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030809232958E-2"/>
          <c:y val="3.47490347490347E-2"/>
          <c:w val="0.81693256800843805"/>
          <c:h val="0.88030888030888099"/>
        </c:manualLayout>
      </c:layout>
      <c:lineChart>
        <c:grouping val="standard"/>
        <c:varyColors val="0"/>
        <c:ser>
          <c:idx val="7"/>
          <c:order val="0"/>
          <c:tx>
            <c:strRef>
              <c:f>Sheet1!$A$2</c:f>
              <c:strCache>
                <c:ptCount val="1"/>
                <c:pt idx="0">
                  <c:v>US</c:v>
                </c:pt>
              </c:strCache>
            </c:strRef>
          </c:tx>
          <c:spPr>
            <a:ln w="24053">
              <a:solidFill>
                <a:srgbClr val="000000"/>
              </a:solidFill>
              <a:prstDash val="solid"/>
            </a:ln>
          </c:spPr>
          <c:marker>
            <c:symbol val="x"/>
            <c:size val="4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Sheet1!$B$1:$AE$1</c:f>
              <c:strCache>
                <c:ptCount val="3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</c:strCache>
            </c:strRef>
          </c:cat>
          <c:val>
            <c:numRef>
              <c:f>Sheet1!$B$2:$AE$2</c:f>
              <c:numCache>
                <c:formatCode>General</c:formatCode>
                <c:ptCount val="30"/>
                <c:pt idx="0">
                  <c:v>9.0429999999999993</c:v>
                </c:pt>
                <c:pt idx="1">
                  <c:v>9.3729999999999993</c:v>
                </c:pt>
                <c:pt idx="2">
                  <c:v>10.179</c:v>
                </c:pt>
                <c:pt idx="3">
                  <c:v>10.331</c:v>
                </c:pt>
                <c:pt idx="4">
                  <c:v>10.223000000000001</c:v>
                </c:pt>
                <c:pt idx="5">
                  <c:v>10.420999999999999</c:v>
                </c:pt>
                <c:pt idx="6">
                  <c:v>10.57</c:v>
                </c:pt>
                <c:pt idx="7">
                  <c:v>10.829000000000001</c:v>
                </c:pt>
                <c:pt idx="8">
                  <c:v>11.276</c:v>
                </c:pt>
                <c:pt idx="9">
                  <c:v>11.682</c:v>
                </c:pt>
                <c:pt idx="10">
                  <c:v>12.361000000000001</c:v>
                </c:pt>
                <c:pt idx="11">
                  <c:v>13.081</c:v>
                </c:pt>
                <c:pt idx="12">
                  <c:v>13.393000000000001</c:v>
                </c:pt>
                <c:pt idx="13">
                  <c:v>13.68</c:v>
                </c:pt>
                <c:pt idx="14">
                  <c:v>13.58</c:v>
                </c:pt>
                <c:pt idx="15">
                  <c:v>13.705</c:v>
                </c:pt>
                <c:pt idx="16">
                  <c:v>13.666</c:v>
                </c:pt>
                <c:pt idx="17">
                  <c:v>13.561</c:v>
                </c:pt>
                <c:pt idx="18">
                  <c:v>13.581</c:v>
                </c:pt>
                <c:pt idx="19">
                  <c:v>13.584</c:v>
                </c:pt>
                <c:pt idx="20">
                  <c:v>13.664</c:v>
                </c:pt>
                <c:pt idx="21">
                  <c:v>14.333</c:v>
                </c:pt>
                <c:pt idx="22">
                  <c:v>15.154999999999999</c:v>
                </c:pt>
                <c:pt idx="23">
                  <c:v>15.667</c:v>
                </c:pt>
                <c:pt idx="24">
                  <c:v>15.714</c:v>
                </c:pt>
                <c:pt idx="25">
                  <c:v>15.744999999999999</c:v>
                </c:pt>
                <c:pt idx="26">
                  <c:v>15.827</c:v>
                </c:pt>
                <c:pt idx="27">
                  <c:v>16.016999999999999</c:v>
                </c:pt>
                <c:pt idx="28">
                  <c:v>16.423999999999999</c:v>
                </c:pt>
                <c:pt idx="29">
                  <c:v>17.381</c:v>
                </c:pt>
              </c:numCache>
            </c:numRef>
          </c:val>
          <c:smooth val="0"/>
        </c:ser>
        <c:ser>
          <c:idx val="8"/>
          <c:order val="1"/>
          <c:tx>
            <c:strRef>
              <c:f>Sheet1!$A$3</c:f>
              <c:strCache>
                <c:ptCount val="1"/>
                <c:pt idx="0">
                  <c:v>NETH</c:v>
                </c:pt>
              </c:strCache>
            </c:strRef>
          </c:tx>
          <c:spPr>
            <a:ln w="24053">
              <a:solidFill>
                <a:schemeClr val="accent2"/>
              </a:solidFill>
              <a:prstDash val="solid"/>
            </a:ln>
          </c:spPr>
          <c:marker>
            <c:symbol val="square"/>
            <c:size val="4"/>
            <c:spPr>
              <a:solidFill>
                <a:schemeClr val="accent2"/>
              </a:solidFill>
              <a:ln>
                <a:solidFill>
                  <a:schemeClr val="accent2"/>
                </a:solidFill>
                <a:prstDash val="solid"/>
              </a:ln>
            </c:spPr>
          </c:marker>
          <c:cat>
            <c:strRef>
              <c:f>Sheet1!$B$1:$AE$1</c:f>
              <c:strCache>
                <c:ptCount val="3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</c:strCache>
            </c:strRef>
          </c:cat>
          <c:val>
            <c:numRef>
              <c:f>Sheet1!$B$3:$AE$3</c:f>
              <c:numCache>
                <c:formatCode>General</c:formatCode>
                <c:ptCount val="30"/>
                <c:pt idx="0">
                  <c:v>7.4210000000000003</c:v>
                </c:pt>
                <c:pt idx="1">
                  <c:v>7.508</c:v>
                </c:pt>
                <c:pt idx="2">
                  <c:v>7.8090000000000002</c:v>
                </c:pt>
                <c:pt idx="3">
                  <c:v>7.67</c:v>
                </c:pt>
                <c:pt idx="4">
                  <c:v>7.3730000000000002</c:v>
                </c:pt>
                <c:pt idx="5">
                  <c:v>7.3049999999999997</c:v>
                </c:pt>
                <c:pt idx="6">
                  <c:v>7.4329999999999998</c:v>
                </c:pt>
                <c:pt idx="7">
                  <c:v>7.5759999999999996</c:v>
                </c:pt>
                <c:pt idx="8">
                  <c:v>7.6269999999999989</c:v>
                </c:pt>
                <c:pt idx="9">
                  <c:v>7.9180000000000001</c:v>
                </c:pt>
                <c:pt idx="10">
                  <c:v>8.0139999999999993</c:v>
                </c:pt>
                <c:pt idx="11">
                  <c:v>8.1649999999999991</c:v>
                </c:pt>
                <c:pt idx="12">
                  <c:v>8.3559999999999999</c:v>
                </c:pt>
                <c:pt idx="13">
                  <c:v>8.4740000000000002</c:v>
                </c:pt>
                <c:pt idx="14">
                  <c:v>8.33</c:v>
                </c:pt>
                <c:pt idx="15">
                  <c:v>8.327</c:v>
                </c:pt>
                <c:pt idx="16">
                  <c:v>8.2109999999999985</c:v>
                </c:pt>
                <c:pt idx="17">
                  <c:v>7.9489999999999998</c:v>
                </c:pt>
                <c:pt idx="18">
                  <c:v>8.0619999999999994</c:v>
                </c:pt>
                <c:pt idx="19">
                  <c:v>8.0879999999999992</c:v>
                </c:pt>
                <c:pt idx="20">
                  <c:v>7.9580000000000002</c:v>
                </c:pt>
                <c:pt idx="21">
                  <c:v>8.2970000000000006</c:v>
                </c:pt>
                <c:pt idx="22">
                  <c:v>8.8699999999999992</c:v>
                </c:pt>
                <c:pt idx="23">
                  <c:v>9.7729999999999997</c:v>
                </c:pt>
                <c:pt idx="24">
                  <c:v>9.968</c:v>
                </c:pt>
                <c:pt idx="25">
                  <c:v>9.8290000000000006</c:v>
                </c:pt>
                <c:pt idx="26">
                  <c:v>9.7219999999999995</c:v>
                </c:pt>
                <c:pt idx="27">
                  <c:v>9.6809999999999992</c:v>
                </c:pt>
                <c:pt idx="28">
                  <c:v>9.8580000000000005</c:v>
                </c:pt>
                <c:pt idx="29">
                  <c:v>11.961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FR</c:v>
                </c:pt>
              </c:strCache>
            </c:strRef>
          </c:tx>
          <c:spPr>
            <a:ln w="24053">
              <a:solidFill>
                <a:srgbClr val="00FF00"/>
              </a:solidFill>
              <a:prstDash val="solid"/>
            </a:ln>
          </c:spPr>
          <c:marker>
            <c:symbol val="square"/>
            <c:size val="4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strRef>
              <c:f>Sheet1!$B$1:$AE$1</c:f>
              <c:strCache>
                <c:ptCount val="3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</c:strCache>
            </c:strRef>
          </c:cat>
          <c:val>
            <c:numRef>
              <c:f>Sheet1!$B$4:$AE$4</c:f>
              <c:numCache>
                <c:formatCode>General</c:formatCode>
                <c:ptCount val="30"/>
                <c:pt idx="0">
                  <c:v>7.0229999999999997</c:v>
                </c:pt>
                <c:pt idx="5">
                  <c:v>8.0020000000000007</c:v>
                </c:pt>
                <c:pt idx="10">
                  <c:v>8.3650000000000002</c:v>
                </c:pt>
                <c:pt idx="11">
                  <c:v>8.6170000000000009</c:v>
                </c:pt>
                <c:pt idx="12">
                  <c:v>8.8670000000000009</c:v>
                </c:pt>
                <c:pt idx="13">
                  <c:v>9.3309999999999995</c:v>
                </c:pt>
                <c:pt idx="14">
                  <c:v>9.2850000000000001</c:v>
                </c:pt>
                <c:pt idx="15">
                  <c:v>10.37</c:v>
                </c:pt>
                <c:pt idx="16">
                  <c:v>10.37</c:v>
                </c:pt>
                <c:pt idx="17">
                  <c:v>10.228999999999999</c:v>
                </c:pt>
                <c:pt idx="18">
                  <c:v>10.125999999999999</c:v>
                </c:pt>
                <c:pt idx="19">
                  <c:v>10.147</c:v>
                </c:pt>
                <c:pt idx="20">
                  <c:v>10.071999999999999</c:v>
                </c:pt>
                <c:pt idx="21">
                  <c:v>10.199999999999999</c:v>
                </c:pt>
                <c:pt idx="22">
                  <c:v>10.522</c:v>
                </c:pt>
                <c:pt idx="23">
                  <c:v>10.887</c:v>
                </c:pt>
                <c:pt idx="24">
                  <c:v>11.006</c:v>
                </c:pt>
                <c:pt idx="25">
                  <c:v>11.101000000000001</c:v>
                </c:pt>
                <c:pt idx="26">
                  <c:v>11.042999999999999</c:v>
                </c:pt>
                <c:pt idx="27">
                  <c:v>11.023</c:v>
                </c:pt>
                <c:pt idx="28">
                  <c:v>11.103999999999999</c:v>
                </c:pt>
                <c:pt idx="29">
                  <c:v>11.782</c:v>
                </c:pt>
              </c:numCache>
            </c:numRef>
          </c:val>
          <c:smooth val="0"/>
        </c:ser>
        <c:ser>
          <c:idx val="1"/>
          <c:order val="3"/>
          <c:tx>
            <c:strRef>
              <c:f>Sheet1!$A$5</c:f>
              <c:strCache>
                <c:ptCount val="1"/>
                <c:pt idx="0">
                  <c:v>GER</c:v>
                </c:pt>
              </c:strCache>
            </c:strRef>
          </c:tx>
          <c:spPr>
            <a:ln w="12027">
              <a:solidFill>
                <a:srgbClr val="FF0000"/>
              </a:solidFill>
              <a:prstDash val="solid"/>
            </a:ln>
          </c:spPr>
          <c:marker>
            <c:symbol val="plus"/>
            <c:size val="4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Sheet1!$B$1:$AE$1</c:f>
              <c:strCache>
                <c:ptCount val="3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</c:strCache>
            </c:strRef>
          </c:cat>
          <c:val>
            <c:numRef>
              <c:f>Sheet1!$B$5:$AE$5</c:f>
              <c:numCache>
                <c:formatCode>General</c:formatCode>
                <c:ptCount val="30"/>
                <c:pt idx="0">
                  <c:v>8.423</c:v>
                </c:pt>
                <c:pt idx="1">
                  <c:v>8.7040000000000006</c:v>
                </c:pt>
                <c:pt idx="2">
                  <c:v>8.5779999999999994</c:v>
                </c:pt>
                <c:pt idx="3">
                  <c:v>8.5540000000000003</c:v>
                </c:pt>
                <c:pt idx="4">
                  <c:v>8.6319999999999997</c:v>
                </c:pt>
                <c:pt idx="5">
                  <c:v>8.7769999999999992</c:v>
                </c:pt>
                <c:pt idx="6">
                  <c:v>8.6709999999999994</c:v>
                </c:pt>
                <c:pt idx="7">
                  <c:v>8.7729999999999997</c:v>
                </c:pt>
                <c:pt idx="8">
                  <c:v>8.9429999999999996</c:v>
                </c:pt>
                <c:pt idx="9">
                  <c:v>8.3420000000000005</c:v>
                </c:pt>
                <c:pt idx="10">
                  <c:v>8.2879999999999985</c:v>
                </c:pt>
                <c:pt idx="12">
                  <c:v>9.5879999999999992</c:v>
                </c:pt>
                <c:pt idx="13">
                  <c:v>9.5839999999999996</c:v>
                </c:pt>
                <c:pt idx="14">
                  <c:v>9.7879999999999985</c:v>
                </c:pt>
                <c:pt idx="15">
                  <c:v>10.08</c:v>
                </c:pt>
                <c:pt idx="16">
                  <c:v>10.378</c:v>
                </c:pt>
                <c:pt idx="17">
                  <c:v>10.217000000000001</c:v>
                </c:pt>
                <c:pt idx="18">
                  <c:v>10.231</c:v>
                </c:pt>
                <c:pt idx="19">
                  <c:v>10.266999999999999</c:v>
                </c:pt>
                <c:pt idx="20">
                  <c:v>10.286</c:v>
                </c:pt>
                <c:pt idx="21">
                  <c:v>10.414999999999999</c:v>
                </c:pt>
                <c:pt idx="22">
                  <c:v>10.638</c:v>
                </c:pt>
                <c:pt idx="23">
                  <c:v>10.843</c:v>
                </c:pt>
                <c:pt idx="24">
                  <c:v>10.602</c:v>
                </c:pt>
                <c:pt idx="25">
                  <c:v>10.725</c:v>
                </c:pt>
                <c:pt idx="26">
                  <c:v>10.577</c:v>
                </c:pt>
                <c:pt idx="27">
                  <c:v>10.454000000000001</c:v>
                </c:pt>
                <c:pt idx="28">
                  <c:v>10.66</c:v>
                </c:pt>
                <c:pt idx="29">
                  <c:v>11.612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DEN</c:v>
                </c:pt>
              </c:strCache>
            </c:strRef>
          </c:tx>
          <c:spPr>
            <a:ln w="24053">
              <a:solidFill>
                <a:srgbClr val="FF9900"/>
              </a:solidFill>
              <a:prstDash val="solid"/>
            </a:ln>
          </c:spPr>
          <c:marker>
            <c:symbol val="circle"/>
            <c:size val="3"/>
            <c:spPr>
              <a:solidFill>
                <a:srgbClr val="FF9900"/>
              </a:solidFill>
              <a:ln>
                <a:solidFill>
                  <a:srgbClr val="FF9900"/>
                </a:solidFill>
                <a:prstDash val="solid"/>
              </a:ln>
            </c:spPr>
          </c:marker>
          <c:cat>
            <c:strRef>
              <c:f>Sheet1!$B$1:$AE$1</c:f>
              <c:strCache>
                <c:ptCount val="3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</c:strCache>
            </c:strRef>
          </c:cat>
          <c:val>
            <c:numRef>
              <c:f>Sheet1!$B$6:$AE$6</c:f>
              <c:numCache>
                <c:formatCode>General</c:formatCode>
                <c:ptCount val="30"/>
                <c:pt idx="0">
                  <c:v>8.9489999999999998</c:v>
                </c:pt>
                <c:pt idx="1">
                  <c:v>9.1530000000000005</c:v>
                </c:pt>
                <c:pt idx="2">
                  <c:v>9.16</c:v>
                </c:pt>
                <c:pt idx="3">
                  <c:v>8.8840000000000003</c:v>
                </c:pt>
                <c:pt idx="4">
                  <c:v>8.4610000000000003</c:v>
                </c:pt>
                <c:pt idx="5">
                  <c:v>8.4849999999999994</c:v>
                </c:pt>
                <c:pt idx="6">
                  <c:v>8.1560000000000006</c:v>
                </c:pt>
                <c:pt idx="7">
                  <c:v>8.4640000000000004</c:v>
                </c:pt>
                <c:pt idx="8">
                  <c:v>8.6159999999999997</c:v>
                </c:pt>
                <c:pt idx="9">
                  <c:v>8.452</c:v>
                </c:pt>
                <c:pt idx="10">
                  <c:v>8.3439999999999994</c:v>
                </c:pt>
                <c:pt idx="11">
                  <c:v>8.2230000000000008</c:v>
                </c:pt>
                <c:pt idx="12">
                  <c:v>8.2779999999999987</c:v>
                </c:pt>
                <c:pt idx="13">
                  <c:v>8.6460000000000008</c:v>
                </c:pt>
                <c:pt idx="14">
                  <c:v>8.4359999999999999</c:v>
                </c:pt>
                <c:pt idx="15">
                  <c:v>8.125</c:v>
                </c:pt>
                <c:pt idx="16">
                  <c:v>8.2109999999999985</c:v>
                </c:pt>
                <c:pt idx="17">
                  <c:v>8.1509999999999998</c:v>
                </c:pt>
                <c:pt idx="18">
                  <c:v>8.1560000000000006</c:v>
                </c:pt>
                <c:pt idx="19">
                  <c:v>8.9540000000000006</c:v>
                </c:pt>
                <c:pt idx="20">
                  <c:v>8.6989999999999998</c:v>
                </c:pt>
                <c:pt idx="21">
                  <c:v>9.1</c:v>
                </c:pt>
                <c:pt idx="22">
                  <c:v>9.3330000000000002</c:v>
                </c:pt>
                <c:pt idx="23">
                  <c:v>9.5090000000000003</c:v>
                </c:pt>
                <c:pt idx="24">
                  <c:v>9.6750000000000007</c:v>
                </c:pt>
                <c:pt idx="25">
                  <c:v>9.77</c:v>
                </c:pt>
                <c:pt idx="26">
                  <c:v>9.9239999999999995</c:v>
                </c:pt>
                <c:pt idx="27">
                  <c:v>9.9870000000000001</c:v>
                </c:pt>
                <c:pt idx="28">
                  <c:v>10.255000000000001</c:v>
                </c:pt>
                <c:pt idx="29">
                  <c:v>11.532</c:v>
                </c:pt>
              </c:numCache>
            </c:numRef>
          </c:val>
          <c:smooth val="0"/>
        </c:ser>
        <c:ser>
          <c:idx val="0"/>
          <c:order val="5"/>
          <c:tx>
            <c:strRef>
              <c:f>Sheet1!$A$7</c:f>
              <c:strCache>
                <c:ptCount val="1"/>
                <c:pt idx="0">
                  <c:v>CAN</c:v>
                </c:pt>
              </c:strCache>
            </c:strRef>
          </c:tx>
          <c:spPr>
            <a:ln w="12027">
              <a:solidFill>
                <a:schemeClr val="accent1">
                  <a:lumMod val="50000"/>
                </a:schemeClr>
              </a:solidFill>
              <a:prstDash val="solid"/>
            </a:ln>
          </c:spPr>
          <c:marker>
            <c:symbol val="square"/>
            <c:size val="4"/>
            <c:spPr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  <a:prstDash val="solid"/>
              </a:ln>
            </c:spPr>
          </c:marker>
          <c:cat>
            <c:strRef>
              <c:f>Sheet1!$B$1:$AE$1</c:f>
              <c:strCache>
                <c:ptCount val="3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</c:strCache>
            </c:strRef>
          </c:cat>
          <c:val>
            <c:numRef>
              <c:f>Sheet1!$B$7:$AE$7</c:f>
              <c:numCache>
                <c:formatCode>General</c:formatCode>
                <c:ptCount val="30"/>
                <c:pt idx="0">
                  <c:v>7.0249999999999986</c:v>
                </c:pt>
                <c:pt idx="1">
                  <c:v>7.2220000000000004</c:v>
                </c:pt>
                <c:pt idx="2">
                  <c:v>8.0259999999999998</c:v>
                </c:pt>
                <c:pt idx="3">
                  <c:v>8.1979999999999986</c:v>
                </c:pt>
                <c:pt idx="4">
                  <c:v>8.0939999999999994</c:v>
                </c:pt>
                <c:pt idx="5">
                  <c:v>8.1209999999999987</c:v>
                </c:pt>
                <c:pt idx="6">
                  <c:v>8.3640000000000008</c:v>
                </c:pt>
                <c:pt idx="7">
                  <c:v>8.2870000000000008</c:v>
                </c:pt>
                <c:pt idx="8">
                  <c:v>8.2219999999999995</c:v>
                </c:pt>
                <c:pt idx="9">
                  <c:v>8.4309999999999992</c:v>
                </c:pt>
                <c:pt idx="10">
                  <c:v>8.8680000000000003</c:v>
                </c:pt>
                <c:pt idx="11">
                  <c:v>9.5609999999999999</c:v>
                </c:pt>
                <c:pt idx="12">
                  <c:v>9.8409999999999993</c:v>
                </c:pt>
                <c:pt idx="13">
                  <c:v>9.7219999999999995</c:v>
                </c:pt>
                <c:pt idx="14">
                  <c:v>9.3800000000000008</c:v>
                </c:pt>
                <c:pt idx="15">
                  <c:v>9.0429999999999993</c:v>
                </c:pt>
                <c:pt idx="16">
                  <c:v>8.8309999999999995</c:v>
                </c:pt>
                <c:pt idx="17">
                  <c:v>8.7879999999999985</c:v>
                </c:pt>
                <c:pt idx="18">
                  <c:v>9.0399999999999991</c:v>
                </c:pt>
                <c:pt idx="19">
                  <c:v>8.9019999999999992</c:v>
                </c:pt>
                <c:pt idx="20">
                  <c:v>8.8439999999999994</c:v>
                </c:pt>
                <c:pt idx="21">
                  <c:v>9.3179999999999996</c:v>
                </c:pt>
                <c:pt idx="22">
                  <c:v>9.6189999999999998</c:v>
                </c:pt>
                <c:pt idx="23">
                  <c:v>9.7810000000000006</c:v>
                </c:pt>
                <c:pt idx="24">
                  <c:v>9.7750000000000004</c:v>
                </c:pt>
                <c:pt idx="25">
                  <c:v>9.8249999999999993</c:v>
                </c:pt>
                <c:pt idx="26">
                  <c:v>9.968</c:v>
                </c:pt>
                <c:pt idx="27">
                  <c:v>10.037000000000001</c:v>
                </c:pt>
                <c:pt idx="28">
                  <c:v>10.276999999999999</c:v>
                </c:pt>
                <c:pt idx="29">
                  <c:v>11.412000000000001</c:v>
                </c:pt>
              </c:numCache>
            </c:numRef>
          </c:val>
          <c:smooth val="0"/>
        </c:ser>
        <c:ser>
          <c:idx val="3"/>
          <c:order val="6"/>
          <c:tx>
            <c:strRef>
              <c:f>Sheet1!$A$8</c:f>
              <c:strCache>
                <c:ptCount val="1"/>
                <c:pt idx="0">
                  <c:v>SWIZ</c:v>
                </c:pt>
              </c:strCache>
            </c:strRef>
          </c:tx>
          <c:spPr>
            <a:ln w="12027">
              <a:solidFill>
                <a:srgbClr val="FF0000"/>
              </a:solidFill>
              <a:prstDash val="solid"/>
            </a:ln>
          </c:spPr>
          <c:marker>
            <c:symbol val="triangle"/>
            <c:size val="3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Sheet1!$B$1:$AE$1</c:f>
              <c:strCache>
                <c:ptCount val="3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</c:strCache>
            </c:strRef>
          </c:cat>
          <c:val>
            <c:numRef>
              <c:f>Sheet1!$B$8:$AE$8</c:f>
              <c:numCache>
                <c:formatCode>General</c:formatCode>
                <c:ptCount val="30"/>
                <c:pt idx="0">
                  <c:v>7.399</c:v>
                </c:pt>
                <c:pt idx="1">
                  <c:v>7.4649999999999999</c:v>
                </c:pt>
                <c:pt idx="2">
                  <c:v>7.6179999999999994</c:v>
                </c:pt>
                <c:pt idx="3">
                  <c:v>8.0239999999999991</c:v>
                </c:pt>
                <c:pt idx="4">
                  <c:v>7.7560000000000002</c:v>
                </c:pt>
                <c:pt idx="5">
                  <c:v>7.76</c:v>
                </c:pt>
                <c:pt idx="6">
                  <c:v>7.952</c:v>
                </c:pt>
                <c:pt idx="7">
                  <c:v>8.1790000000000003</c:v>
                </c:pt>
                <c:pt idx="8">
                  <c:v>8.2330000000000005</c:v>
                </c:pt>
                <c:pt idx="9">
                  <c:v>8.26</c:v>
                </c:pt>
                <c:pt idx="10">
                  <c:v>8.1929999999999996</c:v>
                </c:pt>
                <c:pt idx="11">
                  <c:v>8.8640000000000008</c:v>
                </c:pt>
                <c:pt idx="12">
                  <c:v>9.2720000000000002</c:v>
                </c:pt>
                <c:pt idx="13">
                  <c:v>9.3569999999999993</c:v>
                </c:pt>
                <c:pt idx="14">
                  <c:v>9.44</c:v>
                </c:pt>
                <c:pt idx="15">
                  <c:v>9.5719999999999992</c:v>
                </c:pt>
                <c:pt idx="16">
                  <c:v>9.9469999999999992</c:v>
                </c:pt>
                <c:pt idx="17">
                  <c:v>9.9510000000000005</c:v>
                </c:pt>
                <c:pt idx="18">
                  <c:v>10.073</c:v>
                </c:pt>
                <c:pt idx="19">
                  <c:v>10.202</c:v>
                </c:pt>
                <c:pt idx="20">
                  <c:v>10.151</c:v>
                </c:pt>
                <c:pt idx="21">
                  <c:v>10.59</c:v>
                </c:pt>
                <c:pt idx="22">
                  <c:v>10.913</c:v>
                </c:pt>
                <c:pt idx="23">
                  <c:v>11.255000000000001</c:v>
                </c:pt>
                <c:pt idx="24">
                  <c:v>11.3</c:v>
                </c:pt>
                <c:pt idx="25">
                  <c:v>11.221</c:v>
                </c:pt>
                <c:pt idx="26">
                  <c:v>10.757999999999999</c:v>
                </c:pt>
                <c:pt idx="27">
                  <c:v>10.596</c:v>
                </c:pt>
                <c:pt idx="28">
                  <c:v>10.741</c:v>
                </c:pt>
                <c:pt idx="29">
                  <c:v>11.394</c:v>
                </c:pt>
              </c:numCache>
            </c:numRef>
          </c:val>
          <c:smooth val="0"/>
        </c:ser>
        <c:ser>
          <c:idx val="11"/>
          <c:order val="7"/>
          <c:tx>
            <c:strRef>
              <c:f>Sheet1!$A$9</c:f>
              <c:strCache>
                <c:ptCount val="1"/>
                <c:pt idx="0">
                  <c:v>NZ</c:v>
                </c:pt>
              </c:strCache>
            </c:strRef>
          </c:tx>
          <c:spPr>
            <a:ln w="12027">
              <a:solidFill>
                <a:srgbClr val="800000"/>
              </a:solidFill>
              <a:prstDash val="solid"/>
            </a:ln>
          </c:spPr>
          <c:marker>
            <c:symbol val="square"/>
            <c:size val="4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cat>
            <c:strRef>
              <c:f>Sheet1!$B$1:$AE$1</c:f>
              <c:strCache>
                <c:ptCount val="3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</c:strCache>
            </c:strRef>
          </c:cat>
          <c:val>
            <c:numRef>
              <c:f>Sheet1!$B$9:$AE$9</c:f>
              <c:numCache>
                <c:formatCode>General</c:formatCode>
                <c:ptCount val="30"/>
                <c:pt idx="0">
                  <c:v>5.8330000000000002</c:v>
                </c:pt>
                <c:pt idx="1">
                  <c:v>5.7629999999999999</c:v>
                </c:pt>
                <c:pt idx="2">
                  <c:v>5.9189999999999996</c:v>
                </c:pt>
                <c:pt idx="3">
                  <c:v>5.7629999999999999</c:v>
                </c:pt>
                <c:pt idx="4">
                  <c:v>5.4749999999999996</c:v>
                </c:pt>
                <c:pt idx="5">
                  <c:v>5.0359999999999996</c:v>
                </c:pt>
                <c:pt idx="6">
                  <c:v>5.1419999999999986</c:v>
                </c:pt>
                <c:pt idx="7">
                  <c:v>5.6929999999999996</c:v>
                </c:pt>
                <c:pt idx="8">
                  <c:v>6.2619999999999996</c:v>
                </c:pt>
                <c:pt idx="9">
                  <c:v>6.41</c:v>
                </c:pt>
                <c:pt idx="10">
                  <c:v>6.8159999999999998</c:v>
                </c:pt>
                <c:pt idx="11">
                  <c:v>7.258</c:v>
                </c:pt>
                <c:pt idx="12">
                  <c:v>7.3890000000000002</c:v>
                </c:pt>
                <c:pt idx="13">
                  <c:v>7.0679999999999996</c:v>
                </c:pt>
                <c:pt idx="14">
                  <c:v>7.069</c:v>
                </c:pt>
                <c:pt idx="15">
                  <c:v>7.0730000000000004</c:v>
                </c:pt>
                <c:pt idx="16">
                  <c:v>7.0179999999999998</c:v>
                </c:pt>
                <c:pt idx="17">
                  <c:v>7.2239999999999993</c:v>
                </c:pt>
                <c:pt idx="18">
                  <c:v>7.6529999999999978</c:v>
                </c:pt>
                <c:pt idx="19">
                  <c:v>7.5339999999999998</c:v>
                </c:pt>
                <c:pt idx="20">
                  <c:v>7.6179999999999994</c:v>
                </c:pt>
                <c:pt idx="21">
                  <c:v>7.7219999999999986</c:v>
                </c:pt>
                <c:pt idx="22">
                  <c:v>8.0409999999999986</c:v>
                </c:pt>
                <c:pt idx="23">
                  <c:v>7.8559999999999999</c:v>
                </c:pt>
                <c:pt idx="24">
                  <c:v>8.3170000000000002</c:v>
                </c:pt>
                <c:pt idx="25">
                  <c:v>8.68</c:v>
                </c:pt>
                <c:pt idx="26">
                  <c:v>9.1039999999999992</c:v>
                </c:pt>
                <c:pt idx="27">
                  <c:v>8.8130000000000006</c:v>
                </c:pt>
                <c:pt idx="28">
                  <c:v>9.5559999999999992</c:v>
                </c:pt>
                <c:pt idx="29">
                  <c:v>10.291</c:v>
                </c:pt>
              </c:numCache>
            </c:numRef>
          </c:val>
          <c:smooth val="0"/>
        </c:ser>
        <c:ser>
          <c:idx val="5"/>
          <c:order val="8"/>
          <c:tx>
            <c:strRef>
              <c:f>Sheet1!$A$10</c:f>
              <c:strCache>
                <c:ptCount val="1"/>
                <c:pt idx="0">
                  <c:v>SWE</c:v>
                </c:pt>
              </c:strCache>
            </c:strRef>
          </c:tx>
          <c:spPr>
            <a:ln w="12027">
              <a:solidFill>
                <a:srgbClr val="00FFFF"/>
              </a:solidFill>
              <a:prstDash val="solid"/>
            </a:ln>
          </c:spPr>
          <c:marker>
            <c:symbol val="square"/>
            <c:size val="4"/>
            <c:spPr>
              <a:solidFill>
                <a:srgbClr val="00FFFF"/>
              </a:solidFill>
              <a:ln>
                <a:solidFill>
                  <a:srgbClr val="00FFFF"/>
                </a:solidFill>
                <a:prstDash val="solid"/>
              </a:ln>
            </c:spPr>
          </c:marker>
          <c:cat>
            <c:strRef>
              <c:f>Sheet1!$B$1:$AE$1</c:f>
              <c:strCache>
                <c:ptCount val="3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</c:strCache>
            </c:strRef>
          </c:cat>
          <c:val>
            <c:numRef>
              <c:f>Sheet1!$B$10:$AE$10</c:f>
              <c:numCache>
                <c:formatCode>General</c:formatCode>
                <c:ptCount val="30"/>
                <c:pt idx="0">
                  <c:v>8.9250000000000007</c:v>
                </c:pt>
                <c:pt idx="1">
                  <c:v>9.0670000000000002</c:v>
                </c:pt>
                <c:pt idx="2">
                  <c:v>9.1839999999999993</c:v>
                </c:pt>
                <c:pt idx="3">
                  <c:v>9.0790000000000006</c:v>
                </c:pt>
                <c:pt idx="4">
                  <c:v>8.8680000000000003</c:v>
                </c:pt>
                <c:pt idx="5">
                  <c:v>8.532</c:v>
                </c:pt>
                <c:pt idx="6">
                  <c:v>8.2620000000000005</c:v>
                </c:pt>
                <c:pt idx="7">
                  <c:v>8.2750000000000004</c:v>
                </c:pt>
                <c:pt idx="8">
                  <c:v>8.1839999999999993</c:v>
                </c:pt>
                <c:pt idx="9">
                  <c:v>8.2040000000000006</c:v>
                </c:pt>
                <c:pt idx="10">
                  <c:v>8.2439999999999962</c:v>
                </c:pt>
                <c:pt idx="11">
                  <c:v>8.0289999999999999</c:v>
                </c:pt>
                <c:pt idx="12">
                  <c:v>8.1969999999999992</c:v>
                </c:pt>
                <c:pt idx="13">
                  <c:v>8.4329999999999998</c:v>
                </c:pt>
                <c:pt idx="14">
                  <c:v>8.0259999999999998</c:v>
                </c:pt>
                <c:pt idx="15">
                  <c:v>7.9649999999999999</c:v>
                </c:pt>
                <c:pt idx="16">
                  <c:v>8.1999999999999993</c:v>
                </c:pt>
                <c:pt idx="17">
                  <c:v>8.0259999999999998</c:v>
                </c:pt>
                <c:pt idx="18">
                  <c:v>8.1150000000000002</c:v>
                </c:pt>
                <c:pt idx="19">
                  <c:v>8.1979999999999986</c:v>
                </c:pt>
                <c:pt idx="20">
                  <c:v>8.18</c:v>
                </c:pt>
                <c:pt idx="21">
                  <c:v>8.86</c:v>
                </c:pt>
                <c:pt idx="22">
                  <c:v>9.2279999999999962</c:v>
                </c:pt>
                <c:pt idx="23">
                  <c:v>9.31</c:v>
                </c:pt>
                <c:pt idx="24">
                  <c:v>9.0879999999999992</c:v>
                </c:pt>
                <c:pt idx="25">
                  <c:v>9.0619999999999994</c:v>
                </c:pt>
                <c:pt idx="26">
                  <c:v>8.9479999999999986</c:v>
                </c:pt>
                <c:pt idx="27">
                  <c:v>8.9169999999999998</c:v>
                </c:pt>
                <c:pt idx="28">
                  <c:v>9.2279999999999962</c:v>
                </c:pt>
                <c:pt idx="29">
                  <c:v>10.016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Sheet1!$A$11</c:f>
              <c:strCache>
                <c:ptCount val="1"/>
                <c:pt idx="0">
                  <c:v>UK</c:v>
                </c:pt>
              </c:strCache>
            </c:strRef>
          </c:tx>
          <c:spPr>
            <a:ln w="12027">
              <a:solidFill>
                <a:srgbClr val="808000"/>
              </a:solidFill>
              <a:prstDash val="solid"/>
            </a:ln>
          </c:spPr>
          <c:marker>
            <c:symbol val="triangle"/>
            <c:size val="4"/>
            <c:spPr>
              <a:solidFill>
                <a:srgbClr val="808000"/>
              </a:solidFill>
              <a:ln>
                <a:solidFill>
                  <a:srgbClr val="808000"/>
                </a:solidFill>
                <a:prstDash val="solid"/>
              </a:ln>
            </c:spPr>
          </c:marker>
          <c:cat>
            <c:strRef>
              <c:f>Sheet1!$B$1:$AE$1</c:f>
              <c:strCache>
                <c:ptCount val="3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</c:strCache>
            </c:strRef>
          </c:cat>
          <c:val>
            <c:numRef>
              <c:f>Sheet1!$B$11:$AE$11</c:f>
              <c:numCache>
                <c:formatCode>General</c:formatCode>
                <c:ptCount val="30"/>
                <c:pt idx="0">
                  <c:v>5.5830000000000002</c:v>
                </c:pt>
                <c:pt idx="1">
                  <c:v>5.8689999999999998</c:v>
                </c:pt>
                <c:pt idx="2">
                  <c:v>5.72</c:v>
                </c:pt>
                <c:pt idx="3">
                  <c:v>5.93</c:v>
                </c:pt>
                <c:pt idx="4">
                  <c:v>5.8559999999999999</c:v>
                </c:pt>
                <c:pt idx="5">
                  <c:v>5.766</c:v>
                </c:pt>
                <c:pt idx="6">
                  <c:v>5.7750000000000004</c:v>
                </c:pt>
                <c:pt idx="7">
                  <c:v>5.8619999999999992</c:v>
                </c:pt>
                <c:pt idx="8">
                  <c:v>5.7869999999999999</c:v>
                </c:pt>
                <c:pt idx="9">
                  <c:v>5.8209999999999997</c:v>
                </c:pt>
                <c:pt idx="10">
                  <c:v>5.8839999999999986</c:v>
                </c:pt>
                <c:pt idx="11">
                  <c:v>6.3179999999999996</c:v>
                </c:pt>
                <c:pt idx="12">
                  <c:v>6.7930000000000001</c:v>
                </c:pt>
                <c:pt idx="13">
                  <c:v>6.8149999999999986</c:v>
                </c:pt>
                <c:pt idx="14">
                  <c:v>6.89</c:v>
                </c:pt>
                <c:pt idx="15">
                  <c:v>6.8310000000000004</c:v>
                </c:pt>
                <c:pt idx="16">
                  <c:v>6.8439999999999994</c:v>
                </c:pt>
                <c:pt idx="17">
                  <c:v>6.6049999999999986</c:v>
                </c:pt>
                <c:pt idx="18">
                  <c:v>6.6549999999999994</c:v>
                </c:pt>
                <c:pt idx="19">
                  <c:v>6.891</c:v>
                </c:pt>
                <c:pt idx="20">
                  <c:v>7.01</c:v>
                </c:pt>
                <c:pt idx="21">
                  <c:v>7.2359999999999998</c:v>
                </c:pt>
                <c:pt idx="22">
                  <c:v>7.56</c:v>
                </c:pt>
                <c:pt idx="23">
                  <c:v>7.7639999999999993</c:v>
                </c:pt>
                <c:pt idx="24">
                  <c:v>7.99</c:v>
                </c:pt>
                <c:pt idx="25">
                  <c:v>8.2409999999999979</c:v>
                </c:pt>
                <c:pt idx="26">
                  <c:v>8.4760000000000009</c:v>
                </c:pt>
                <c:pt idx="27">
                  <c:v>8.42</c:v>
                </c:pt>
                <c:pt idx="28">
                  <c:v>8.7829999999999995</c:v>
                </c:pt>
                <c:pt idx="29">
                  <c:v>9.7810000000000006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NOR</c:v>
                </c:pt>
              </c:strCache>
            </c:strRef>
          </c:tx>
          <c:spPr>
            <a:ln w="12027">
              <a:solidFill>
                <a:srgbClr val="00FF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strRef>
              <c:f>Sheet1!$B$1:$AE$1</c:f>
              <c:strCache>
                <c:ptCount val="3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</c:strCache>
            </c:strRef>
          </c:cat>
          <c:val>
            <c:numRef>
              <c:f>Sheet1!$B$12:$AE$12</c:f>
              <c:numCache>
                <c:formatCode>General</c:formatCode>
                <c:ptCount val="30"/>
                <c:pt idx="0">
                  <c:v>6.9539999999999997</c:v>
                </c:pt>
                <c:pt idx="1">
                  <c:v>6.6839999999999993</c:v>
                </c:pt>
                <c:pt idx="2">
                  <c:v>6.8029999999999999</c:v>
                </c:pt>
                <c:pt idx="3">
                  <c:v>6.9969999999999999</c:v>
                </c:pt>
                <c:pt idx="4">
                  <c:v>6.6629999999999994</c:v>
                </c:pt>
                <c:pt idx="5">
                  <c:v>6.5629999999999997</c:v>
                </c:pt>
                <c:pt idx="6">
                  <c:v>7.0410000000000004</c:v>
                </c:pt>
                <c:pt idx="7">
                  <c:v>7.5279999999999996</c:v>
                </c:pt>
                <c:pt idx="8">
                  <c:v>7.718</c:v>
                </c:pt>
                <c:pt idx="9">
                  <c:v>7.5469999999999997</c:v>
                </c:pt>
                <c:pt idx="10">
                  <c:v>7.6379999999999999</c:v>
                </c:pt>
                <c:pt idx="11">
                  <c:v>7.9969999999999999</c:v>
                </c:pt>
                <c:pt idx="12">
                  <c:v>8.0890000000000004</c:v>
                </c:pt>
                <c:pt idx="13">
                  <c:v>7.9429999999999996</c:v>
                </c:pt>
                <c:pt idx="14">
                  <c:v>7.85</c:v>
                </c:pt>
                <c:pt idx="15">
                  <c:v>7.8780000000000001</c:v>
                </c:pt>
                <c:pt idx="16">
                  <c:v>7.8269999999999991</c:v>
                </c:pt>
                <c:pt idx="17">
                  <c:v>8.3989999999999991</c:v>
                </c:pt>
                <c:pt idx="18">
                  <c:v>9.2520000000000007</c:v>
                </c:pt>
                <c:pt idx="19">
                  <c:v>9.3290000000000006</c:v>
                </c:pt>
                <c:pt idx="20">
                  <c:v>8.4209999999999994</c:v>
                </c:pt>
                <c:pt idx="21">
                  <c:v>8.8010000000000002</c:v>
                </c:pt>
                <c:pt idx="22">
                  <c:v>9.7909999999999986</c:v>
                </c:pt>
                <c:pt idx="23">
                  <c:v>10.012</c:v>
                </c:pt>
                <c:pt idx="24">
                  <c:v>9.6519999999999992</c:v>
                </c:pt>
                <c:pt idx="25">
                  <c:v>9.0920000000000005</c:v>
                </c:pt>
                <c:pt idx="26">
                  <c:v>8.6479999999999961</c:v>
                </c:pt>
                <c:pt idx="27">
                  <c:v>8.8800000000000008</c:v>
                </c:pt>
                <c:pt idx="28">
                  <c:v>8.625</c:v>
                </c:pt>
                <c:pt idx="29">
                  <c:v>9.6029999999999998</c:v>
                </c:pt>
              </c:numCache>
            </c:numRef>
          </c:val>
          <c:smooth val="0"/>
        </c:ser>
        <c:ser>
          <c:idx val="12"/>
          <c:order val="11"/>
          <c:tx>
            <c:strRef>
              <c:f>Sheet1!$A$13</c:f>
              <c:strCache>
                <c:ptCount val="1"/>
                <c:pt idx="0">
                  <c:v>AUS</c:v>
                </c:pt>
              </c:strCache>
            </c:strRef>
          </c:tx>
          <c:spPr>
            <a:ln w="12027">
              <a:solidFill>
                <a:srgbClr val="33CCCC"/>
              </a:solidFill>
              <a:prstDash val="solid"/>
            </a:ln>
          </c:spPr>
          <c:marker>
            <c:symbol val="x"/>
            <c:size val="7"/>
            <c:spPr>
              <a:noFill/>
              <a:ln>
                <a:solidFill>
                  <a:srgbClr val="33CCCC"/>
                </a:solidFill>
                <a:prstDash val="solid"/>
              </a:ln>
            </c:spPr>
          </c:marker>
          <c:cat>
            <c:strRef>
              <c:f>Sheet1!$B$1:$AE$1</c:f>
              <c:strCache>
                <c:ptCount val="3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</c:strCache>
            </c:strRef>
          </c:cat>
          <c:val>
            <c:numRef>
              <c:f>Sheet1!$B$13:$AE$13</c:f>
              <c:numCache>
                <c:formatCode>General</c:formatCode>
                <c:ptCount val="30"/>
                <c:pt idx="0">
                  <c:v>6.0579999999999998</c:v>
                </c:pt>
                <c:pt idx="1">
                  <c:v>5.9980000000000002</c:v>
                </c:pt>
                <c:pt idx="2">
                  <c:v>6.2549999999999999</c:v>
                </c:pt>
                <c:pt idx="3">
                  <c:v>6.2389999999999999</c:v>
                </c:pt>
                <c:pt idx="4">
                  <c:v>6.24</c:v>
                </c:pt>
                <c:pt idx="5">
                  <c:v>6.3649999999999993</c:v>
                </c:pt>
                <c:pt idx="6">
                  <c:v>6.59</c:v>
                </c:pt>
                <c:pt idx="7">
                  <c:v>6.3819999999999997</c:v>
                </c:pt>
                <c:pt idx="8">
                  <c:v>6.335</c:v>
                </c:pt>
                <c:pt idx="9">
                  <c:v>6.3819999999999997</c:v>
                </c:pt>
                <c:pt idx="10">
                  <c:v>6.7039999999999997</c:v>
                </c:pt>
                <c:pt idx="11">
                  <c:v>6.9850000000000003</c:v>
                </c:pt>
                <c:pt idx="12">
                  <c:v>7.0910000000000002</c:v>
                </c:pt>
                <c:pt idx="13">
                  <c:v>7.1469999999999994</c:v>
                </c:pt>
                <c:pt idx="14">
                  <c:v>7.1790000000000003</c:v>
                </c:pt>
                <c:pt idx="15">
                  <c:v>7.2190000000000003</c:v>
                </c:pt>
                <c:pt idx="16">
                  <c:v>7.4080000000000004</c:v>
                </c:pt>
                <c:pt idx="17">
                  <c:v>7.4639999999999986</c:v>
                </c:pt>
                <c:pt idx="18">
                  <c:v>7.633</c:v>
                </c:pt>
                <c:pt idx="19">
                  <c:v>7.7549999999999999</c:v>
                </c:pt>
                <c:pt idx="20">
                  <c:v>8.032</c:v>
                </c:pt>
                <c:pt idx="21">
                  <c:v>8.1170000000000009</c:v>
                </c:pt>
                <c:pt idx="22">
                  <c:v>8.3539999999999992</c:v>
                </c:pt>
                <c:pt idx="23">
                  <c:v>8.2859999999999996</c:v>
                </c:pt>
                <c:pt idx="24">
                  <c:v>8.5409999999999986</c:v>
                </c:pt>
                <c:pt idx="25">
                  <c:v>8.43</c:v>
                </c:pt>
                <c:pt idx="26">
                  <c:v>8.4580000000000002</c:v>
                </c:pt>
                <c:pt idx="27">
                  <c:v>8.5069999999999997</c:v>
                </c:pt>
                <c:pt idx="28">
                  <c:v>8.7420000000000009</c:v>
                </c:pt>
              </c:numCache>
            </c:numRef>
          </c:val>
          <c:smooth val="0"/>
        </c:ser>
        <c:ser>
          <c:idx val="9"/>
          <c:order val="12"/>
          <c:tx>
            <c:strRef>
              <c:f>Sheet1!$A$14</c:f>
              <c:strCache>
                <c:ptCount val="1"/>
                <c:pt idx="0">
                  <c:v>JPN</c:v>
                </c:pt>
              </c:strCache>
            </c:strRef>
          </c:tx>
          <c:spPr>
            <a:ln>
              <a:solidFill>
                <a:schemeClr val="accent5">
                  <a:lumMod val="75000"/>
                </a:schemeClr>
              </a:solidFill>
            </a:ln>
          </c:spPr>
          <c:marker>
            <c:symbol val="diamond"/>
            <c:size val="6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</c:spPr>
          </c:marker>
          <c:cat>
            <c:strRef>
              <c:f>Sheet1!$B$1:$AE$1</c:f>
              <c:strCache>
                <c:ptCount val="3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</c:strCache>
            </c:strRef>
          </c:cat>
          <c:val>
            <c:numRef>
              <c:f>Sheet1!$B$14:$AE$14</c:f>
              <c:numCache>
                <c:formatCode>General</c:formatCode>
                <c:ptCount val="30"/>
                <c:pt idx="0">
                  <c:v>6.4480000000000004</c:v>
                </c:pt>
                <c:pt idx="1">
                  <c:v>6.5190000000000001</c:v>
                </c:pt>
                <c:pt idx="2">
                  <c:v>6.68</c:v>
                </c:pt>
                <c:pt idx="3">
                  <c:v>6.7850000000000001</c:v>
                </c:pt>
                <c:pt idx="4">
                  <c:v>6.5819999999999999</c:v>
                </c:pt>
                <c:pt idx="5">
                  <c:v>6.6459999999999999</c:v>
                </c:pt>
                <c:pt idx="6">
                  <c:v>6.5979999999999999</c:v>
                </c:pt>
                <c:pt idx="7">
                  <c:v>6.6079999999999997</c:v>
                </c:pt>
                <c:pt idx="8">
                  <c:v>6.3119999999999994</c:v>
                </c:pt>
                <c:pt idx="9">
                  <c:v>6.0590000000000002</c:v>
                </c:pt>
                <c:pt idx="10">
                  <c:v>5.8969999999999994</c:v>
                </c:pt>
                <c:pt idx="11">
                  <c:v>5.9390000000000001</c:v>
                </c:pt>
                <c:pt idx="12">
                  <c:v>6.2039999999999997</c:v>
                </c:pt>
                <c:pt idx="13">
                  <c:v>6.4829999999999997</c:v>
                </c:pt>
                <c:pt idx="14">
                  <c:v>6.76</c:v>
                </c:pt>
                <c:pt idx="15">
                  <c:v>6.8969999999999994</c:v>
                </c:pt>
                <c:pt idx="16">
                  <c:v>7.0490000000000004</c:v>
                </c:pt>
                <c:pt idx="17">
                  <c:v>6.992</c:v>
                </c:pt>
                <c:pt idx="18">
                  <c:v>7.2839999999999998</c:v>
                </c:pt>
                <c:pt idx="19">
                  <c:v>7.5490000000000004</c:v>
                </c:pt>
                <c:pt idx="20">
                  <c:v>7.7069999999999999</c:v>
                </c:pt>
                <c:pt idx="21">
                  <c:v>7.9290000000000003</c:v>
                </c:pt>
                <c:pt idx="22">
                  <c:v>7.9829999999999997</c:v>
                </c:pt>
                <c:pt idx="23">
                  <c:v>8.1279999999999983</c:v>
                </c:pt>
                <c:pt idx="24">
                  <c:v>8.0809999999999995</c:v>
                </c:pt>
                <c:pt idx="25">
                  <c:v>8.2170000000000005</c:v>
                </c:pt>
                <c:pt idx="26">
                  <c:v>8.1880000000000006</c:v>
                </c:pt>
                <c:pt idx="27">
                  <c:v>8.1890000000000001</c:v>
                </c:pt>
                <c:pt idx="28">
                  <c:v>8.5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6976128"/>
        <c:axId val="168235776"/>
      </c:lineChart>
      <c:catAx>
        <c:axId val="166976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00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8235776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168235776"/>
        <c:scaling>
          <c:orientation val="minMax"/>
          <c:max val="18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00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2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6976128"/>
        <c:crosses val="autoZero"/>
        <c:crossBetween val="between"/>
        <c:majorUnit val="2"/>
      </c:valAx>
      <c:spPr>
        <a:noFill/>
        <a:ln w="24053">
          <a:noFill/>
        </a:ln>
      </c:spPr>
    </c:plotArea>
    <c:legend>
      <c:legendPos val="r"/>
      <c:legendEntry>
        <c:idx val="6"/>
        <c:txPr>
          <a:bodyPr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87975176000196198"/>
          <c:y val="3.2266721362989199E-2"/>
          <c:w val="0.11246007800426799"/>
          <c:h val="0.77016288659168797"/>
        </c:manualLayout>
      </c:layout>
      <c:overlay val="0"/>
      <c:spPr>
        <a:noFill/>
        <a:ln w="24053">
          <a:noFill/>
        </a:ln>
      </c:spPr>
      <c:txPr>
        <a:bodyPr/>
        <a:lstStyle/>
        <a:p>
          <a:pPr>
            <a:defRPr sz="14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4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C5962-162C-435B-852E-8317CCAB27E3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374F7-1D88-4B10-B2CD-D1D526C4B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907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C94DC43E-3AA4-400E-B6CD-F9BAC5AC1946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72000" cy="3429000"/>
          </a:xfrm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1" y="4344025"/>
            <a:ext cx="5485158" cy="4112926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FBF7-253E-43BC-914F-A02DB4BE0848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3BB39-61D9-4CEB-AC90-1A303C220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20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FBF7-253E-43BC-914F-A02DB4BE0848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3BB39-61D9-4CEB-AC90-1A303C220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12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FBF7-253E-43BC-914F-A02DB4BE0848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3BB39-61D9-4CEB-AC90-1A303C220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73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4375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6775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76775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6CC7FE9-016F-4871-A595-3CA9C0C8388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999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FBF7-253E-43BC-914F-A02DB4BE0848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3BB39-61D9-4CEB-AC90-1A303C220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2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FBF7-253E-43BC-914F-A02DB4BE0848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3BB39-61D9-4CEB-AC90-1A303C220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614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FBF7-253E-43BC-914F-A02DB4BE0848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3BB39-61D9-4CEB-AC90-1A303C220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03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FBF7-253E-43BC-914F-A02DB4BE0848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3BB39-61D9-4CEB-AC90-1A303C220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37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FBF7-253E-43BC-914F-A02DB4BE0848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3BB39-61D9-4CEB-AC90-1A303C220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36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FBF7-253E-43BC-914F-A02DB4BE0848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3BB39-61D9-4CEB-AC90-1A303C220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5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FBF7-253E-43BC-914F-A02DB4BE0848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3BB39-61D9-4CEB-AC90-1A303C220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89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FBF7-253E-43BC-914F-A02DB4BE0848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3BB39-61D9-4CEB-AC90-1A303C220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2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DFBF7-253E-43BC-914F-A02DB4BE0848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3BB39-61D9-4CEB-AC90-1A303C220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64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5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126328453"/>
              </p:ext>
            </p:extLst>
          </p:nvPr>
        </p:nvGraphicFramePr>
        <p:xfrm>
          <a:off x="381000" y="1280160"/>
          <a:ext cx="8458200" cy="4948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6967" name="Text Box 8"/>
          <p:cNvSpPr txBox="1">
            <a:spLocks noChangeArrowheads="1"/>
          </p:cNvSpPr>
          <p:nvPr/>
        </p:nvSpPr>
        <p:spPr bwMode="auto">
          <a:xfrm>
            <a:off x="44450" y="6366380"/>
            <a:ext cx="37147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0" dirty="0" smtClean="0">
                <a:solidFill>
                  <a:srgbClr val="000000"/>
                </a:solidFill>
              </a:rPr>
              <a:t>GDP refers to gross domestic product.</a:t>
            </a:r>
          </a:p>
          <a:p>
            <a:pPr eaLnBrk="0" hangingPunct="0"/>
            <a:r>
              <a:rPr lang="en-US" sz="1200" b="0" dirty="0" smtClean="0">
                <a:solidFill>
                  <a:srgbClr val="000000"/>
                </a:solidFill>
              </a:rPr>
              <a:t>Source</a:t>
            </a:r>
            <a:r>
              <a:rPr lang="en-US" sz="1200" b="0" dirty="0">
                <a:solidFill>
                  <a:srgbClr val="000000"/>
                </a:solidFill>
              </a:rPr>
              <a:t>: OECD Health Data 2011 (June 2011).</a:t>
            </a:r>
          </a:p>
        </p:txBody>
      </p:sp>
      <p:sp>
        <p:nvSpPr>
          <p:cNvPr id="296970" name="Rectangle 10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457200"/>
          </a:xfrm>
          <a:noFill/>
          <a:ln/>
        </p:spPr>
        <p:txBody>
          <a:bodyPr anchor="t" anchorCtr="1">
            <a:spAutoFit/>
          </a:bodyPr>
          <a:lstStyle/>
          <a:p>
            <a:r>
              <a:rPr lang="en-US" sz="2000" dirty="0" smtClean="0"/>
              <a:t>Health Care Spending as a Percentage of GDP</a:t>
            </a:r>
            <a:r>
              <a:rPr lang="en-US" sz="2000" dirty="0"/>
              <a:t>, 1980–2009</a:t>
            </a:r>
            <a:endParaRPr lang="en-US" sz="2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39225" y="762000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Percent</a:t>
            </a:r>
            <a:endParaRPr lang="en-US" sz="1600" dirty="0"/>
          </a:p>
        </p:txBody>
      </p:sp>
      <p:grpSp>
        <p:nvGrpSpPr>
          <p:cNvPr id="7" name="Group 6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0605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32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Health Care Spending as a Percentage of GDP, 1980–2009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Care Spending as a Percentage of GDP, 1980–2009</dc:title>
  <dc:creator>Christine F. Haran</dc:creator>
  <cp:lastModifiedBy>Christine F. Haran</cp:lastModifiedBy>
  <cp:revision>3</cp:revision>
  <dcterms:created xsi:type="dcterms:W3CDTF">2012-01-09T21:06:29Z</dcterms:created>
  <dcterms:modified xsi:type="dcterms:W3CDTF">2012-01-09T21:30:14Z</dcterms:modified>
</cp:coreProperties>
</file>