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2" r:id="rId2"/>
  </p:sldMasterIdLst>
  <p:notesMasterIdLst>
    <p:notesMasterId r:id="rId4"/>
  </p:notesMasterIdLst>
  <p:sldIdLst>
    <p:sldId id="355" r:id="rId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93" autoAdjust="0"/>
    <p:restoredTop sz="94660"/>
  </p:normalViewPr>
  <p:slideViewPr>
    <p:cSldViewPr snapToGrid="0">
      <p:cViewPr varScale="1">
        <p:scale>
          <a:sx n="99" d="100"/>
          <a:sy n="99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01E-2"/>
          <c:y val="5.2667558712023797E-2"/>
          <c:w val="0.94736842105262997"/>
          <c:h val="0.8174646175658909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/>
            </a:solidFill>
            <a:ln w="9525">
              <a:noFill/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GER</c:v>
                </c:pt>
                <c:pt idx="1">
                  <c:v>NETH</c:v>
                </c:pt>
                <c:pt idx="2">
                  <c:v>AUS</c:v>
                </c:pt>
                <c:pt idx="3">
                  <c:v>NZ</c:v>
                </c:pt>
                <c:pt idx="4">
                  <c:v>UK</c:v>
                </c:pt>
                <c:pt idx="5">
                  <c:v>NOR</c:v>
                </c:pt>
                <c:pt idx="6">
                  <c:v>SWIZ</c:v>
                </c:pt>
                <c:pt idx="7">
                  <c:v>FRA</c:v>
                </c:pt>
                <c:pt idx="8">
                  <c:v>US</c:v>
                </c:pt>
                <c:pt idx="9">
                  <c:v>SWE</c:v>
                </c:pt>
                <c:pt idx="10">
                  <c:v>CAN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11</c:v>
                </c:pt>
                <c:pt idx="1">
                  <c:v>20</c:v>
                </c:pt>
                <c:pt idx="2">
                  <c:v>22</c:v>
                </c:pt>
                <c:pt idx="3">
                  <c:v>23</c:v>
                </c:pt>
                <c:pt idx="4">
                  <c:v>24</c:v>
                </c:pt>
                <c:pt idx="5">
                  <c:v>26</c:v>
                </c:pt>
                <c:pt idx="6">
                  <c:v>30</c:v>
                </c:pt>
                <c:pt idx="7">
                  <c:v>33</c:v>
                </c:pt>
                <c:pt idx="8">
                  <c:v>34.520000000000003</c:v>
                </c:pt>
                <c:pt idx="9">
                  <c:v>37</c:v>
                </c:pt>
                <c:pt idx="10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74689792"/>
        <c:axId val="374689008"/>
      </c:barChart>
      <c:catAx>
        <c:axId val="374689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4689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74689008"/>
        <c:scaling>
          <c:orientation val="minMax"/>
          <c:max val="100"/>
          <c:min val="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74689792"/>
        <c:crosses val="autoZero"/>
        <c:crossBetween val="between"/>
        <c:majorUnit val="2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3312" tIns="46656" rIns="93312" bIns="46656" rtlCol="0"/>
          <a:lstStyle>
            <a:lvl1pPr algn="r">
              <a:defRPr sz="1200"/>
            </a:lvl1pPr>
          </a:lstStyle>
          <a:p>
            <a:fld id="{1AEB4FE8-58D1-47D0-9D78-3484A0352200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2" tIns="46656" rIns="93312" bIns="4665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2" tIns="46656" rIns="93312" bIns="4665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2" tIns="46656" rIns="93312" bIns="46656" rtlCol="0" anchor="b"/>
          <a:lstStyle>
            <a:lvl1pPr algn="r">
              <a:defRPr sz="1200"/>
            </a:lvl1pPr>
          </a:lstStyle>
          <a:p>
            <a:fld id="{C0E0CF58-6EE3-47C6-AAC8-A5FD83EBB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62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10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7010400" y="79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E11EBD1-00E6-4649-9A99-293944E974C8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108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6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9DB24-4B37-415E-84CA-B7C77B2CE7E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62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0" y="-1695"/>
            <a:ext cx="9144000" cy="968671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endParaRPr lang="en-US" dirty="0">
              <a:solidFill>
                <a:prstClr val="white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4307"/>
            <a:ext cx="7886700" cy="673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905" y="640961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C0F9DB24-4B37-415E-84CA-B7C77B2CE7E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5" descr="CFlogo_2014_4-color_PMS_K.eps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172200"/>
            <a:ext cx="22145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10400" y="795"/>
            <a:ext cx="2133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7E11EBD1-00E6-4649-9A99-293944E974C8}" type="slidenum">
              <a:rPr lang="en-US" sz="1400" smtClean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‹#›</a:t>
            </a:fld>
            <a:endParaRPr lang="en-US" sz="14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20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0" r:id="rId3"/>
    <p:sldLayoutId id="2147483691" r:id="rId4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bg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304" y="290413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6483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Lato" panose="020F0502020204030203" pitchFamily="34" charset="0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4307"/>
            <a:ext cx="9144000" cy="673561"/>
          </a:xfrm>
        </p:spPr>
        <p:txBody>
          <a:bodyPr>
            <a:noAutofit/>
          </a:bodyPr>
          <a:lstStyle/>
          <a:p>
            <a:r>
              <a:rPr lang="en-US" altLang="en-US" sz="2800" b="1" dirty="0" smtClean="0"/>
              <a:t>Used the Emergency Department </a:t>
            </a:r>
            <a:br>
              <a:rPr lang="en-US" altLang="en-US" sz="2800" b="1" dirty="0" smtClean="0"/>
            </a:br>
            <a:r>
              <a:rPr lang="en-US" altLang="en-US" sz="2800" b="1" dirty="0" smtClean="0"/>
              <a:t>in the Past Two Years</a:t>
            </a:r>
            <a:endParaRPr lang="en-US" sz="2800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864109"/>
              </p:ext>
            </p:extLst>
          </p:nvPr>
        </p:nvGraphicFramePr>
        <p:xfrm>
          <a:off x="239471" y="1497242"/>
          <a:ext cx="8593137" cy="47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83"/>
          <p:cNvSpPr>
            <a:spLocks noChangeArrowheads="1"/>
          </p:cNvSpPr>
          <p:nvPr/>
        </p:nvSpPr>
        <p:spPr bwMode="auto">
          <a:xfrm>
            <a:off x="47159" y="6581001"/>
            <a:ext cx="7431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Source: </a:t>
            </a:r>
            <a:r>
              <a:rPr lang="en-US" sz="1200" dirty="0" smtClean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2016 </a:t>
            </a:r>
            <a:r>
              <a:rPr lang="en-US" sz="12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Commonwealth Fund International Health Policy Survey 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2863" y="948372"/>
            <a:ext cx="78708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Percent</a:t>
            </a:r>
            <a:endParaRPr lang="en-US" altLang="en-US" sz="16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23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E34CFEA-CDAC-4808-B312-2C73CADCD12F}" vid="{10D079B2-7A8E-4FAD-A1F0-D1FFB17C27B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1342</TotalTime>
  <Words>14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Lato</vt:lpstr>
      <vt:lpstr>Office Theme</vt:lpstr>
      <vt:lpstr>Custom Design</vt:lpstr>
      <vt:lpstr>Used the Emergency Department  in the Past Two Years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Sarnak</dc:creator>
  <cp:lastModifiedBy>Aisha Gomez</cp:lastModifiedBy>
  <cp:revision>302</cp:revision>
  <cp:lastPrinted>2016-11-07T17:52:18Z</cp:lastPrinted>
  <dcterms:created xsi:type="dcterms:W3CDTF">2016-05-18T13:02:30Z</dcterms:created>
  <dcterms:modified xsi:type="dcterms:W3CDTF">2017-06-16T14:06:07Z</dcterms:modified>
</cp:coreProperties>
</file>