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72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Low income adults</c:v>
                </c:pt>
              </c:strCache>
            </c:strRef>
          </c:tx>
          <c:spPr>
            <a:solidFill>
              <a:schemeClr val="accent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SWIZ</c:v>
                </c:pt>
                <c:pt idx="4">
                  <c:v>UK*</c:v>
                </c:pt>
                <c:pt idx="5">
                  <c:v>FRA*</c:v>
                </c:pt>
                <c:pt idx="6">
                  <c:v>NOR</c:v>
                </c:pt>
                <c:pt idx="7">
                  <c:v>SWE*</c:v>
                </c:pt>
                <c:pt idx="8">
                  <c:v>US*</c:v>
                </c:pt>
                <c:pt idx="9">
                  <c:v>CAN*</c:v>
                </c:pt>
                <c:pt idx="10">
                  <c:v>GER*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11</c:v>
                </c:pt>
                <c:pt idx="3">
                  <c:v>14</c:v>
                </c:pt>
                <c:pt idx="4">
                  <c:v>27</c:v>
                </c:pt>
                <c:pt idx="5">
                  <c:v>27</c:v>
                </c:pt>
                <c:pt idx="6">
                  <c:v>29</c:v>
                </c:pt>
                <c:pt idx="7">
                  <c:v>32</c:v>
                </c:pt>
                <c:pt idx="8">
                  <c:v>35.36</c:v>
                </c:pt>
                <c:pt idx="9">
                  <c:v>37</c:v>
                </c:pt>
                <c:pt idx="10">
                  <c:v>38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All other adults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Sheet1!$A$2:$A$12</c:f>
              <c:strCache>
                <c:ptCount val="11"/>
                <c:pt idx="0">
                  <c:v>NETH</c:v>
                </c:pt>
                <c:pt idx="1">
                  <c:v>NZ</c:v>
                </c:pt>
                <c:pt idx="2">
                  <c:v>AUS</c:v>
                </c:pt>
                <c:pt idx="3">
                  <c:v>SWIZ</c:v>
                </c:pt>
                <c:pt idx="4">
                  <c:v>UK*</c:v>
                </c:pt>
                <c:pt idx="5">
                  <c:v>FRA*</c:v>
                </c:pt>
                <c:pt idx="6">
                  <c:v>NOR</c:v>
                </c:pt>
                <c:pt idx="7">
                  <c:v>SWE*</c:v>
                </c:pt>
                <c:pt idx="8">
                  <c:v>US*</c:v>
                </c:pt>
                <c:pt idx="9">
                  <c:v>CAN*</c:v>
                </c:pt>
                <c:pt idx="10">
                  <c:v>GER*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9</c:v>
                </c:pt>
                <c:pt idx="4">
                  <c:v>16</c:v>
                </c:pt>
                <c:pt idx="5">
                  <c:v>17</c:v>
                </c:pt>
                <c:pt idx="6">
                  <c:v>25</c:v>
                </c:pt>
                <c:pt idx="7">
                  <c:v>24</c:v>
                </c:pt>
                <c:pt idx="8">
                  <c:v>16.89</c:v>
                </c:pt>
                <c:pt idx="9">
                  <c:v>27</c:v>
                </c:pt>
                <c:pt idx="10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4739792"/>
        <c:axId val="374737048"/>
      </c:barChart>
      <c:catAx>
        <c:axId val="37473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737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73704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73979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1919" y="134307"/>
            <a:ext cx="9215919" cy="67356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Waited Six Days or More For Appointment Last Time Needed Care, by Income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05066"/>
              </p:ext>
            </p:extLst>
          </p:nvPr>
        </p:nvGraphicFramePr>
        <p:xfrm>
          <a:off x="239471" y="1497242"/>
          <a:ext cx="8593137" cy="451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/>
        </p:nvSpPr>
        <p:spPr bwMode="auto">
          <a:xfrm>
            <a:off x="47159" y="6007811"/>
            <a:ext cx="657309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*Indicates differences are significant at p&lt;0.05.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Note: “Low income” defined as household income less than 50% the country median. Sample sizes are  small (n&lt;100) in the Netherlands and UK.</a:t>
            </a:r>
            <a:endParaRPr lang="en-US" sz="110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63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Waited Six Days or More For Appointment Last Time Needed Care, by Income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312</cp:revision>
  <cp:lastPrinted>2016-11-07T17:52:18Z</cp:lastPrinted>
  <dcterms:created xsi:type="dcterms:W3CDTF">2016-05-18T13:02:30Z</dcterms:created>
  <dcterms:modified xsi:type="dcterms:W3CDTF">2017-06-16T14:11:30Z</dcterms:modified>
</cp:coreProperties>
</file>