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6" r:id="rId2"/>
  </p:sldMasterIdLst>
  <p:notesMasterIdLst>
    <p:notesMasterId r:id="rId4"/>
  </p:notesMasterIdLst>
  <p:handoutMasterIdLst>
    <p:handoutMasterId r:id="rId5"/>
  </p:handoutMasterIdLst>
  <p:sldIdLst>
    <p:sldId id="271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204" autoAdjust="0"/>
    <p:restoredTop sz="99653" autoAdjust="0"/>
  </p:normalViewPr>
  <p:slideViewPr>
    <p:cSldViewPr>
      <p:cViewPr varScale="1">
        <p:scale>
          <a:sx n="90" d="100"/>
          <a:sy n="90" d="100"/>
        </p:scale>
        <p:origin x="-48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458200"/>
            <a:ext cx="198120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5EAD0-782F-4F8F-9D1D-F6936F87297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B1989-C2B9-4670-80D5-8A265173B3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20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453F69-84A1-44CA-8A02-51FC4B4B6D0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40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C8D2B3-419B-2243-A3DC-68BB2D5C07C5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BB2491-389E-F04C-8008-B0E54D7E5B0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27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3BB522-5728-2444-BFDB-02D050E0264F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C9E642F-CFD6-9447-A437-F07736F07DC6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534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3170395-5B5E-2F4E-9314-A35A2550D0DE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72B731B-4214-E947-85E0-5A691331BAE8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502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984A60-7719-2D4F-B510-76A8ED5241A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3C2B94D-3879-1F42-81B0-7BF34F3F493F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46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2B3008-D0E0-554C-8F56-402F3AAB90E6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356B36-0106-C64C-8336-6064633A72C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190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09B413E-45DC-384A-A4C6-850E67FB4BD7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9CD9CB3-3A1F-4446-B9A7-3ED7078B9F52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0A13786-ED77-3B46-85C2-87E222A1C2DC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47FF244-9096-1B45-BA69-8B241D77E41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836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46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083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2CC6964-7B54-064A-B31D-DB278A5CB2E4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0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ED0522F-A562-0C4E-A9E2-00D0C807E3C4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9A48E77-557D-0441-BF24-7F0936EB945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18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11E20C5-E51B-484A-967C-ACF884F1D43B}" type="datetimeFigureOut">
              <a:rPr lang="en-US">
                <a:solidFill>
                  <a:prstClr val="black"/>
                </a:solidFill>
              </a:rPr>
              <a:pPr>
                <a:defRPr/>
              </a:pPr>
              <a:t>11/11/2014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C29385-C4FE-3348-8039-ABCDCDCCBBBA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23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43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Which Supply-Side Factors </a:t>
            </a:r>
            <a:r>
              <a:rPr lang="en-US" sz="2000" b="1" dirty="0">
                <a:solidFill>
                  <a:srgbClr val="1F497D"/>
                </a:solidFill>
                <a:latin typeface="+mn-lt"/>
              </a:rPr>
              <a:t>M</a:t>
            </a:r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ight Have </a:t>
            </a:r>
            <a:br>
              <a:rPr lang="en-US" sz="2000" b="1" dirty="0" smtClean="0">
                <a:solidFill>
                  <a:srgbClr val="1F497D"/>
                </a:solidFill>
                <a:latin typeface="+mn-lt"/>
              </a:rPr>
            </a:br>
            <a:r>
              <a:rPr lang="en-US" sz="2000" b="1" dirty="0" smtClean="0">
                <a:solidFill>
                  <a:srgbClr val="1F497D"/>
                </a:solidFill>
                <a:latin typeface="+mn-lt"/>
              </a:rPr>
              <a:t>Contributed to the Slowdown? </a:t>
            </a:r>
            <a:endParaRPr lang="en-US" sz="2000" b="1" dirty="0">
              <a:solidFill>
                <a:srgbClr val="1F497D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72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latin typeface="+mn-lt"/>
              </a:rPr>
              <a:t>Providers’ incentives to deliver care</a:t>
            </a:r>
          </a:p>
          <a:p>
            <a:pPr lvl="1"/>
            <a:r>
              <a:rPr lang="en-US" sz="1800" b="1" dirty="0">
                <a:latin typeface="+mn-lt"/>
              </a:rPr>
              <a:t>Indirect effects of payment rate changes</a:t>
            </a:r>
          </a:p>
          <a:p>
            <a:pPr lvl="1"/>
            <a:r>
              <a:rPr lang="en-US" sz="1800" b="1" dirty="0">
                <a:latin typeface="+mn-lt"/>
              </a:rPr>
              <a:t>Spillover effects of managed care</a:t>
            </a:r>
          </a:p>
          <a:p>
            <a:pPr lvl="1"/>
            <a:r>
              <a:rPr lang="en-US" sz="1800" b="1" dirty="0">
                <a:latin typeface="+mn-lt"/>
              </a:rPr>
              <a:t>Public focus on cost </a:t>
            </a:r>
            <a:r>
              <a:rPr lang="en-US" sz="1800" b="1" dirty="0" smtClean="0">
                <a:latin typeface="+mn-lt"/>
              </a:rPr>
              <a:t>containment</a:t>
            </a:r>
            <a:endParaRPr lang="en-US" sz="1800" b="1" dirty="0">
              <a:latin typeface="+mn-lt"/>
            </a:endParaRP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b="1" dirty="0" smtClean="0">
                <a:latin typeface="+mn-lt"/>
              </a:rPr>
              <a:t>Changes in care delivery “technology”: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-US" sz="1800" b="1" dirty="0" smtClean="0">
                <a:latin typeface="+mn-lt"/>
              </a:rPr>
              <a:t>Care management tools/techniques</a:t>
            </a:r>
          </a:p>
          <a:p>
            <a:pPr lvl="1"/>
            <a:r>
              <a:rPr lang="en-US" sz="1800" b="1" dirty="0" smtClean="0">
                <a:latin typeface="+mn-lt"/>
              </a:rPr>
              <a:t>Changes in diagnostic technologies &amp; their use</a:t>
            </a:r>
          </a:p>
          <a:p>
            <a:pPr lvl="1"/>
            <a:r>
              <a:rPr lang="en-US" sz="1800" b="1" dirty="0" smtClean="0">
                <a:latin typeface="+mn-lt"/>
              </a:rPr>
              <a:t>Changes in rate of use of therapies, or intensity of use of therapies</a:t>
            </a:r>
          </a:p>
          <a:p>
            <a:pPr lvl="1"/>
            <a:r>
              <a:rPr lang="en-US" sz="1800" b="1" dirty="0" smtClean="0">
                <a:latin typeface="+mn-lt"/>
              </a:rPr>
              <a:t>Care process innovations</a:t>
            </a:r>
          </a:p>
          <a:p>
            <a:pPr lvl="1"/>
            <a:r>
              <a:rPr lang="en-US" sz="1800" b="1" dirty="0" smtClean="0">
                <a:latin typeface="+mn-lt"/>
              </a:rPr>
              <a:t>Shifts to lower-cost sites of care</a:t>
            </a:r>
            <a:endParaRPr lang="en-US" sz="18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261" y="6400800"/>
            <a:ext cx="6356808" cy="369332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en-US" sz="1200" dirty="0" smtClean="0">
                <a:latin typeface="+mn-lt"/>
              </a:rPr>
              <a:t>Source: Presentation by Melinda Buntin, Vanderbilt University, </a:t>
            </a:r>
            <a:r>
              <a:rPr lang="en-US" sz="1200" dirty="0">
                <a:latin typeface="+mn-lt"/>
              </a:rPr>
              <a:t>to </a:t>
            </a:r>
            <a:r>
              <a:rPr lang="en-US" sz="1200" dirty="0" smtClean="0">
                <a:latin typeface="+mn-lt"/>
              </a:rPr>
              <a:t>The </a:t>
            </a:r>
            <a:r>
              <a:rPr lang="en-US" sz="1200" dirty="0">
                <a:latin typeface="+mn-lt"/>
              </a:rPr>
              <a:t>Commonwealth Fund Board of Directors, July 7, </a:t>
            </a:r>
            <a:r>
              <a:rPr lang="en-US" sz="1200" dirty="0" smtClean="0">
                <a:latin typeface="+mn-lt"/>
              </a:rPr>
              <a:t>2014.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33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MWF_template_5-2014_white_b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1062</TotalTime>
  <Words>91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CMWF_template_5-2014_white_bg</vt:lpstr>
      <vt:lpstr>1_CMWF_template_5-2014_white_bg</vt:lpstr>
      <vt:lpstr>Which Supply-Side Factors Might Have  Contributed to the Slowdown?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Health Care Costs</dc:title>
  <dc:creator>Admin</dc:creator>
  <cp:lastModifiedBy>Samantha Mackie</cp:lastModifiedBy>
  <cp:revision>161</cp:revision>
  <dcterms:created xsi:type="dcterms:W3CDTF">2014-07-10T15:03:25Z</dcterms:created>
  <dcterms:modified xsi:type="dcterms:W3CDTF">2014-11-11T15:43:46Z</dcterms:modified>
</cp:coreProperties>
</file>