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6" r:id="rId2"/>
  </p:sldMasterIdLst>
  <p:notesMasterIdLst>
    <p:notesMasterId r:id="rId4"/>
  </p:notesMasterIdLst>
  <p:handoutMasterIdLst>
    <p:handoutMasterId r:id="rId5"/>
  </p:handoutMasterIdLst>
  <p:sldIdLst>
    <p:sldId id="286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04" autoAdjust="0"/>
    <p:restoredTop sz="99653" autoAdjust="0"/>
  </p:normalViewPr>
  <p:slideViewPr>
    <p:cSldViewPr>
      <p:cViewPr varScale="1">
        <p:scale>
          <a:sx n="90" d="100"/>
          <a:sy n="90" d="100"/>
        </p:scale>
        <p:origin x="-4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458200"/>
            <a:ext cx="1981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5EAD0-782F-4F8F-9D1D-F6936F87297E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B1989-C2B9-4670-80D5-8A265173B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2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2C8D2B3-419B-2243-A3DC-68BB2D5C07C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52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3BB522-5728-2444-BFDB-02D050E0264F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9E642F-CFD6-9447-A437-F07736F07DC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4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3170395-5B5E-2F4E-9314-A35A2550D0DE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02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984A60-7719-2D4F-B510-76A8ED5241A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46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2B3008-D0E0-554C-8F56-402F3AAB90E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190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09B413E-45DC-384A-A4C6-850E67FB4BD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2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0A13786-ED77-3B46-85C2-87E222A1C2D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83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4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8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70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ED0522F-A562-0C4E-A9E2-00D0C807E3C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18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11E20C5-E51B-484A-967C-ACF884F1D43B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23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3" y="61753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43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/>
          <a:lstStyle/>
          <a:p>
            <a:pPr algn="ctr"/>
            <a:r>
              <a:rPr lang="en-US" sz="2000" b="1" dirty="0" smtClean="0">
                <a:solidFill>
                  <a:srgbClr val="1F497D"/>
                </a:solidFill>
                <a:latin typeface="+mn-lt"/>
              </a:rPr>
              <a:t>Sustaining Slowdown Requires Continued Action</a:t>
            </a:r>
            <a:endParaRPr lang="en-US" sz="2000" b="1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4724400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Payment reform</a:t>
            </a:r>
          </a:p>
          <a:p>
            <a:pPr lvl="1"/>
            <a:r>
              <a:rPr lang="en-US" dirty="0" smtClean="0">
                <a:latin typeface="+mn-lt"/>
              </a:rPr>
              <a:t>Incentives and support for delivery system innovation</a:t>
            </a:r>
          </a:p>
          <a:p>
            <a:pPr lvl="1"/>
            <a:r>
              <a:rPr lang="en-US" dirty="0" smtClean="0">
                <a:latin typeface="+mn-lt"/>
              </a:rPr>
              <a:t>Safeguard access and encourage quality improvement</a:t>
            </a:r>
          </a:p>
          <a:p>
            <a:pPr lvl="1"/>
            <a:endParaRPr lang="en-US" sz="1200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Transparency</a:t>
            </a:r>
          </a:p>
          <a:p>
            <a:pPr lvl="1"/>
            <a:r>
              <a:rPr lang="en-US" dirty="0" smtClean="0">
                <a:latin typeface="+mn-lt"/>
              </a:rPr>
              <a:t>On prices, costs, and quality</a:t>
            </a:r>
          </a:p>
          <a:p>
            <a:pPr lvl="1"/>
            <a:r>
              <a:rPr lang="en-US" dirty="0" smtClean="0">
                <a:latin typeface="+mn-lt"/>
              </a:rPr>
              <a:t>For patients and providers</a:t>
            </a:r>
          </a:p>
          <a:p>
            <a:pPr lvl="1"/>
            <a:endParaRPr lang="en-US" sz="1200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Align incentives across public and private payers</a:t>
            </a:r>
          </a:p>
          <a:p>
            <a:endParaRPr lang="en-US" sz="1200" b="1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Market reforms</a:t>
            </a:r>
          </a:p>
          <a:p>
            <a:pPr lvl="1"/>
            <a:r>
              <a:rPr lang="en-US" dirty="0" smtClean="0">
                <a:latin typeface="+mn-lt"/>
              </a:rPr>
              <a:t>Policies to address consolidation, balance market power</a:t>
            </a:r>
          </a:p>
          <a:p>
            <a:pPr lvl="1"/>
            <a:r>
              <a:rPr lang="en-US" dirty="0" smtClean="0">
                <a:latin typeface="+mn-lt"/>
              </a:rPr>
              <a:t>Reduce administrative costs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24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MWF_template_5-2014_white_b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1063</TotalTime>
  <Words>52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CMWF_template_5-2014_white_bg</vt:lpstr>
      <vt:lpstr>1_CMWF_template_5-2014_white_bg</vt:lpstr>
      <vt:lpstr>Sustaining Slowdown Requires Continued Action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Health Care Costs</dc:title>
  <dc:creator>Admin</dc:creator>
  <cp:lastModifiedBy>Samantha Mackie</cp:lastModifiedBy>
  <cp:revision>170</cp:revision>
  <dcterms:created xsi:type="dcterms:W3CDTF">2014-07-10T15:03:25Z</dcterms:created>
  <dcterms:modified xsi:type="dcterms:W3CDTF">2014-11-11T15:44:49Z</dcterms:modified>
</cp:coreProperties>
</file>