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06" r:id="rId2"/>
  </p:sldMasterIdLst>
  <p:notesMasterIdLst>
    <p:notesMasterId r:id="rId4"/>
  </p:notesMasterIdLst>
  <p:handoutMasterIdLst>
    <p:handoutMasterId r:id="rId5"/>
  </p:handoutMasterIdLst>
  <p:sldIdLst>
    <p:sldId id="286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204" autoAdjust="0"/>
    <p:restoredTop sz="99653" autoAdjust="0"/>
  </p:normalViewPr>
  <p:slideViewPr>
    <p:cSldViewPr>
      <p:cViewPr varScale="1">
        <p:scale>
          <a:sx n="90" d="100"/>
          <a:sy n="90" d="100"/>
        </p:scale>
        <p:origin x="-48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E4EF529-1E16-8F42-8100-6C5B5593DA27}" type="datetimeFigureOut">
              <a:rPr lang="en-US"/>
              <a:pPr>
                <a:defRPr/>
              </a:pPr>
              <a:t>11/11/2014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F61D3EA-0ADC-1A4E-A739-3169D7F8D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6389" name="Picture 5" descr="CFlogo_2014_4-color_PMS_K_outlines.eps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458200"/>
            <a:ext cx="1981200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20212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85EAD0-782F-4F8F-9D1D-F6936F87297E}" type="datetimeFigureOut">
              <a:rPr lang="en-US" smtClean="0"/>
              <a:t>11/11/2014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8B1989-C2B9-4670-80D5-8A265173B3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2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82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2C8D2B3-419B-2243-A3DC-68BB2D5C07C5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BB2491-389E-F04C-8008-B0E54D7E5B0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527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3BB522-5728-2444-BFDB-02D050E0264F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C9E642F-CFD6-9447-A437-F07736F07DC6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05340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3170395-5B5E-2F4E-9314-A35A2550D0DE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2B731B-4214-E947-85E0-5A691331BAE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0279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6984A60-7719-2D4F-B510-76A8ED5241AC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C2B94D-3879-1F42-81B0-7BF34F3F493F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1462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72B3008-D0E0-554C-8F56-402F3AAB90E6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9356B36-0106-C64C-8336-6064633A72C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51909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09B413E-45DC-384A-A4C6-850E67FB4BD7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C9CD9CB3-3A1F-4446-B9A7-3ED7078B9F52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726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0A13786-ED77-3B46-85C2-87E222A1C2DC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47FF244-9096-1B45-BA69-8B241D77E41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8836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646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878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809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951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8763"/>
            <a:ext cx="9140825" cy="731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1775" y="1066800"/>
            <a:ext cx="4265613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1066800"/>
            <a:ext cx="4265612" cy="5027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294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0083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2CC6964-7B54-064A-B31D-DB278A5CB2E4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700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AED0522F-A562-0C4E-A9E2-00D0C807E3C4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9A48E77-557D-0441-BF24-7F0936EB9457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185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B11E20C5-E51B-484A-967C-ACF884F1D43B}" type="datetimeFigureOut">
              <a:rPr lang="en-US">
                <a:solidFill>
                  <a:prstClr val="black"/>
                </a:solidFill>
              </a:rPr>
              <a:pPr>
                <a:defRPr/>
              </a:pPr>
              <a:t>11/11/2014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0" y="76200"/>
            <a:ext cx="2895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21336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94C29385-C4FE-3348-8039-ABCDCDCCBBBA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5236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" y="442913"/>
            <a:ext cx="9067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1028" name="Picture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2913" y="61753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1" r:id="rId3"/>
    <p:sldLayoutId id="2147483702" r:id="rId4"/>
    <p:sldLayoutId id="2147483696" r:id="rId5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4429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28" name="Picture 14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0513" y="6099175"/>
            <a:ext cx="2274887" cy="606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3143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Georgia"/>
          <a:ea typeface="ＭＳ Ｐゴシック" charset="-128"/>
          <a:cs typeface="Georgia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Georgia" charset="0"/>
          <a:ea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charset="0"/>
          <a:ea typeface="ＭＳ Ｐゴシック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Corbel" pitchFamily="34" charset="0"/>
          <a:ea typeface="ＭＳ Ｐゴシック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Corbel" pitchFamily="34" charset="0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91440"/>
            <a:ext cx="9144000" cy="457200"/>
          </a:xfrm>
        </p:spPr>
        <p:txBody>
          <a:bodyPr anchor="t" anchorCtr="1"/>
          <a:lstStyle/>
          <a:p>
            <a:pPr algn="ctr"/>
            <a:r>
              <a:rPr lang="en-US" sz="2000" b="1" dirty="0" smtClean="0">
                <a:solidFill>
                  <a:srgbClr val="1F497D"/>
                </a:solidFill>
                <a:latin typeface="+mn-lt"/>
              </a:rPr>
              <a:t>Sustaining Slowdown Requires Continued Action</a:t>
            </a:r>
            <a:endParaRPr lang="en-US" sz="2000" b="1" dirty="0">
              <a:solidFill>
                <a:srgbClr val="1F497D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8229600" cy="4724400"/>
          </a:xfrm>
        </p:spPr>
        <p:txBody>
          <a:bodyPr/>
          <a:lstStyle/>
          <a:p>
            <a:r>
              <a:rPr lang="en-US" b="1" dirty="0" smtClean="0">
                <a:latin typeface="+mn-lt"/>
              </a:rPr>
              <a:t>Payment reform</a:t>
            </a:r>
          </a:p>
          <a:p>
            <a:pPr lvl="1"/>
            <a:r>
              <a:rPr lang="en-US" dirty="0" smtClean="0">
                <a:latin typeface="+mn-lt"/>
              </a:rPr>
              <a:t>Incentives and support for delivery system innovation</a:t>
            </a:r>
          </a:p>
          <a:p>
            <a:pPr lvl="1"/>
            <a:r>
              <a:rPr lang="en-US" dirty="0" smtClean="0">
                <a:latin typeface="+mn-lt"/>
              </a:rPr>
              <a:t>Safeguard access and encourage quality improvement</a:t>
            </a:r>
          </a:p>
          <a:p>
            <a:pPr lvl="1"/>
            <a:endParaRPr lang="en-US" sz="1200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Transparency</a:t>
            </a:r>
          </a:p>
          <a:p>
            <a:pPr lvl="1"/>
            <a:r>
              <a:rPr lang="en-US" dirty="0" smtClean="0">
                <a:latin typeface="+mn-lt"/>
              </a:rPr>
              <a:t>On prices, costs, and quality</a:t>
            </a:r>
          </a:p>
          <a:p>
            <a:pPr lvl="1"/>
            <a:r>
              <a:rPr lang="en-US" dirty="0" smtClean="0">
                <a:latin typeface="+mn-lt"/>
              </a:rPr>
              <a:t>For patients and providers</a:t>
            </a:r>
          </a:p>
          <a:p>
            <a:pPr lvl="1"/>
            <a:endParaRPr lang="en-US" sz="1200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Align incentives across public and private payers</a:t>
            </a:r>
          </a:p>
          <a:p>
            <a:endParaRPr lang="en-US" sz="1200" b="1" dirty="0" smtClean="0">
              <a:latin typeface="+mn-lt"/>
            </a:endParaRPr>
          </a:p>
          <a:p>
            <a:r>
              <a:rPr lang="en-US" b="1" dirty="0" smtClean="0">
                <a:latin typeface="+mn-lt"/>
              </a:rPr>
              <a:t>Market reforms</a:t>
            </a:r>
          </a:p>
          <a:p>
            <a:pPr lvl="1"/>
            <a:r>
              <a:rPr lang="en-US" dirty="0" smtClean="0">
                <a:latin typeface="+mn-lt"/>
              </a:rPr>
              <a:t>Policies to address consolidation, balance market power</a:t>
            </a:r>
          </a:p>
          <a:p>
            <a:pPr lvl="1"/>
            <a:r>
              <a:rPr lang="en-US" dirty="0" smtClean="0">
                <a:latin typeface="+mn-lt"/>
              </a:rPr>
              <a:t>Reduce administrative costs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245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MWF_template_5-2014_white_bg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AA3607"/>
      </a:accent1>
      <a:accent2>
        <a:srgbClr val="FF7300"/>
      </a:accent2>
      <a:accent3>
        <a:srgbClr val="7AC9EF"/>
      </a:accent3>
      <a:accent4>
        <a:srgbClr val="E6F5FC"/>
      </a:accent4>
      <a:accent5>
        <a:srgbClr val="576258"/>
      </a:accent5>
      <a:accent6>
        <a:srgbClr val="33383B"/>
      </a:accent6>
      <a:hlink>
        <a:srgbClr val="576258"/>
      </a:hlink>
      <a:folHlink>
        <a:srgbClr val="576258"/>
      </a:folHlink>
    </a:clrScheme>
    <a:fontScheme name="CMWF">
      <a:majorFont>
        <a:latin typeface="Georgi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3200" dirty="0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CMWF_template_5-2014_white_b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CMWF_template_5-2014_white_bg</Template>
  <TotalTime>1063</TotalTime>
  <Words>52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CMWF_template_5-2014_white_bg</vt:lpstr>
      <vt:lpstr>1_CMWF_template_5-2014_white_bg</vt:lpstr>
      <vt:lpstr>Sustaining Slowdown Requires Continued Action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Trends in Health Care Costs</dc:title>
  <dc:creator>Admin</dc:creator>
  <cp:lastModifiedBy>Samantha Mackie</cp:lastModifiedBy>
  <cp:revision>170</cp:revision>
  <dcterms:created xsi:type="dcterms:W3CDTF">2014-07-10T15:03:25Z</dcterms:created>
  <dcterms:modified xsi:type="dcterms:W3CDTF">2014-11-11T15:44:49Z</dcterms:modified>
</cp:coreProperties>
</file>