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6" autoAdjust="0"/>
    <p:restoredTop sz="99772" autoAdjust="0"/>
  </p:normalViewPr>
  <p:slideViewPr>
    <p:cSldViewPr>
      <p:cViewPr>
        <p:scale>
          <a:sx n="60" d="100"/>
          <a:sy n="60" d="100"/>
        </p:scale>
        <p:origin x="-2772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20060618398099E-2"/>
          <c:y val="5.1274391770326E-2"/>
          <c:w val="0.94002182714709004"/>
          <c:h val="0.84072037680931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</c:v>
                </c:pt>
                <c:pt idx="1">
                  <c:v>28</c:v>
                </c:pt>
                <c:pt idx="2">
                  <c:v>18</c:v>
                </c:pt>
                <c:pt idx="3">
                  <c:v>14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</c:v>
                </c:pt>
                <c:pt idx="1">
                  <c:v>18</c:v>
                </c:pt>
                <c:pt idx="2">
                  <c:v>15</c:v>
                </c:pt>
                <c:pt idx="3">
                  <c:v>11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13</c:v>
                </c:pt>
                <c:pt idx="1">
                  <c:v>19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axId val="202399104"/>
        <c:axId val="202659712"/>
      </c:barChart>
      <c:catAx>
        <c:axId val="20239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2659712"/>
        <c:crosses val="autoZero"/>
        <c:auto val="1"/>
        <c:lblAlgn val="ctr"/>
        <c:lblOffset val="100"/>
        <c:noMultiLvlLbl val="0"/>
      </c:catAx>
      <c:valAx>
        <c:axId val="202659712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2399104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19283210060845"/>
          <c:y val="1.7863371929469199E-2"/>
          <c:w val="0.79231390377960198"/>
          <c:h val="7.542703304864460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/>
              <a:t>After </a:t>
            </a:r>
            <a:r>
              <a:rPr lang="en-US" sz="2000" b="1" dirty="0" smtClean="0"/>
              <a:t>The End of the Affordable Care Act’s </a:t>
            </a:r>
            <a:br>
              <a:rPr lang="en-US" sz="2000" b="1" dirty="0" smtClean="0"/>
            </a:br>
            <a:r>
              <a:rPr lang="en-US" sz="2000" b="1" dirty="0" smtClean="0"/>
              <a:t>Second Open Enrollment Period, the Percentage of </a:t>
            </a:r>
            <a:br>
              <a:rPr lang="en-US" sz="2000" b="1" dirty="0" smtClean="0"/>
            </a:br>
            <a:r>
              <a:rPr lang="en-US" sz="2000" b="1" dirty="0" smtClean="0"/>
              <a:t>Uninsured U.S. Adults Was 13 Percent</a:t>
            </a:r>
            <a:br>
              <a:rPr lang="en-US" sz="2000" b="1" dirty="0" smtClean="0"/>
            </a:b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956839"/>
              </p:ext>
            </p:extLst>
          </p:nvPr>
        </p:nvGraphicFramePr>
        <p:xfrm>
          <a:off x="143933" y="1752600"/>
          <a:ext cx="8842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402387"/>
            <a:ext cx="65947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July–Sept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.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2013, April–June 2014, and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March–May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065" y="126164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Percent adults ages 19–64 uninsured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2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8030</TotalTime>
  <Words>36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After The End of the Affordable Care Act’s  Second Open Enrollment Period, the Percentage of  Uninsured U.S. Adults Was 13 Percent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780</cp:revision>
  <cp:lastPrinted>2015-06-04T19:16:47Z</cp:lastPrinted>
  <dcterms:created xsi:type="dcterms:W3CDTF">2014-06-13T13:57:10Z</dcterms:created>
  <dcterms:modified xsi:type="dcterms:W3CDTF">2015-06-17T15:48:54Z</dcterms:modified>
</cp:coreProperties>
</file>