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92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9772" autoAdjust="0"/>
  </p:normalViewPr>
  <p:slideViewPr>
    <p:cSldViewPr>
      <p:cViewPr>
        <p:scale>
          <a:sx n="60" d="100"/>
          <a:sy n="60" d="100"/>
        </p:scale>
        <p:origin x="-277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63409587650394E-2"/>
          <c:y val="2.4153531683354799E-2"/>
          <c:w val="0.92787854696365701"/>
          <c:h val="0.7409609065946010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Are you aware of the marketplaces also known as HealthCare.Gov?</c:v>
                </c:pt>
                <c:pt idx="1">
                  <c:v>Are you aware that financial assistance for health insurance is available under the reform law? </c:v>
                </c:pt>
                <c:pt idx="2">
                  <c:v>Are you aware that the health care reform law makes Medicaid available to more Americans in some states?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</c:v>
                </c:pt>
                <c:pt idx="1">
                  <c:v>29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Are you aware of the marketplaces also known as HealthCare.Gov?</c:v>
                </c:pt>
                <c:pt idx="1">
                  <c:v>Are you aware that financial assistance for health insurance is available under the reform law? </c:v>
                </c:pt>
                <c:pt idx="2">
                  <c:v>Are you aware that the health care reform law makes Medicaid available to more Americans in some states?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57</c:v>
                </c:pt>
                <c:pt idx="1">
                  <c:v>47</c:v>
                </c:pt>
                <c:pt idx="2">
                  <c:v>44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March-May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Are you aware of the marketplaces also known as HealthCare.Gov?</c:v>
                </c:pt>
                <c:pt idx="1">
                  <c:v>Are you aware that financial assistance for health insurance is available under the reform law? </c:v>
                </c:pt>
                <c:pt idx="2">
                  <c:v>Are you aware that the health care reform law makes Medicaid available to more Americans in some states?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59</c:v>
                </c:pt>
                <c:pt idx="1">
                  <c:v>46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1090176"/>
        <c:axId val="181091712"/>
      </c:barChart>
      <c:catAx>
        <c:axId val="18109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091712"/>
        <c:crosses val="autoZero"/>
        <c:auto val="1"/>
        <c:lblAlgn val="ctr"/>
        <c:lblOffset val="100"/>
        <c:noMultiLvlLbl val="0"/>
      </c:catAx>
      <c:valAx>
        <c:axId val="1810917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1090176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69656012097332"/>
          <c:y val="6.0617600817261001E-3"/>
          <c:w val="0.75320751770577199"/>
          <c:h val="6.877775825593020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Many </a:t>
            </a:r>
            <a:r>
              <a:rPr lang="en-US" sz="2000" b="1" dirty="0" smtClean="0"/>
              <a:t>Uninsured Adults Continue to Lack Awareness of the Marketplaces, Financial Assistance, and Medicaid Expansion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68130" y="5799778"/>
            <a:ext cx="306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Uninsured adults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ages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19–64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584814"/>
              </p:ext>
            </p:extLst>
          </p:nvPr>
        </p:nvGraphicFramePr>
        <p:xfrm>
          <a:off x="152397" y="1416942"/>
          <a:ext cx="8760279" cy="441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6999" y="9144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 aware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096000"/>
            <a:ext cx="65947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Notes: FPL refers to federal poverty level. Question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wording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was slightly different between the three surveys. Respondents were not asked about Medicaid expansion awareness in 2013. 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and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1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8031</TotalTime>
  <Words>76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Many Uninsured Adults Continue to Lack Awareness of the Marketplaces, Financial Assistance, and Medicaid Expansion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792</cp:revision>
  <cp:lastPrinted>2015-06-04T19:16:47Z</cp:lastPrinted>
  <dcterms:created xsi:type="dcterms:W3CDTF">2014-06-13T13:57:10Z</dcterms:created>
  <dcterms:modified xsi:type="dcterms:W3CDTF">2015-06-17T15:50:10Z</dcterms:modified>
</cp:coreProperties>
</file>