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3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6654759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HealthCare.gov</a:t>
            </a:r>
            <a:r>
              <a:rPr lang="en-US" dirty="0"/>
              <a:t>.</a:t>
            </a:r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</a:t>
            </a:r>
            <a:r>
              <a:rPr lang="en-US" sz="2800" dirty="0" smtClean="0"/>
              <a:t>“medium” </a:t>
            </a:r>
            <a:r>
              <a:rPr lang="en-US" sz="2800" dirty="0"/>
              <a:t>users of health </a:t>
            </a:r>
            <a:r>
              <a:rPr lang="en-US" sz="2800" dirty="0" smtClean="0"/>
              <a:t>care</a:t>
            </a:r>
            <a:r>
              <a:rPr lang="en-US" sz="2800" dirty="0"/>
              <a:t>, for enrollees with incomes of $17,000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58" y="1818427"/>
            <a:ext cx="6284829" cy="4108746"/>
            <a:chOff x="532358" y="1818427"/>
            <a:chExt cx="6284829" cy="4108746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005793" y="1818427"/>
              <a:ext cx="783276" cy="581291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175291" y="3865578"/>
              <a:ext cx="822981" cy="844855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482100" y="4024441"/>
              <a:ext cx="1631522" cy="1610282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507519" y="3764482"/>
              <a:ext cx="790492" cy="931508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706197" y="2760766"/>
              <a:ext cx="927656" cy="1606672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83833" y="3948621"/>
              <a:ext cx="1014287" cy="545188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113777" y="3508140"/>
              <a:ext cx="859076" cy="476587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933300" y="3053217"/>
              <a:ext cx="956534" cy="483809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962175" y="2619957"/>
              <a:ext cx="822981" cy="548797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168071" y="2659671"/>
              <a:ext cx="826589" cy="682385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005491" y="2168644"/>
              <a:ext cx="768837" cy="494641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298016" y="3280678"/>
              <a:ext cx="859076" cy="675164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727705" y="3038775"/>
              <a:ext cx="660550" cy="82680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110469" y="2887135"/>
              <a:ext cx="758008" cy="1148137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789218" y="2172255"/>
              <a:ext cx="942095" cy="797921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558053" y="1959236"/>
              <a:ext cx="696645" cy="1140916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854038" y="1984510"/>
              <a:ext cx="1194764" cy="772647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6394868" y="2078383"/>
              <a:ext cx="422319" cy="675164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582717" y="2540528"/>
              <a:ext cx="873514" cy="642669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171075" y="2497200"/>
              <a:ext cx="202136" cy="36466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6329896" y="2450264"/>
              <a:ext cx="180478" cy="40076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261317" y="2937682"/>
              <a:ext cx="202136" cy="184136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6441795" y="2919627"/>
              <a:ext cx="86631" cy="111926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6261317" y="2789649"/>
              <a:ext cx="393442" cy="198579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564519" y="2973785"/>
              <a:ext cx="36094" cy="2527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6109714" y="3110987"/>
              <a:ext cx="151600" cy="33938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6080839" y="3345667"/>
              <a:ext cx="119114" cy="1949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503308" y="3020720"/>
              <a:ext cx="678598" cy="440481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4868025" y="4786257"/>
              <a:ext cx="1050381" cy="823194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4052263" y="4569624"/>
              <a:ext cx="656941" cy="581291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3972853" y="4049714"/>
              <a:ext cx="588358" cy="530745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499850" y="3941400"/>
              <a:ext cx="996239" cy="324943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5207325" y="3833084"/>
              <a:ext cx="996239" cy="440481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5062941" y="4194134"/>
              <a:ext cx="613626" cy="660723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5265077" y="3461203"/>
              <a:ext cx="895172" cy="501860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5344487" y="4139976"/>
              <a:ext cx="577530" cy="447702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4748908" y="4223018"/>
              <a:ext cx="454805" cy="729319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351856" y="4248291"/>
              <a:ext cx="418711" cy="732931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672958" y="3363719"/>
              <a:ext cx="519778" cy="379104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355314" y="3320394"/>
              <a:ext cx="534216" cy="527133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572042" y="3602012"/>
              <a:ext cx="851856" cy="440481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46517" y="3446760"/>
              <a:ext cx="776056" cy="675164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3709353" y="2150591"/>
              <a:ext cx="750790" cy="873740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4221913" y="2565799"/>
              <a:ext cx="0" cy="0"/>
            </a:xfrm>
            <a:prstGeom prst="line">
              <a:avLst/>
            </a:prstGeom>
            <a:solidFill>
              <a:srgbClr val="F8F8F8"/>
            </a:solidFill>
            <a:ln w="6350">
              <a:solidFill>
                <a:schemeClr val="accent6">
                  <a:lumMod val="20000"/>
                  <a:lumOff val="8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221913" y="2565799"/>
              <a:ext cx="0" cy="0"/>
            </a:xfrm>
            <a:prstGeom prst="line">
              <a:avLst/>
            </a:pr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398782" y="2406938"/>
              <a:ext cx="877123" cy="82680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149721" y="2504422"/>
              <a:ext cx="613626" cy="653502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5048503" y="3121815"/>
              <a:ext cx="490903" cy="563238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4730861" y="3219301"/>
              <a:ext cx="360955" cy="621005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4322981" y="3139869"/>
              <a:ext cx="465633" cy="815973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3752669" y="2959343"/>
              <a:ext cx="707475" cy="519912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32358" y="4703214"/>
              <a:ext cx="1574349" cy="1223959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243871" y="5280892"/>
              <a:ext cx="960142" cy="610177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7118960" y="431689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$0-$110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$111-$221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$222-$331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$332-$441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$442-$550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959078" y="4415629"/>
            <a:ext cx="159882" cy="1284608"/>
            <a:chOff x="3476449" y="4484458"/>
            <a:chExt cx="192089" cy="1543384"/>
          </a:xfrm>
        </p:grpSpPr>
        <p:sp>
          <p:nvSpPr>
            <p:cNvPr id="69" name="Oval 68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862928" y="396332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77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19312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108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Georgia</vt:lpstr>
      <vt:lpstr>Lato</vt:lpstr>
      <vt:lpstr>Trebuchet MS</vt:lpstr>
      <vt:lpstr>6_CMWF_template_5-2014_white_bg</vt:lpstr>
      <vt:lpstr>Variation in projected out-of-pocket costs across markets among “medium” users of health care, for enrollees with incomes of $17,000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246</cp:revision>
  <cp:lastPrinted>2016-03-16T14:17:45Z</cp:lastPrinted>
  <dcterms:created xsi:type="dcterms:W3CDTF">2015-08-25T18:13:59Z</dcterms:created>
  <dcterms:modified xsi:type="dcterms:W3CDTF">2016-03-17T14:52:46Z</dcterms:modified>
  <cp:category/>
</cp:coreProperties>
</file>