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Oct. 2013</c:v>
                </c:pt>
                <c:pt idx="1">
                  <c:v>Dec. 2013</c:v>
                </c:pt>
                <c:pt idx="2">
                  <c:v>April–June 2014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24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axId val="162697600"/>
        <c:axId val="162695808"/>
      </c:barChart>
      <c:valAx>
        <c:axId val="162695808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62697600"/>
        <c:crosses val="autoZero"/>
        <c:crossBetween val="between"/>
        <c:majorUnit val="25"/>
      </c:valAx>
      <c:catAx>
        <c:axId val="162697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26958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0640" y="6095446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latin typeface="+mn-lt"/>
                <a:cs typeface="Arial" pitchFamily="34" charset="0"/>
              </a:rPr>
              <a:t>Adults </a:t>
            </a:r>
            <a:r>
              <a:rPr lang="en-US" sz="1600" b="1" dirty="0" smtClean="0">
                <a:latin typeface="+mn-lt"/>
                <a:cs typeface="Arial" pitchFamily="34" charset="0"/>
              </a:rPr>
              <a:t>ages 19–64 who are uninsured or have individual coverage</a:t>
            </a:r>
            <a:endParaRPr lang="en-US" sz="1600" b="1" i="0" u="none" strike="noStrike" dirty="0"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0463547"/>
              </p:ext>
            </p:extLst>
          </p:nvPr>
        </p:nvGraphicFramePr>
        <p:xfrm>
          <a:off x="318331" y="2209800"/>
          <a:ext cx="8597069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192724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Have you gone to this new marketplace to shop for health insurance? </a:t>
            </a:r>
            <a:b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This could be by mail, in person, by phone, or on the Internet. </a:t>
            </a:r>
            <a:endParaRPr lang="en-US" sz="1600" b="1" dirty="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ea typeface="ＭＳ Ｐゴシック"/>
              </a:rPr>
              <a:t>More </a:t>
            </a:r>
            <a:r>
              <a:rPr lang="en-US" sz="2000" b="1" kern="0" dirty="0" smtClean="0">
                <a:ea typeface="ＭＳ Ｐゴシック"/>
              </a:rPr>
              <a:t>Than Two of Five Adults Who Were Potentially Eligible for Coverage Had Visited a Marketplace by June,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Up from 24 Percent in December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554890"/>
            <a:ext cx="75742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+mn-lt"/>
              </a:rPr>
              <a:t>Source: </a:t>
            </a:r>
            <a:r>
              <a:rPr lang="en-US" sz="1100" dirty="0">
                <a:latin typeface="+mn-lt"/>
                <a:cs typeface="Arial" pitchFamily="34" charset="0"/>
              </a:rPr>
              <a:t>The Commonwealth Fund Affordable Care Act Tracking Surveys, </a:t>
            </a:r>
            <a:r>
              <a:rPr lang="en-US" sz="1100" dirty="0" smtClean="0">
                <a:latin typeface="+mn-lt"/>
                <a:cs typeface="Arial" pitchFamily="34" charset="0"/>
              </a:rPr>
              <a:t>Oct</a:t>
            </a:r>
            <a:r>
              <a:rPr lang="en-US" sz="1100" dirty="0">
                <a:latin typeface="+mn-lt"/>
                <a:cs typeface="Arial" pitchFamily="34" charset="0"/>
              </a:rPr>
              <a:t>. 2013, Dec. 2013 </a:t>
            </a:r>
            <a:r>
              <a:rPr lang="en-US" sz="1100" dirty="0">
                <a:latin typeface="+mn-lt"/>
              </a:rPr>
              <a:t>and </a:t>
            </a:r>
            <a:r>
              <a:rPr lang="en-US" sz="1100" dirty="0" smtClean="0">
                <a:latin typeface="+mn-lt"/>
                <a:cs typeface="Arial" pitchFamily="34" charset="0"/>
              </a:rPr>
              <a:t>April–June </a:t>
            </a:r>
            <a:r>
              <a:rPr lang="en-US" sz="1100" dirty="0">
                <a:latin typeface="+mn-lt"/>
                <a:cs typeface="Arial" pitchFamily="34" charset="0"/>
              </a:rPr>
              <a:t>2014.</a:t>
            </a:r>
            <a:endParaRPr lang="en-US" sz="1100" dirty="0">
              <a:latin typeface="+mn-lt"/>
              <a:ea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100" y="1852223"/>
            <a:ext cx="311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Percent who visited marketplace</a:t>
            </a:r>
            <a:endParaRPr lang="en-US" sz="1400" b="1" dirty="0">
              <a:latin typeface="+mn-lt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2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3131</TotalTime>
  <Words>69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363</cp:revision>
  <cp:lastPrinted>2014-07-02T17:14:05Z</cp:lastPrinted>
  <dcterms:created xsi:type="dcterms:W3CDTF">2014-06-13T13:57:10Z</dcterms:created>
  <dcterms:modified xsi:type="dcterms:W3CDTF">2014-07-09T15:36:59Z</dcterms:modified>
</cp:coreProperties>
</file>