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1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  <c:pt idx="5">
                  <c:v>Don't know/refused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</c:v>
                </c:pt>
                <c:pt idx="1">
                  <c:v>36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8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24900" y="5524836"/>
            <a:ext cx="43445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prstClr val="black"/>
                </a:solidFill>
                <a:latin typeface="Arial"/>
                <a:cs typeface="Arial" pitchFamily="34" charset="0"/>
              </a:rPr>
              <a:t>Adults </a:t>
            </a:r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ages 19–64 who selected a private plan </a:t>
            </a:r>
            <a:b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</a:br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or enrolled in Medicaid through marketplace </a:t>
            </a:r>
            <a:b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</a:br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or have had Medicaid for less than 1 year</a:t>
            </a:r>
            <a:endParaRPr lang="en-US" sz="1400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419518774"/>
              </p:ext>
            </p:extLst>
          </p:nvPr>
        </p:nvGraphicFramePr>
        <p:xfrm>
          <a:off x="165931" y="1853624"/>
          <a:ext cx="3948869" cy="331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6081" y="3276600"/>
            <a:ext cx="138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No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78%</a:t>
            </a:r>
            <a:endParaRPr lang="en-US" sz="14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3276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Yes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21%</a:t>
            </a:r>
            <a:endParaRPr lang="en-US" sz="14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4300" y="5524836"/>
            <a:ext cx="33998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Adults ages 19–64 who have tried to find new primary care or general doctor</a:t>
            </a:r>
            <a:endParaRPr lang="en-US" sz="1400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400" y="1199536"/>
            <a:ext cx="4115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prstClr val="black"/>
                </a:solidFill>
                <a:latin typeface="Arial"/>
                <a:cs typeface="Arial" pitchFamily="34" charset="0"/>
              </a:rPr>
              <a:t>Since getting your new health plan or Medicaid coverage, have you tried to find a new primary care doctor or general doctor?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One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of Five Adults with New Coverage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Tried to Find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a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 Primary Care Doctor; Three-Quarters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Found It Easy or Somewhat Easy to Find One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625918648"/>
              </p:ext>
            </p:extLst>
          </p:nvPr>
        </p:nvGraphicFramePr>
        <p:xfrm>
          <a:off x="5257800" y="2514600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172200" y="3147536"/>
            <a:ext cx="1118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Very easy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Arial"/>
              </a:rPr>
              <a:t>39%</a:t>
            </a:r>
            <a:endParaRPr lang="en-US" sz="14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1156" y="3147536"/>
            <a:ext cx="114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Somewhat easy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36%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2600" y="4519136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Could not find a doctor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7</a:t>
            </a:r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%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392413"/>
            <a:ext cx="8412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rial"/>
              </a:rPr>
              <a:t>Note: Segments may not sum to 100 percent because of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rounding.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Arial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April–June </a:t>
            </a:r>
            <a:r>
              <a:rPr lang="en-US" sz="1100" dirty="0">
                <a:solidFill>
                  <a:prstClr val="black"/>
                </a:solidFill>
                <a:latin typeface="Arial"/>
                <a:cs typeface="Arial" pitchFamily="34" charset="0"/>
              </a:rPr>
              <a:t>2014.</a:t>
            </a:r>
            <a:endParaRPr lang="en-US" sz="1100" dirty="0">
              <a:solidFill>
                <a:prstClr val="black"/>
              </a:solidFill>
              <a:latin typeface="Arial"/>
              <a:ea typeface="ＭＳ Ｐゴシック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429000" y="2590800"/>
            <a:ext cx="3505200" cy="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4495800"/>
            <a:ext cx="3505200" cy="7620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34546" y="1676400"/>
            <a:ext cx="3159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How easy or difficult was it for you to find a new primary care doctor or general doctor? </a:t>
            </a:r>
            <a:endParaRPr lang="en-US" sz="14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200" y="4366736"/>
            <a:ext cx="1141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Somewhat difficult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10%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4671536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Very difficult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7</a:t>
            </a:r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%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4495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Don’t know or refused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Arial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%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3132</TotalTime>
  <Words>135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372</cp:revision>
  <cp:lastPrinted>2014-07-02T17:14:05Z</cp:lastPrinted>
  <dcterms:created xsi:type="dcterms:W3CDTF">2014-06-13T13:57:10Z</dcterms:created>
  <dcterms:modified xsi:type="dcterms:W3CDTF">2014-07-09T15:38:04Z</dcterms:modified>
</cp:coreProperties>
</file>