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21" autoAdjust="0"/>
  </p:normalViewPr>
  <p:slideViewPr>
    <p:cSldViewPr>
      <p:cViewPr>
        <p:scale>
          <a:sx n="94" d="100"/>
          <a:sy n="94" d="100"/>
        </p:scale>
        <p:origin x="-8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92471772811101"/>
          <c:y val="0.158863460652202"/>
          <c:w val="0.84521238157474399"/>
          <c:h val="0.74142480735887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  <c:pt idx="4">
                  <c:v>2003</c:v>
                </c:pt>
                <c:pt idx="5">
                  <c:v>2010</c:v>
                </c:pt>
                <c:pt idx="6">
                  <c:v>2013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3481</c:v>
                </c:pt>
                <c:pt idx="1">
                  <c:v>4940</c:v>
                </c:pt>
                <c:pt idx="2">
                  <c:v>5571</c:v>
                </c:pt>
                <c:pt idx="4">
                  <c:v>9249</c:v>
                </c:pt>
                <c:pt idx="5">
                  <c:v>13871</c:v>
                </c:pt>
                <c:pt idx="6">
                  <c:v>16029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375552"/>
        <c:axId val="227501184"/>
      </c:barChart>
      <c:catAx>
        <c:axId val="18637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227501184"/>
        <c:crosses val="autoZero"/>
        <c:auto val="1"/>
        <c:lblAlgn val="ctr"/>
        <c:lblOffset val="100"/>
        <c:noMultiLvlLbl val="0"/>
      </c:catAx>
      <c:valAx>
        <c:axId val="227501184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86375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20EE-6A52-4719-91E1-4FCAFB96ECB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6D0CE-8857-40CE-83C3-B7177E2F5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Average Premiums for Employer-Sponsored Single-Person and </a:t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Family Health Insurance Plans, 2003, 2010, and 2013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815693"/>
              </p:ext>
            </p:extLst>
          </p:nvPr>
        </p:nvGraphicFramePr>
        <p:xfrm>
          <a:off x="344487" y="838201"/>
          <a:ext cx="853122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5900" y="5562600"/>
            <a:ext cx="300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Single-person coverage 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77254" y="5566117"/>
            <a:ext cx="308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Family coverage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" y="6537960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Source: Medical Expenditure Panel Survey</a:t>
            </a:r>
            <a:r>
              <a:rPr lang="en-US" sz="12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prstClr val="black"/>
                </a:solidFill>
              </a:rPr>
              <a:t>Insurance Component, </a:t>
            </a:r>
            <a:r>
              <a:rPr lang="en-US" sz="1200" dirty="0" smtClean="0">
                <a:solidFill>
                  <a:prstClr val="black"/>
                </a:solidFill>
              </a:rPr>
              <a:t>2003–2013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1033046"/>
            <a:ext cx="300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Annual premium cost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675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214</TotalTime>
  <Words>23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Average Premiums for Employer-Sponsored Single-Person and  Family Health Insurance Plans, 2003, 2010, and 2013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Estimated Source of Insurance Coverage 2014</dc:title>
  <dc:creator>Sophie Beutel</dc:creator>
  <cp:lastModifiedBy>Samantha Mackie</cp:lastModifiedBy>
  <cp:revision>109</cp:revision>
  <dcterms:created xsi:type="dcterms:W3CDTF">2014-11-21T14:27:39Z</dcterms:created>
  <dcterms:modified xsi:type="dcterms:W3CDTF">2014-12-22T19:53:25Z</dcterms:modified>
</cp:coreProperties>
</file>