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6"/>
  </p:notesMasterIdLst>
  <p:handoutMasterIdLst>
    <p:handoutMasterId r:id="rId7"/>
  </p:handoutMasterIdLst>
  <p:sldIdLst>
    <p:sldId id="31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607"/>
    <a:srgbClr val="1F497D"/>
    <a:srgbClr val="FF73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0" autoAdjust="0"/>
    <p:restoredTop sz="97190" autoAdjust="0"/>
  </p:normalViewPr>
  <p:slideViewPr>
    <p:cSldViewPr>
      <p:cViewPr>
        <p:scale>
          <a:sx n="100" d="100"/>
          <a:sy n="100" d="100"/>
        </p:scale>
        <p:origin x="-202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84227231498699"/>
          <c:y val="0.346766732283465"/>
          <c:w val="0.77415772768501301"/>
          <c:h val="0.510278402699662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0.47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  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0.34</c:v>
                </c:pt>
                <c:pt idx="1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0.18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11225856"/>
        <c:axId val="111224320"/>
      </c:barChart>
      <c:valAx>
        <c:axId val="111224320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11225856"/>
        <c:crosses val="autoZero"/>
        <c:crossBetween val="between"/>
      </c:valAx>
      <c:catAx>
        <c:axId val="11122585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1122432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5AD9-D31B-4012-8212-86E226D6954D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305A-C4AF-4E91-A317-A7A152B0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193574"/>
              </p:ext>
            </p:extLst>
          </p:nvPr>
        </p:nvGraphicFramePr>
        <p:xfrm>
          <a:off x="114131" y="1524000"/>
          <a:ext cx="8942387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Nearly </a:t>
            </a:r>
            <a:r>
              <a:rPr lang="en-US" sz="2000" dirty="0" smtClean="0">
                <a:latin typeface="Georgia" panose="02040502050405020303" pitchFamily="18" charset="0"/>
              </a:rPr>
              <a:t>Half of Primary Care Physicians </a:t>
            </a:r>
            <a:r>
              <a:rPr lang="en-US" sz="2000" dirty="0">
                <a:latin typeface="Georgia" panose="02040502050405020303" pitchFamily="18" charset="0"/>
              </a:rPr>
              <a:t>Say </a:t>
            </a:r>
            <a:r>
              <a:rPr lang="en-US" sz="2000" dirty="0" smtClean="0">
                <a:latin typeface="Georgia" panose="02040502050405020303" pitchFamily="18" charset="0"/>
              </a:rPr>
              <a:t>Health </a:t>
            </a:r>
            <a:r>
              <a:rPr lang="en-US" sz="2000" dirty="0">
                <a:latin typeface="Georgia" panose="02040502050405020303" pitchFamily="18" charset="0"/>
              </a:rPr>
              <a:t>Care Trends </a:t>
            </a:r>
            <a:r>
              <a:rPr lang="en-US" sz="2000" dirty="0" smtClean="0">
                <a:latin typeface="Georgia" panose="02040502050405020303" pitchFamily="18" charset="0"/>
              </a:rPr>
              <a:t>Are Causing Them to Consider Early Retirement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6238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724400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Nurse practitioners/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Physician assistants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1066800"/>
            <a:ext cx="8961120" cy="33855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Would you say recent trends in health care are . . .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910834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Causing you to consider retiring earlier than you thought you </a:t>
            </a:r>
            <a:r>
              <a:rPr lang="en-US" sz="1600" b="1" dirty="0" smtClean="0">
                <a:latin typeface="Cabin" panose="020B0803050202020004" pitchFamily="34" charset="0"/>
              </a:rPr>
              <a:t>would?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1910834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Causing you </a:t>
            </a:r>
            <a:r>
              <a:rPr lang="en-US" sz="1600" b="1" dirty="0" smtClean="0"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to </a:t>
            </a:r>
            <a:r>
              <a:rPr lang="en-US" sz="1600" b="1" dirty="0">
                <a:latin typeface="Cabin" panose="020B0803050202020004" pitchFamily="34" charset="0"/>
              </a:rPr>
              <a:t>delay your retirement </a:t>
            </a:r>
            <a:r>
              <a:rPr lang="en-US" sz="1600" b="1" dirty="0" smtClean="0">
                <a:latin typeface="Cabin" panose="020B0803050202020004" pitchFamily="34" charset="0"/>
              </a:rPr>
              <a:t>plans?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1910834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Not having an impact on your retirement </a:t>
            </a:r>
            <a:r>
              <a:rPr lang="en-US" sz="1600" b="1" dirty="0" smtClean="0">
                <a:latin typeface="Cabin" panose="020B0803050202020004" pitchFamily="34" charset="0"/>
              </a:rPr>
              <a:t>plans?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8088" y="2016294"/>
            <a:ext cx="134112" cy="138379"/>
          </a:xfrm>
          <a:prstGeom prst="rect">
            <a:avLst/>
          </a:prstGeom>
          <a:solidFill>
            <a:srgbClr val="1F497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26250" y="2016294"/>
            <a:ext cx="136550" cy="137160"/>
          </a:xfrm>
          <a:prstGeom prst="rect">
            <a:avLst/>
          </a:prstGeom>
          <a:solidFill>
            <a:srgbClr val="AA360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2429" y="2016294"/>
            <a:ext cx="150571" cy="144475"/>
          </a:xfrm>
          <a:prstGeom prst="rect">
            <a:avLst/>
          </a:prstGeom>
          <a:solidFill>
            <a:srgbClr val="FF73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0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2514</TotalTime>
  <Words>72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Default with exhibit #</vt:lpstr>
      <vt:lpstr>Default with figure #</vt:lpstr>
      <vt:lpstr>Title page</vt:lpstr>
      <vt:lpstr>Nearly Half of Primary Care Physicians Say Health Care Trends Are Causing Them to Consider Early Retirement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Samantha Mackie</cp:lastModifiedBy>
  <cp:revision>255</cp:revision>
  <cp:lastPrinted>2015-07-23T20:33:21Z</cp:lastPrinted>
  <dcterms:created xsi:type="dcterms:W3CDTF">2015-05-05T23:23:24Z</dcterms:created>
  <dcterms:modified xsi:type="dcterms:W3CDTF">2015-08-06T12:08:08Z</dcterms:modified>
</cp:coreProperties>
</file>