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348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4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3357317404290004E-2"/>
          <c:y val="4.2425471069847599E-2"/>
          <c:w val="0.90945877454973301"/>
          <c:h val="0.682494025933325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AA3607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cat>
            <c:strRef>
              <c:f>Sheet1!$A$2:$A$52</c:f>
              <c:strCache>
                <c:ptCount val="51"/>
                <c:pt idx="0">
                  <c:v>Massachusetts</c:v>
                </c:pt>
                <c:pt idx="1">
                  <c:v>Maine</c:v>
                </c:pt>
                <c:pt idx="2">
                  <c:v>Vermont</c:v>
                </c:pt>
                <c:pt idx="3">
                  <c:v>New Hampshire</c:v>
                </c:pt>
                <c:pt idx="4">
                  <c:v>Pennsylvania</c:v>
                </c:pt>
                <c:pt idx="5">
                  <c:v>Delaware</c:v>
                </c:pt>
                <c:pt idx="6">
                  <c:v>Connecticut</c:v>
                </c:pt>
                <c:pt idx="7">
                  <c:v>Rhode Island</c:v>
                </c:pt>
                <c:pt idx="8">
                  <c:v>Hawaii</c:v>
                </c:pt>
                <c:pt idx="9">
                  <c:v>Michigan</c:v>
                </c:pt>
                <c:pt idx="10">
                  <c:v>Maryland</c:v>
                </c:pt>
                <c:pt idx="11">
                  <c:v>New Jersey</c:v>
                </c:pt>
                <c:pt idx="12">
                  <c:v>Illinois</c:v>
                </c:pt>
                <c:pt idx="13">
                  <c:v>New York</c:v>
                </c:pt>
                <c:pt idx="14">
                  <c:v>Iowa</c:v>
                </c:pt>
                <c:pt idx="15">
                  <c:v>Nebraska</c:v>
                </c:pt>
                <c:pt idx="16">
                  <c:v>Wisconsin</c:v>
                </c:pt>
                <c:pt idx="17">
                  <c:v>Indiana</c:v>
                </c:pt>
                <c:pt idx="18">
                  <c:v>Kentucky</c:v>
                </c:pt>
                <c:pt idx="19">
                  <c:v>Ohio</c:v>
                </c:pt>
                <c:pt idx="20">
                  <c:v>Alabama</c:v>
                </c:pt>
                <c:pt idx="21">
                  <c:v>District of Columbia</c:v>
                </c:pt>
                <c:pt idx="22">
                  <c:v>Kansas</c:v>
                </c:pt>
                <c:pt idx="23">
                  <c:v>Missouri</c:v>
                </c:pt>
                <c:pt idx="24">
                  <c:v>Virginia</c:v>
                </c:pt>
                <c:pt idx="25">
                  <c:v>South Dakota</c:v>
                </c:pt>
                <c:pt idx="26">
                  <c:v>Tennessee</c:v>
                </c:pt>
                <c:pt idx="27">
                  <c:v>Arkansas</c:v>
                </c:pt>
                <c:pt idx="28">
                  <c:v>Colorado</c:v>
                </c:pt>
                <c:pt idx="29">
                  <c:v>Oregon</c:v>
                </c:pt>
                <c:pt idx="30">
                  <c:v>South Carolina</c:v>
                </c:pt>
                <c:pt idx="31">
                  <c:v>Louisiana</c:v>
                </c:pt>
                <c:pt idx="32">
                  <c:v>Washington</c:v>
                </c:pt>
                <c:pt idx="33">
                  <c:v>Minnesota</c:v>
                </c:pt>
                <c:pt idx="34">
                  <c:v>North Carolina</c:v>
                </c:pt>
                <c:pt idx="35">
                  <c:v>Georgia</c:v>
                </c:pt>
                <c:pt idx="36">
                  <c:v>Oklahoma</c:v>
                </c:pt>
                <c:pt idx="37">
                  <c:v>West Virginia</c:v>
                </c:pt>
                <c:pt idx="38">
                  <c:v>Utah</c:v>
                </c:pt>
                <c:pt idx="39">
                  <c:v>Arizona</c:v>
                </c:pt>
                <c:pt idx="40">
                  <c:v>Mississippi</c:v>
                </c:pt>
                <c:pt idx="41">
                  <c:v>North Dakota</c:v>
                </c:pt>
                <c:pt idx="42">
                  <c:v>Florida</c:v>
                </c:pt>
                <c:pt idx="43">
                  <c:v>California</c:v>
                </c:pt>
                <c:pt idx="44">
                  <c:v>Montana</c:v>
                </c:pt>
                <c:pt idx="45">
                  <c:v>Idaho</c:v>
                </c:pt>
                <c:pt idx="46">
                  <c:v>New Mexico</c:v>
                </c:pt>
                <c:pt idx="47">
                  <c:v>Wyoming</c:v>
                </c:pt>
                <c:pt idx="48">
                  <c:v>Texas</c:v>
                </c:pt>
                <c:pt idx="49">
                  <c:v>Nevada</c:v>
                </c:pt>
                <c:pt idx="50">
                  <c:v>Alaska</c:v>
                </c:pt>
              </c:strCache>
            </c:strRef>
          </c:cat>
          <c:val>
            <c:numRef>
              <c:f>Sheet1!$B$2:$B$52</c:f>
              <c:numCache>
                <c:formatCode>0</c:formatCode>
                <c:ptCount val="51"/>
                <c:pt idx="0">
                  <c:v>87</c:v>
                </c:pt>
                <c:pt idx="1">
                  <c:v>86</c:v>
                </c:pt>
                <c:pt idx="2">
                  <c:v>86</c:v>
                </c:pt>
                <c:pt idx="3">
                  <c:v>86</c:v>
                </c:pt>
                <c:pt idx="4">
                  <c:v>85</c:v>
                </c:pt>
                <c:pt idx="5">
                  <c:v>84</c:v>
                </c:pt>
                <c:pt idx="6">
                  <c:v>84</c:v>
                </c:pt>
                <c:pt idx="7">
                  <c:v>84</c:v>
                </c:pt>
                <c:pt idx="8">
                  <c:v>82</c:v>
                </c:pt>
                <c:pt idx="9">
                  <c:v>81</c:v>
                </c:pt>
                <c:pt idx="10">
                  <c:v>81</c:v>
                </c:pt>
                <c:pt idx="11">
                  <c:v>80</c:v>
                </c:pt>
                <c:pt idx="12">
                  <c:v>80</c:v>
                </c:pt>
                <c:pt idx="13">
                  <c:v>80</c:v>
                </c:pt>
                <c:pt idx="14">
                  <c:v>79</c:v>
                </c:pt>
                <c:pt idx="15">
                  <c:v>79</c:v>
                </c:pt>
                <c:pt idx="16">
                  <c:v>79</c:v>
                </c:pt>
                <c:pt idx="17">
                  <c:v>79</c:v>
                </c:pt>
                <c:pt idx="18">
                  <c:v>78</c:v>
                </c:pt>
                <c:pt idx="19">
                  <c:v>78</c:v>
                </c:pt>
                <c:pt idx="20">
                  <c:v>76</c:v>
                </c:pt>
                <c:pt idx="21">
                  <c:v>76</c:v>
                </c:pt>
                <c:pt idx="22">
                  <c:v>75</c:v>
                </c:pt>
                <c:pt idx="23">
                  <c:v>75</c:v>
                </c:pt>
                <c:pt idx="24">
                  <c:v>75</c:v>
                </c:pt>
                <c:pt idx="25">
                  <c:v>75</c:v>
                </c:pt>
                <c:pt idx="26">
                  <c:v>75</c:v>
                </c:pt>
                <c:pt idx="27">
                  <c:v>74</c:v>
                </c:pt>
                <c:pt idx="28">
                  <c:v>74</c:v>
                </c:pt>
                <c:pt idx="29">
                  <c:v>74</c:v>
                </c:pt>
                <c:pt idx="30">
                  <c:v>73</c:v>
                </c:pt>
                <c:pt idx="31">
                  <c:v>73</c:v>
                </c:pt>
                <c:pt idx="32">
                  <c:v>73</c:v>
                </c:pt>
                <c:pt idx="33">
                  <c:v>73</c:v>
                </c:pt>
                <c:pt idx="34">
                  <c:v>72</c:v>
                </c:pt>
                <c:pt idx="35">
                  <c:v>71</c:v>
                </c:pt>
                <c:pt idx="36">
                  <c:v>71</c:v>
                </c:pt>
                <c:pt idx="37">
                  <c:v>71</c:v>
                </c:pt>
                <c:pt idx="38">
                  <c:v>71</c:v>
                </c:pt>
                <c:pt idx="39">
                  <c:v>71</c:v>
                </c:pt>
                <c:pt idx="40">
                  <c:v>70</c:v>
                </c:pt>
                <c:pt idx="41">
                  <c:v>70</c:v>
                </c:pt>
                <c:pt idx="42">
                  <c:v>70</c:v>
                </c:pt>
                <c:pt idx="43">
                  <c:v>69</c:v>
                </c:pt>
                <c:pt idx="44">
                  <c:v>68</c:v>
                </c:pt>
                <c:pt idx="45">
                  <c:v>67</c:v>
                </c:pt>
                <c:pt idx="46">
                  <c:v>66</c:v>
                </c:pt>
                <c:pt idx="47">
                  <c:v>64</c:v>
                </c:pt>
                <c:pt idx="48">
                  <c:v>63</c:v>
                </c:pt>
                <c:pt idx="49">
                  <c:v>62</c:v>
                </c:pt>
                <c:pt idx="50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8"/>
        <c:axId val="85924096"/>
        <c:axId val="8593075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Massachusetts</c:v>
                </c:pt>
                <c:pt idx="1">
                  <c:v>Maine</c:v>
                </c:pt>
                <c:pt idx="2">
                  <c:v>Vermont</c:v>
                </c:pt>
                <c:pt idx="3">
                  <c:v>New Hampshire</c:v>
                </c:pt>
                <c:pt idx="4">
                  <c:v>Pennsylvania</c:v>
                </c:pt>
                <c:pt idx="5">
                  <c:v>Delaware</c:v>
                </c:pt>
                <c:pt idx="6">
                  <c:v>Connecticut</c:v>
                </c:pt>
                <c:pt idx="7">
                  <c:v>Rhode Island</c:v>
                </c:pt>
                <c:pt idx="8">
                  <c:v>Hawaii</c:v>
                </c:pt>
                <c:pt idx="9">
                  <c:v>Michigan</c:v>
                </c:pt>
                <c:pt idx="10">
                  <c:v>Maryland</c:v>
                </c:pt>
                <c:pt idx="11">
                  <c:v>New Jersey</c:v>
                </c:pt>
                <c:pt idx="12">
                  <c:v>Illinois</c:v>
                </c:pt>
                <c:pt idx="13">
                  <c:v>New York</c:v>
                </c:pt>
                <c:pt idx="14">
                  <c:v>Iowa</c:v>
                </c:pt>
                <c:pt idx="15">
                  <c:v>Nebraska</c:v>
                </c:pt>
                <c:pt idx="16">
                  <c:v>Wisconsin</c:v>
                </c:pt>
                <c:pt idx="17">
                  <c:v>Indiana</c:v>
                </c:pt>
                <c:pt idx="18">
                  <c:v>Kentucky</c:v>
                </c:pt>
                <c:pt idx="19">
                  <c:v>Ohio</c:v>
                </c:pt>
                <c:pt idx="20">
                  <c:v>Alabama</c:v>
                </c:pt>
                <c:pt idx="21">
                  <c:v>District of Columbia</c:v>
                </c:pt>
                <c:pt idx="22">
                  <c:v>Kansas</c:v>
                </c:pt>
                <c:pt idx="23">
                  <c:v>Missouri</c:v>
                </c:pt>
                <c:pt idx="24">
                  <c:v>Virginia</c:v>
                </c:pt>
                <c:pt idx="25">
                  <c:v>South Dakota</c:v>
                </c:pt>
                <c:pt idx="26">
                  <c:v>Tennessee</c:v>
                </c:pt>
                <c:pt idx="27">
                  <c:v>Arkansas</c:v>
                </c:pt>
                <c:pt idx="28">
                  <c:v>Colorado</c:v>
                </c:pt>
                <c:pt idx="29">
                  <c:v>Oregon</c:v>
                </c:pt>
                <c:pt idx="30">
                  <c:v>South Carolina</c:v>
                </c:pt>
                <c:pt idx="31">
                  <c:v>Louisiana</c:v>
                </c:pt>
                <c:pt idx="32">
                  <c:v>Washington</c:v>
                </c:pt>
                <c:pt idx="33">
                  <c:v>Minnesota</c:v>
                </c:pt>
                <c:pt idx="34">
                  <c:v>North Carolina</c:v>
                </c:pt>
                <c:pt idx="35">
                  <c:v>Georgia</c:v>
                </c:pt>
                <c:pt idx="36">
                  <c:v>Oklahoma</c:v>
                </c:pt>
                <c:pt idx="37">
                  <c:v>West Virginia</c:v>
                </c:pt>
                <c:pt idx="38">
                  <c:v>Utah</c:v>
                </c:pt>
                <c:pt idx="39">
                  <c:v>Arizona</c:v>
                </c:pt>
                <c:pt idx="40">
                  <c:v>Mississippi</c:v>
                </c:pt>
                <c:pt idx="41">
                  <c:v>North Dakota</c:v>
                </c:pt>
                <c:pt idx="42">
                  <c:v>Florida</c:v>
                </c:pt>
                <c:pt idx="43">
                  <c:v>California</c:v>
                </c:pt>
                <c:pt idx="44">
                  <c:v>Montana</c:v>
                </c:pt>
                <c:pt idx="45">
                  <c:v>Idaho</c:v>
                </c:pt>
                <c:pt idx="46">
                  <c:v>New Mexico</c:v>
                </c:pt>
                <c:pt idx="47">
                  <c:v>Wyoming</c:v>
                </c:pt>
                <c:pt idx="48">
                  <c:v>Texas</c:v>
                </c:pt>
                <c:pt idx="49">
                  <c:v>Nevada</c:v>
                </c:pt>
                <c:pt idx="50">
                  <c:v>Alaska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74</c:v>
                </c:pt>
                <c:pt idx="1">
                  <c:v>74</c:v>
                </c:pt>
                <c:pt idx="2">
                  <c:v>74</c:v>
                </c:pt>
                <c:pt idx="3">
                  <c:v>74</c:v>
                </c:pt>
                <c:pt idx="4">
                  <c:v>74</c:v>
                </c:pt>
                <c:pt idx="5">
                  <c:v>74</c:v>
                </c:pt>
                <c:pt idx="6">
                  <c:v>74</c:v>
                </c:pt>
                <c:pt idx="7">
                  <c:v>74</c:v>
                </c:pt>
                <c:pt idx="8">
                  <c:v>74</c:v>
                </c:pt>
                <c:pt idx="9">
                  <c:v>74</c:v>
                </c:pt>
                <c:pt idx="10">
                  <c:v>74</c:v>
                </c:pt>
                <c:pt idx="11">
                  <c:v>74</c:v>
                </c:pt>
                <c:pt idx="12">
                  <c:v>74</c:v>
                </c:pt>
                <c:pt idx="13">
                  <c:v>74</c:v>
                </c:pt>
                <c:pt idx="14">
                  <c:v>74</c:v>
                </c:pt>
                <c:pt idx="15">
                  <c:v>74</c:v>
                </c:pt>
                <c:pt idx="16">
                  <c:v>74</c:v>
                </c:pt>
                <c:pt idx="17">
                  <c:v>74</c:v>
                </c:pt>
                <c:pt idx="18">
                  <c:v>74</c:v>
                </c:pt>
                <c:pt idx="19">
                  <c:v>74</c:v>
                </c:pt>
                <c:pt idx="20">
                  <c:v>74</c:v>
                </c:pt>
                <c:pt idx="21">
                  <c:v>74</c:v>
                </c:pt>
                <c:pt idx="22">
                  <c:v>74</c:v>
                </c:pt>
                <c:pt idx="23">
                  <c:v>74</c:v>
                </c:pt>
                <c:pt idx="24">
                  <c:v>74</c:v>
                </c:pt>
                <c:pt idx="25">
                  <c:v>74</c:v>
                </c:pt>
                <c:pt idx="26">
                  <c:v>74</c:v>
                </c:pt>
                <c:pt idx="27">
                  <c:v>74</c:v>
                </c:pt>
                <c:pt idx="28">
                  <c:v>74</c:v>
                </c:pt>
                <c:pt idx="29">
                  <c:v>74</c:v>
                </c:pt>
                <c:pt idx="30">
                  <c:v>74</c:v>
                </c:pt>
                <c:pt idx="31">
                  <c:v>74</c:v>
                </c:pt>
                <c:pt idx="32">
                  <c:v>74</c:v>
                </c:pt>
                <c:pt idx="33">
                  <c:v>74</c:v>
                </c:pt>
                <c:pt idx="34">
                  <c:v>74</c:v>
                </c:pt>
                <c:pt idx="35">
                  <c:v>74</c:v>
                </c:pt>
                <c:pt idx="36">
                  <c:v>74</c:v>
                </c:pt>
                <c:pt idx="37">
                  <c:v>74</c:v>
                </c:pt>
                <c:pt idx="38">
                  <c:v>74</c:v>
                </c:pt>
                <c:pt idx="39">
                  <c:v>74</c:v>
                </c:pt>
                <c:pt idx="40">
                  <c:v>74</c:v>
                </c:pt>
                <c:pt idx="41">
                  <c:v>74</c:v>
                </c:pt>
                <c:pt idx="42">
                  <c:v>74</c:v>
                </c:pt>
                <c:pt idx="43">
                  <c:v>74</c:v>
                </c:pt>
                <c:pt idx="44">
                  <c:v>74</c:v>
                </c:pt>
                <c:pt idx="45">
                  <c:v>74</c:v>
                </c:pt>
                <c:pt idx="46">
                  <c:v>74</c:v>
                </c:pt>
                <c:pt idx="47">
                  <c:v>74</c:v>
                </c:pt>
                <c:pt idx="48">
                  <c:v>74</c:v>
                </c:pt>
                <c:pt idx="49">
                  <c:v>74</c:v>
                </c:pt>
                <c:pt idx="50">
                  <c:v>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924096"/>
        <c:axId val="85930752"/>
      </c:lineChart>
      <c:catAx>
        <c:axId val="85924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5930752"/>
        <c:crosses val="autoZero"/>
        <c:auto val="1"/>
        <c:lblAlgn val="ctr"/>
        <c:lblOffset val="100"/>
        <c:noMultiLvlLbl val="0"/>
      </c:catAx>
      <c:valAx>
        <c:axId val="85930752"/>
        <c:scaling>
          <c:orientation val="minMax"/>
          <c:max val="10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5924096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0.70477</cdr:x>
      <cdr:y>0.14925</cdr:y>
    </cdr:from>
    <cdr:to>
      <cdr:x>0.98276</cdr:x>
      <cdr:y>0.22388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29611" y="762000"/>
          <a:ext cx="2457189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National average: 74%</a:t>
          </a:r>
          <a:endParaRPr lang="en-US" sz="16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57034A0-A556-47A4-B76C-E3D32AE63D5E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419380D-5A72-4B0E-BB30-3FD63BFE0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67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EE91B50-599A-4461-BD10-99B7EA89A27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490D758-13AE-42C0-A8A7-ACFEB0B2A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0D758-13AE-42C0-A8A7-ACFEB0B2AB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2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69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5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36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0">
            <a:noAutofit/>
          </a:bodyPr>
          <a:lstStyle/>
          <a:p>
            <a:r>
              <a:rPr lang="en-US" sz="2000" b="1" dirty="0" smtClean="0">
                <a:latin typeface="Georgia" panose="02040502050405020303" pitchFamily="18" charset="0"/>
                <a:cs typeface="Arial" pitchFamily="34" charset="0"/>
              </a:rPr>
              <a:t>Percent </a:t>
            </a:r>
            <a:r>
              <a:rPr lang="en-US" sz="2000" b="1" dirty="0" smtClean="0">
                <a:latin typeface="Georgia" panose="02040502050405020303" pitchFamily="18" charset="0"/>
                <a:cs typeface="Arial" pitchFamily="34" charset="0"/>
              </a:rPr>
              <a:t>of Adults Under Age 65 with a </a:t>
            </a:r>
            <a:br>
              <a:rPr lang="en-US" sz="2000" b="1" dirty="0" smtClean="0">
                <a:latin typeface="Georgia" panose="02040502050405020303" pitchFamily="18" charset="0"/>
                <a:cs typeface="Arial" pitchFamily="34" charset="0"/>
              </a:rPr>
            </a:br>
            <a:r>
              <a:rPr lang="en-US" sz="2000" b="1" dirty="0" smtClean="0">
                <a:latin typeface="Georgia" panose="02040502050405020303" pitchFamily="18" charset="0"/>
                <a:cs typeface="Arial" pitchFamily="34" charset="0"/>
              </a:rPr>
              <a:t>Usual Source of Care, by State, 2012</a:t>
            </a:r>
            <a:endParaRPr lang="en-US" sz="2000" b="1" dirty="0">
              <a:latin typeface="Georgia" panose="02040502050405020303" pitchFamily="18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5030452"/>
              </p:ext>
            </p:extLst>
          </p:nvPr>
        </p:nvGraphicFramePr>
        <p:xfrm>
          <a:off x="76200" y="1295400"/>
          <a:ext cx="8839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2483" y="9144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Arial"/>
                <a:cs typeface="Arial"/>
              </a:rPr>
              <a:t>Percent</a:t>
            </a:r>
            <a:endParaRPr lang="en-US" sz="14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" y="6565392"/>
            <a:ext cx="51901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Data source: 2012 </a:t>
            </a:r>
            <a:r>
              <a:rPr lang="en-US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Behavioral Risk Factor Surveillance System (BRFSS</a:t>
            </a:r>
            <a:r>
              <a:rPr lang="en-US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1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625" y="5943600"/>
            <a:ext cx="821933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94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9512</TotalTime>
  <Words>27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Percent of Adults Under Age 65 with a  Usual Source of Care, by State, 2012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Hayes</dc:creator>
  <cp:lastModifiedBy>Samantha Mackie</cp:lastModifiedBy>
  <cp:revision>420</cp:revision>
  <cp:lastPrinted>2014-03-26T20:05:01Z</cp:lastPrinted>
  <dcterms:created xsi:type="dcterms:W3CDTF">2013-04-30T16:52:06Z</dcterms:created>
  <dcterms:modified xsi:type="dcterms:W3CDTF">2014-07-17T18:39:20Z</dcterms:modified>
</cp:coreProperties>
</file>