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21864012281507E-2"/>
          <c:y val="0.15223115339749199"/>
          <c:w val="0.91203214642417496"/>
          <c:h val="0.74112150043744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Below 200% FPL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All</c:v>
                </c:pt>
                <c:pt idx="1">
                  <c:v>Insured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2"/>
                <c:pt idx="0">
                  <c:v>66.564300000000003</c:v>
                </c:pt>
                <c:pt idx="1">
                  <c:v>82.38839999999999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200%–399% FPL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All</c:v>
                </c:pt>
                <c:pt idx="1">
                  <c:v>Insured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2"/>
                <c:pt idx="0">
                  <c:v>68.988900000000001</c:v>
                </c:pt>
                <c:pt idx="1">
                  <c:v>79.216399999999993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400% FPL or more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All</c:v>
                </c:pt>
                <c:pt idx="1">
                  <c:v>Insured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2"/>
                <c:pt idx="0">
                  <c:v>87.131500000000003</c:v>
                </c:pt>
                <c:pt idx="1">
                  <c:v>89.032899999999998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930944"/>
        <c:axId val="152940928"/>
      </c:barChart>
      <c:catAx>
        <c:axId val="152930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2940928"/>
        <c:crosses val="autoZero"/>
        <c:auto val="1"/>
        <c:lblAlgn val="ctr"/>
        <c:lblOffset val="100"/>
        <c:noMultiLvlLbl val="0"/>
      </c:catAx>
      <c:valAx>
        <c:axId val="152940928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293094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7.8971964787587404E-2"/>
          <c:y val="5.8162406119040097E-2"/>
          <c:w val="0.89137876570738395"/>
          <c:h val="9.1522841739377206E-2"/>
        </c:manualLayout>
      </c:layout>
      <c:overlay val="0"/>
      <c:spPr>
        <a:ln>
          <a:noFill/>
        </a:ln>
      </c:spPr>
      <c:txPr>
        <a:bodyPr/>
        <a:lstStyle/>
        <a:p>
          <a:pPr>
            <a:defRPr sz="16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D758-13AE-42C0-A8A7-ACFEB0B2AB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7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6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5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6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000" b="1" dirty="0" smtClean="0">
                <a:latin typeface="+mj-lt"/>
                <a:cs typeface="Arial" panose="020B0604020202020204" pitchFamily="34" charset="0"/>
              </a:rPr>
              <a:t>Percent </a:t>
            </a:r>
            <a:r>
              <a:rPr lang="en-US" sz="2000" b="1" dirty="0" smtClean="0">
                <a:latin typeface="+mj-lt"/>
                <a:cs typeface="Arial" panose="020B0604020202020204" pitchFamily="34" charset="0"/>
              </a:rPr>
              <a:t>of Adults Under Age 65 with a </a:t>
            </a:r>
            <a:br>
              <a:rPr lang="en-US" sz="2000" b="1" dirty="0" smtClean="0">
                <a:latin typeface="+mj-lt"/>
                <a:cs typeface="Arial" panose="020B0604020202020204" pitchFamily="34" charset="0"/>
              </a:rPr>
            </a:br>
            <a:r>
              <a:rPr lang="en-US" sz="2000" b="1" dirty="0" smtClean="0">
                <a:latin typeface="+mj-lt"/>
                <a:cs typeface="Arial" panose="020B0604020202020204" pitchFamily="34" charset="0"/>
              </a:rPr>
              <a:t>Usual Source of Care, by Income and Insurance, 2012</a:t>
            </a:r>
            <a:endParaRPr lang="en-US" sz="20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516187"/>
              </p:ext>
            </p:extLst>
          </p:nvPr>
        </p:nvGraphicFramePr>
        <p:xfrm>
          <a:off x="168517" y="914400"/>
          <a:ext cx="8610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" y="6400800"/>
            <a:ext cx="89315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Note: FPL = federal poverty level.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Data source</a:t>
            </a:r>
            <a:r>
              <a: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Behavioral Risk Factor Surveillance System (BRFSS</a:t>
            </a: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888" y="9876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/>
                <a:cs typeface="Arial"/>
              </a:rPr>
              <a:t>Percent</a:t>
            </a:r>
            <a:endParaRPr lang="en-US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625" y="5943600"/>
            <a:ext cx="82193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6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9512</TotalTime>
  <Words>30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Percent of Adults Under Age 65 with a  Usual Source of Care, by Income and Insurance, 2012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Samantha Mackie</cp:lastModifiedBy>
  <cp:revision>422</cp:revision>
  <cp:lastPrinted>2014-03-26T20:05:01Z</cp:lastPrinted>
  <dcterms:created xsi:type="dcterms:W3CDTF">2013-04-30T16:52:06Z</dcterms:created>
  <dcterms:modified xsi:type="dcterms:W3CDTF">2014-07-17T18:39:34Z</dcterms:modified>
</cp:coreProperties>
</file>