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95255" autoAdjust="0"/>
  </p:normalViewPr>
  <p:slideViewPr>
    <p:cSldViewPr>
      <p:cViewPr varScale="1">
        <p:scale>
          <a:sx n="109" d="100"/>
          <a:sy n="10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/>
            <a:fld id="{D560F11D-893C-4E56-9C22-10D58CC7116F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4001485"/>
              </p:ext>
            </p:extLst>
          </p:nvPr>
        </p:nvGraphicFramePr>
        <p:xfrm>
          <a:off x="136090" y="1798880"/>
          <a:ext cx="8872840" cy="3992320"/>
        </p:xfrm>
        <a:graphic>
          <a:graphicData uri="http://schemas.openxmlformats.org/drawingml/2006/table">
            <a:tbl>
              <a:tblPr/>
              <a:tblGrid>
                <a:gridCol w="3429196"/>
                <a:gridCol w="1172749"/>
                <a:gridCol w="1075826"/>
                <a:gridCol w="1108237"/>
                <a:gridCol w="1043416"/>
                <a:gridCol w="104341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In the past 12 months: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56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Had a medical problem,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visit doctor or clinic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41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53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fill a prescription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50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Skipped recommended test, treatment, or follow-up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get needed specialist care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Any of the above access problems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66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The Number of Adults Reporting Not Getting Needed Care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Because of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Cost Declined in 2014 for the First Time Since 2003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560" y="6539443"/>
            <a:ext cx="716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Source: The Commonwealth Fund Biennial Health Insurance Surveys (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2003,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2005,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59890" y="114300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2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4873</TotalTime>
  <Words>177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421</cp:revision>
  <cp:lastPrinted>2015-01-07T00:46:22Z</cp:lastPrinted>
  <dcterms:created xsi:type="dcterms:W3CDTF">2014-11-20T17:11:15Z</dcterms:created>
  <dcterms:modified xsi:type="dcterms:W3CDTF">2015-01-15T16:20:33Z</dcterms:modified>
</cp:coreProperties>
</file>