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3" autoAdjust="0"/>
    <p:restoredTop sz="95255" autoAdjust="0"/>
  </p:normalViewPr>
  <p:slideViewPr>
    <p:cSldViewPr>
      <p:cViewPr varScale="1">
        <p:scale>
          <a:sx n="109" d="100"/>
          <a:sy n="109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99441172901E-2"/>
          <c:y val="9.2125268432354995E-2"/>
          <c:w val="0.94089680150083499"/>
          <c:h val="0.66580983058935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</c:v>
                </c:pt>
                <c:pt idx="1">
                  <c:v>45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33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57</c:v>
                </c:pt>
                <c:pt idx="1">
                  <c:v>59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82583936"/>
        <c:axId val="82585472"/>
      </c:barChart>
      <c:catAx>
        <c:axId val="8258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2585472"/>
        <c:crosses val="autoZero"/>
        <c:auto val="1"/>
        <c:lblAlgn val="ctr"/>
        <c:lblOffset val="100"/>
        <c:noMultiLvlLbl val="0"/>
      </c:catAx>
      <c:valAx>
        <c:axId val="82585472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crossAx val="82583936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06819253604408"/>
          <c:y val="0"/>
          <c:w val="0.79235909858564502"/>
          <c:h val="7.209877732702710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7"/>
            <a:ext cx="9140825" cy="707886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Uninsured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Adults Report Cost-Related Problems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Getting Needed Care at Twice the Rate of Insured Adults</a:t>
            </a:r>
            <a:endParaRPr lang="en-US" sz="2000" b="1" dirty="0" smtClean="0">
              <a:solidFill>
                <a:schemeClr val="accent6"/>
              </a:solidFill>
              <a:latin typeface="Cabin" panose="020B0803050202020004" pitchFamily="34" charset="0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335" y="5993138"/>
            <a:ext cx="6750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FPL refers to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federal poverty level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Income levels are for a family of four in 2013.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Did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not fill a prescription; did not see a specialist when needed; skipped recommended medical test, treatment, or follow-up; had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medical problem b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ut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did not visit doctor or clinic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36782" y="1143000"/>
            <a:ext cx="89156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 who had any of four access problems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in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past year because of cost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47419362"/>
              </p:ext>
            </p:extLst>
          </p:nvPr>
        </p:nvGraphicFramePr>
        <p:xfrm>
          <a:off x="304800" y="18288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2995" y="5339665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&lt;$47,100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7266" y="5334000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$47,100+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4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4874</TotalTime>
  <Words>99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Uninsured Adults Report Cost-Related Problems  Getting Needed Care at Twice the Rate of Insured Adults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422</cp:revision>
  <cp:lastPrinted>2015-01-07T00:46:22Z</cp:lastPrinted>
  <dcterms:created xsi:type="dcterms:W3CDTF">2014-11-20T17:11:15Z</dcterms:created>
  <dcterms:modified xsi:type="dcterms:W3CDTF">2015-01-15T16:20:38Z</dcterms:modified>
</cp:coreProperties>
</file>