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3" autoAdjust="0"/>
    <p:restoredTop sz="95255" autoAdjust="0"/>
  </p:normalViewPr>
  <p:slideViewPr>
    <p:cSldViewPr>
      <p:cViewPr varScale="1">
        <p:scale>
          <a:sx n="107" d="100"/>
          <a:sy n="107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38132733408302E-2"/>
          <c:y val="6.2674390650134207E-2"/>
          <c:w val="0.93946369985001899"/>
          <c:h val="0.74528501292372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30</c:v>
                </c:pt>
                <c:pt idx="2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27</c:v>
                </c:pt>
                <c:pt idx="1">
                  <c:v>19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7179136"/>
        <c:axId val="77398784"/>
      </c:barChart>
      <c:catAx>
        <c:axId val="7717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398784"/>
        <c:crosses val="autoZero"/>
        <c:auto val="1"/>
        <c:lblAlgn val="ctr"/>
        <c:lblOffset val="100"/>
        <c:noMultiLvlLbl val="0"/>
      </c:catAx>
      <c:valAx>
        <c:axId val="7739878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77179136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36455298556430399"/>
          <c:y val="1.7382513094268599E-2"/>
          <c:w val="0.28577498125234302"/>
          <c:h val="9.56069171512199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Among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Adults with Incomes Below $24,000 for a Family of Four,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the Uninsured Rate Is Lowest in States That Expanded Medicaid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2" y="5791200"/>
            <a:ext cx="66632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Note: FPL refers to federal poverty level. 26 states and DC had expanded eligibility for their state Medicaid program and begun enrolling individuals by July 2014: AR, AZ,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CA, CO, CT, DC, DE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, HI, IA, IL,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KY,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MA, MD,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MI, MN, ND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, NH, NJ, NM, NV, NY, OH, OR, RI, VT, WA, WV. </a:t>
            </a:r>
            <a:b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All other states were counted as not expanding Medicaid. AK and HI were not included in the survey sample.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(2012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067" y="1261646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 with incomes </a:t>
            </a: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&lt;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100% FPL who are uninsured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8940010"/>
              </p:ext>
            </p:extLst>
          </p:nvPr>
        </p:nvGraphicFramePr>
        <p:xfrm>
          <a:off x="304800" y="1752601"/>
          <a:ext cx="8534400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105423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8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4874</TotalTime>
  <Words>111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Among Adults with Incomes Below $24,000 for a Family of Four,  the Uninsured Rate Is Lowest in States That Expanded Medicaid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428</cp:revision>
  <cp:lastPrinted>2015-01-07T00:46:22Z</cp:lastPrinted>
  <dcterms:created xsi:type="dcterms:W3CDTF">2014-11-20T17:11:15Z</dcterms:created>
  <dcterms:modified xsi:type="dcterms:W3CDTF">2015-01-15T16:23:30Z</dcterms:modified>
</cp:coreProperties>
</file>