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</p:sldMasterIdLst>
  <p:notesMasterIdLst>
    <p:notesMasterId r:id="rId5"/>
  </p:notesMasterIdLst>
  <p:sldIdLst>
    <p:sldId id="260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2" autoAdjust="0"/>
    <p:restoredTop sz="94660"/>
  </p:normalViewPr>
  <p:slideViewPr>
    <p:cSldViewPr>
      <p:cViewPr varScale="1">
        <p:scale>
          <a:sx n="95" d="100"/>
          <a:sy n="95" d="100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44-8872-482E-B3FA-EE8A80E3F2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22CC-56FF-4626-9A10-D0BC90E3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E83D-1460-4318-B9C5-94227867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20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9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2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3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25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1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2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6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0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7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96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1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4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Prices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for Hospital and Physician Services, Pharmaceuticals, and Diagnostic Imaging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64559"/>
              </p:ext>
            </p:extLst>
          </p:nvPr>
        </p:nvGraphicFramePr>
        <p:xfrm>
          <a:off x="239701" y="1188720"/>
          <a:ext cx="8675699" cy="4309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9099"/>
                <a:gridCol w="1371600"/>
                <a:gridCol w="1447800"/>
                <a:gridCol w="1219200"/>
                <a:gridCol w="1295400"/>
                <a:gridCol w="1752600"/>
              </a:tblGrid>
              <a:tr h="561956">
                <a:tc rowSpan="2">
                  <a:txBody>
                    <a:bodyPr/>
                    <a:lstStyle/>
                    <a:p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Total hospital and physician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costs, 2013</a:t>
                      </a:r>
                      <a:r>
                        <a:rPr lang="en-US" sz="14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Diagnostic imaging prices, 2013</a:t>
                      </a:r>
                      <a:r>
                        <a:rPr lang="en-US" sz="14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Price comparison for in-patent pharmaceuticals, 2010 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(U.S. set to 100)</a:t>
                      </a:r>
                      <a:r>
                        <a:rPr lang="en-US" sz="14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04844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Bypass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surgery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Appendectomy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MRI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CT scan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(abdomen)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$42,130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$5,177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$350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$97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Germany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Netherlands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$15,742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$4,995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$461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$279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New Zealand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$40,368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$6,645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$1,005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$731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Switzerland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$36,509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$9,845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$138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$432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Kingdom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States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$75,345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$13,910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$1,145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$896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5791200"/>
            <a:ext cx="65947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Source: </a:t>
            </a:r>
            <a:r>
              <a:rPr lang="en-US" altLang="en-US" sz="1200" dirty="0">
                <a:latin typeface="Cabin" panose="020B0803050202020004" pitchFamily="34" charset="0"/>
                <a:cs typeface="Arial" panose="020B0604020202020204" pitchFamily="34" charset="0"/>
              </a:rPr>
              <a:t>International Federation of Health Plans, 2013 Comparative Price Report</a:t>
            </a:r>
            <a:r>
              <a:rPr lang="en-US" alt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Numbers show price indices for a basket of in-patent pharmaceuticals in each country; lower numbers indicate lower prices. Source: 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P. Kanavos, A. </a:t>
            </a:r>
            <a:r>
              <a:rPr lang="en-US" altLang="en-US" sz="1200" b="0" dirty="0" err="1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Ferrario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 S. </a:t>
            </a:r>
            <a:r>
              <a:rPr lang="en-US" altLang="en-US" sz="1200" b="0" dirty="0" err="1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Vandoros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 et al., “Higher U.S. Branded Drug Prices and Spending Compared to Other Countries May Stem Partly from Quick Uptake of New Drugs,” </a:t>
            </a:r>
            <a:r>
              <a:rPr lang="en-US" altLang="en-US" sz="1200" b="0" i="1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Health Affairs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 April 2013 32(4):753–61.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16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6286</TotalTime>
  <Words>207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Squires 2012 OECD chartpack</vt:lpstr>
      <vt:lpstr>1_Squires 2012 OECD chartpack</vt:lpstr>
      <vt:lpstr>Prices for Hospital and Physician Services, Pharmaceuticals, and Diagnostic Imaging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Anderson</dc:creator>
  <cp:lastModifiedBy>Samantha Mackie</cp:lastModifiedBy>
  <cp:revision>392</cp:revision>
  <cp:lastPrinted>2015-09-22T20:24:58Z</cp:lastPrinted>
  <dcterms:created xsi:type="dcterms:W3CDTF">2015-01-21T19:08:01Z</dcterms:created>
  <dcterms:modified xsi:type="dcterms:W3CDTF">2015-10-07T18:10:27Z</dcterms:modified>
</cp:coreProperties>
</file>