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</p:sldMasterIdLst>
  <p:notesMasterIdLst>
    <p:notesMasterId r:id="rId5"/>
  </p:notesMasterIdLst>
  <p:sldIdLst>
    <p:sldId id="268" r:id="rId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2" autoAdjust="0"/>
    <p:restoredTop sz="94660"/>
  </p:normalViewPr>
  <p:slideViewPr>
    <p:cSldViewPr>
      <p:cViewPr varScale="1">
        <p:scale>
          <a:sx n="95" d="100"/>
          <a:sy n="95" d="100"/>
        </p:scale>
        <p:origin x="-11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84978440194976E-2"/>
          <c:y val="5.865605707737237E-2"/>
          <c:w val="0.88057473284589438"/>
          <c:h val="0.75780015400523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JAP</c:v>
                </c:pt>
                <c:pt idx="1">
                  <c:v>SWE</c:v>
                </c:pt>
                <c:pt idx="2">
                  <c:v>US</c:v>
                </c:pt>
                <c:pt idx="3">
                  <c:v>AUS</c:v>
                </c:pt>
                <c:pt idx="4">
                  <c:v>GER</c:v>
                </c:pt>
                <c:pt idx="5">
                  <c:v>NOR</c:v>
                </c:pt>
                <c:pt idx="6">
                  <c:v>FR</c:v>
                </c:pt>
                <c:pt idx="7">
                  <c:v>UK</c:v>
                </c:pt>
                <c:pt idx="8">
                  <c:v>NETH</c:v>
                </c:pt>
                <c:pt idx="9">
                  <c:v>DEN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179.1</c:v>
                </c:pt>
                <c:pt idx="1">
                  <c:v>176.4</c:v>
                </c:pt>
                <c:pt idx="2">
                  <c:v>198.1</c:v>
                </c:pt>
                <c:pt idx="3">
                  <c:v>197</c:v>
                </c:pt>
                <c:pt idx="4">
                  <c:v>201.9</c:v>
                </c:pt>
                <c:pt idx="5">
                  <c:v>196.8</c:v>
                </c:pt>
                <c:pt idx="6">
                  <c:v>209.6</c:v>
                </c:pt>
                <c:pt idx="7">
                  <c:v>220.8</c:v>
                </c:pt>
                <c:pt idx="8">
                  <c:v>221.3</c:v>
                </c:pt>
                <c:pt idx="9">
                  <c:v>249.3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4245014245014245E-2"/>
                  <c:y val="-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470085470085201E-3"/>
                  <c:y val="2.35476347327987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715099715099714E-3"/>
                  <c:y val="4.7095269465597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980056980056454E-3"/>
                  <c:y val="-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5470085470085479E-3"/>
                  <c:y val="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9715099715099714E-3"/>
                  <c:y val="4.70952694655966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5470085470085479E-3"/>
                  <c:y val="-1.8541444671494734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82051282051282E-2"/>
                  <c:y val="7.06429041983949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971509971509867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1225071225070177E-3"/>
                  <c:y val="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JAP</c:v>
                </c:pt>
                <c:pt idx="1">
                  <c:v>SWE</c:v>
                </c:pt>
                <c:pt idx="2">
                  <c:v>US</c:v>
                </c:pt>
                <c:pt idx="3">
                  <c:v>AUS</c:v>
                </c:pt>
                <c:pt idx="4">
                  <c:v>GER</c:v>
                </c:pt>
                <c:pt idx="5">
                  <c:v>NOR</c:v>
                </c:pt>
                <c:pt idx="6">
                  <c:v>FR</c:v>
                </c:pt>
                <c:pt idx="7">
                  <c:v>UK</c:v>
                </c:pt>
                <c:pt idx="8">
                  <c:v>NETH</c:v>
                </c:pt>
                <c:pt idx="9">
                  <c:v>DEN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160.19999999999999</c:v>
                </c:pt>
                <c:pt idx="1">
                  <c:v>162.9</c:v>
                </c:pt>
                <c:pt idx="2">
                  <c:v>163.80000000000001</c:v>
                </c:pt>
                <c:pt idx="3">
                  <c:v>166.1</c:v>
                </c:pt>
                <c:pt idx="4">
                  <c:v>174.5</c:v>
                </c:pt>
                <c:pt idx="5">
                  <c:v>175.7</c:v>
                </c:pt>
                <c:pt idx="6">
                  <c:v>179.4</c:v>
                </c:pt>
                <c:pt idx="7">
                  <c:v>192.7</c:v>
                </c:pt>
                <c:pt idx="8">
                  <c:v>196</c:v>
                </c:pt>
                <c:pt idx="9">
                  <c:v>219.6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3689088"/>
        <c:axId val="533690624"/>
      </c:barChart>
      <c:catAx>
        <c:axId val="53368908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33690624"/>
        <c:crosses val="autoZero"/>
        <c:auto val="1"/>
        <c:lblAlgn val="ctr"/>
        <c:lblOffset val="100"/>
        <c:noMultiLvlLbl val="0"/>
      </c:catAx>
      <c:valAx>
        <c:axId val="53369062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33689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578650425107117"/>
          <c:y val="5.2261843023308635E-2"/>
          <c:w val="0.26657985059559863"/>
          <c:h val="6.7859091695416707E-2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1">
              <a:latin typeface="Cabin" panose="020B08030502020200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CC44-8872-482E-B3FA-EE8A80E3F28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22CC-56FF-4626-9A10-D0BC90E3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E83D-1460-4318-B9C5-94227867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20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5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9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7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8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2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3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25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1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2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46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0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0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7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96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1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4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0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4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2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4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Mortality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as a Result of Cancer, 1995 to 2007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04878329"/>
              </p:ext>
            </p:extLst>
          </p:nvPr>
        </p:nvGraphicFramePr>
        <p:xfrm>
          <a:off x="152400" y="1159877"/>
          <a:ext cx="8915400" cy="539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6172200"/>
            <a:ext cx="673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* M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ortality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rates are adjusted for likelihood of death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from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other causes.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Source</a:t>
            </a:r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: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W. Stevens et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al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., “Cancer Mortality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R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eductions Were Greatest Among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ountries Where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ancer Care Spending Rose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Most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1995–2007,” </a:t>
            </a:r>
            <a:r>
              <a:rPr lang="en-US" sz="1200" i="1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Health </a:t>
            </a:r>
            <a:r>
              <a:rPr lang="en-US" sz="1200" i="1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Affairs,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 April 2015 34(4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):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562–70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. 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762000"/>
            <a:ext cx="4398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Deaths per 100,000 population (adjusted)*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6287</TotalTime>
  <Words>75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Squires 2012 OECD chartpack</vt:lpstr>
      <vt:lpstr>1_Squires 2012 OECD chartpack</vt:lpstr>
      <vt:lpstr>Mortality as a Result of Cancer, 1995 to 2007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Anderson</dc:creator>
  <cp:lastModifiedBy>Samantha Mackie</cp:lastModifiedBy>
  <cp:revision>395</cp:revision>
  <cp:lastPrinted>2015-09-22T20:24:58Z</cp:lastPrinted>
  <dcterms:created xsi:type="dcterms:W3CDTF">2015-01-21T19:08:01Z</dcterms:created>
  <dcterms:modified xsi:type="dcterms:W3CDTF">2015-10-07T18:10:48Z</dcterms:modified>
</cp:coreProperties>
</file>