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86" autoAdjust="0"/>
  </p:normalViewPr>
  <p:slideViewPr>
    <p:cSldViewPr snapToGrid="0" snapToObjects="1">
      <p:cViewPr varScale="1">
        <p:scale>
          <a:sx n="61" d="100"/>
          <a:sy n="61" d="100"/>
        </p:scale>
        <p:origin x="-8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9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6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6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3DEF-B0BD-6B41-8D11-AF9F6550FA79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DC4F-DA8C-AF4C-97FA-A5D266AC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3080" y="-1327152"/>
            <a:ext cx="7086600" cy="91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2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The Commonwealth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Frame</dc:creator>
  <cp:lastModifiedBy>Samantha Mackie</cp:lastModifiedBy>
  <cp:revision>36</cp:revision>
  <cp:lastPrinted>2014-06-27T13:11:58Z</cp:lastPrinted>
  <dcterms:created xsi:type="dcterms:W3CDTF">2014-04-29T18:25:55Z</dcterms:created>
  <dcterms:modified xsi:type="dcterms:W3CDTF">2014-07-07T16:25:34Z</dcterms:modified>
</cp:coreProperties>
</file>