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 autoAdjust="0"/>
    <p:restoredTop sz="99186" autoAdjust="0"/>
  </p:normalViewPr>
  <p:slideViewPr>
    <p:cSldViewPr snapToGrid="0" snapToObjects="1">
      <p:cViewPr>
        <p:scale>
          <a:sx n="80" d="100"/>
          <a:sy n="80" d="100"/>
        </p:scale>
        <p:origin x="-74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ley_State_Scorecard_ex_08_ChartCart_ver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" y="50802"/>
            <a:ext cx="912114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27</cp:revision>
  <dcterms:created xsi:type="dcterms:W3CDTF">2014-04-29T18:25:55Z</dcterms:created>
  <dcterms:modified xsi:type="dcterms:W3CDTF">2014-04-30T20:56:04Z</dcterms:modified>
</cp:coreProperties>
</file>