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"/>
          <a:stretch/>
        </p:blipFill>
        <p:spPr>
          <a:xfrm>
            <a:off x="2299580" y="31079"/>
            <a:ext cx="4624401" cy="682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8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9</cp:revision>
  <dcterms:created xsi:type="dcterms:W3CDTF">2016-02-02T13:44:55Z</dcterms:created>
  <dcterms:modified xsi:type="dcterms:W3CDTF">2016-02-02T15:34:41Z</dcterms:modified>
</cp:coreProperties>
</file>