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2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9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4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5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04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4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7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9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C27D8-139A-4FB7-8D87-A37569356811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1F85-25BE-4104-8BD0-994AA60BD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36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1"/>
          <a:stretch/>
        </p:blipFill>
        <p:spPr>
          <a:xfrm>
            <a:off x="153208" y="144855"/>
            <a:ext cx="8900342" cy="624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1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Mackie</dc:creator>
  <cp:lastModifiedBy>Samantha Mackie</cp:lastModifiedBy>
  <cp:revision>11</cp:revision>
  <dcterms:created xsi:type="dcterms:W3CDTF">2016-02-02T13:44:55Z</dcterms:created>
  <dcterms:modified xsi:type="dcterms:W3CDTF">2016-02-02T15:35:17Z</dcterms:modified>
</cp:coreProperties>
</file>