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06_ACCESS_map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9" b="-99"/>
          <a:stretch/>
        </p:blipFill>
        <p:spPr>
          <a:xfrm>
            <a:off x="102757" y="358029"/>
            <a:ext cx="8931275" cy="597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8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68</cp:revision>
  <dcterms:created xsi:type="dcterms:W3CDTF">2013-09-16T19:09:46Z</dcterms:created>
  <dcterms:modified xsi:type="dcterms:W3CDTF">2013-09-17T19:00:49Z</dcterms:modified>
</cp:coreProperties>
</file>