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179" autoAdjust="0"/>
  </p:normalViewPr>
  <p:slideViewPr>
    <p:cSldViewPr snapToGrid="0" snapToObjects="1">
      <p:cViewPr varScale="1">
        <p:scale>
          <a:sx n="116" d="100"/>
          <a:sy n="116" d="100"/>
        </p:scale>
        <p:origin x="-15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87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6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8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5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33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93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7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39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A5AA7-0D56-D14C-BA06-2EF8A2EAD7B7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D98F5-D9F3-6340-93F0-176CB3C032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Flogo 1-color double ring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3629" y="5809048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w-income_Scorecard_ex_10_PREVENT_map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9" b="-102"/>
          <a:stretch/>
        </p:blipFill>
        <p:spPr>
          <a:xfrm>
            <a:off x="237247" y="453816"/>
            <a:ext cx="8783955" cy="5879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3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72</cp:revision>
  <dcterms:created xsi:type="dcterms:W3CDTF">2013-09-16T19:09:46Z</dcterms:created>
  <dcterms:modified xsi:type="dcterms:W3CDTF">2013-09-17T19:02:39Z</dcterms:modified>
</cp:coreProperties>
</file>