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11_spik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5" b="59"/>
          <a:stretch/>
        </p:blipFill>
        <p:spPr>
          <a:xfrm>
            <a:off x="731520" y="206928"/>
            <a:ext cx="7710170" cy="639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7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73</cp:revision>
  <dcterms:created xsi:type="dcterms:W3CDTF">2013-09-16T19:09:46Z</dcterms:created>
  <dcterms:modified xsi:type="dcterms:W3CDTF">2013-09-17T19:02:58Z</dcterms:modified>
</cp:coreProperties>
</file>