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79" autoAdjust="0"/>
  </p:normalViewPr>
  <p:slideViewPr>
    <p:cSldViewPr snapToGrid="0" snapToObjects="1">
      <p:cViewPr varScale="1">
        <p:scale>
          <a:sx n="116" d="100"/>
          <a:sy n="116" d="100"/>
        </p:scale>
        <p:origin x="-15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8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6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8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5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3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1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9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7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3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Flogo 1-color double ring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629" y="5809048"/>
            <a:ext cx="100584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9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w-income_Scorecard_ex_14_HOSP_USE_map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2" b="-39"/>
          <a:stretch/>
        </p:blipFill>
        <p:spPr>
          <a:xfrm>
            <a:off x="220370" y="416619"/>
            <a:ext cx="8783955" cy="595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250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Samantha Mackie</cp:lastModifiedBy>
  <cp:revision>76</cp:revision>
  <dcterms:created xsi:type="dcterms:W3CDTF">2013-09-16T19:09:46Z</dcterms:created>
  <dcterms:modified xsi:type="dcterms:W3CDTF">2013-09-17T19:04:18Z</dcterms:modified>
</cp:coreProperties>
</file>