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20_spik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8" b="1861"/>
          <a:stretch/>
        </p:blipFill>
        <p:spPr>
          <a:xfrm>
            <a:off x="491086" y="349506"/>
            <a:ext cx="8006715" cy="616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4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82</cp:revision>
  <dcterms:created xsi:type="dcterms:W3CDTF">2013-09-16T19:09:46Z</dcterms:created>
  <dcterms:modified xsi:type="dcterms:W3CDTF">2013-09-17T19:07:20Z</dcterms:modified>
</cp:coreProperties>
</file>