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14" autoAdjust="0"/>
  </p:normalViewPr>
  <p:slideViewPr>
    <p:cSldViewPr snapToGrid="0" snapToObjects="1">
      <p:cViewPr>
        <p:scale>
          <a:sx n="125" d="100"/>
          <a:sy n="125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732161417977199E-2"/>
          <c:y val="0.11071144876469"/>
          <c:w val="0.91616028465782495"/>
          <c:h val="0.72988655111310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North Carolina</c:v>
                </c:pt>
                <c:pt idx="1">
                  <c:v>Texas</c:v>
                </c:pt>
                <c:pt idx="2">
                  <c:v>Georgia</c:v>
                </c:pt>
                <c:pt idx="3">
                  <c:v>Florida</c:v>
                </c:pt>
                <c:pt idx="4">
                  <c:v>California</c:v>
                </c:pt>
                <c:pt idx="5">
                  <c:v>New York</c:v>
                </c:pt>
                <c:pt idx="6">
                  <c:v>NATIONAL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79.8</c:v>
                </c:pt>
                <c:pt idx="1">
                  <c:v>74</c:v>
                </c:pt>
                <c:pt idx="2">
                  <c:v>72.900000000000006</c:v>
                </c:pt>
                <c:pt idx="3" formatCode="General">
                  <c:v>68.3</c:v>
                </c:pt>
                <c:pt idx="4" formatCode="General">
                  <c:v>57</c:v>
                </c:pt>
                <c:pt idx="5" formatCode="General">
                  <c:v>50.1</c:v>
                </c:pt>
                <c:pt idx="6" formatCode="General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North Carolina</c:v>
                </c:pt>
                <c:pt idx="1">
                  <c:v>Texas</c:v>
                </c:pt>
                <c:pt idx="2">
                  <c:v>Georgia</c:v>
                </c:pt>
                <c:pt idx="3">
                  <c:v>Florida</c:v>
                </c:pt>
                <c:pt idx="4">
                  <c:v>California</c:v>
                </c:pt>
                <c:pt idx="5">
                  <c:v>New York</c:v>
                </c:pt>
                <c:pt idx="6">
                  <c:v>NATIONAL</c:v>
                </c:pt>
              </c:strCache>
            </c:strRef>
          </c:cat>
          <c:val>
            <c:numRef>
              <c:f>Sheet1!$C$2:$C$8</c:f>
              <c:numCache>
                <c:formatCode>0.0</c:formatCode>
                <c:ptCount val="7"/>
                <c:pt idx="0">
                  <c:v>80</c:v>
                </c:pt>
                <c:pt idx="1">
                  <c:v>74.3</c:v>
                </c:pt>
                <c:pt idx="2">
                  <c:v>72.8</c:v>
                </c:pt>
                <c:pt idx="3" formatCode="General">
                  <c:v>69.2</c:v>
                </c:pt>
                <c:pt idx="4" formatCode="General">
                  <c:v>58.5</c:v>
                </c:pt>
                <c:pt idx="5" formatCode="General">
                  <c:v>52.1</c:v>
                </c:pt>
                <c:pt idx="6" formatCode="General">
                  <c:v>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67296"/>
        <c:axId val="25368832"/>
      </c:barChart>
      <c:catAx>
        <c:axId val="253672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 i="0"/>
            </a:pPr>
            <a:endParaRPr lang="en-US"/>
          </a:p>
        </c:txPr>
        <c:crossAx val="25368832"/>
        <c:crosses val="autoZero"/>
        <c:auto val="1"/>
        <c:lblAlgn val="ctr"/>
        <c:lblOffset val="100"/>
        <c:noMultiLvlLbl val="0"/>
      </c:catAx>
      <c:valAx>
        <c:axId val="2536883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536729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386989929510897"/>
          <c:y val="0"/>
          <c:w val="0.27224110961613801"/>
          <c:h val="7.4966698576287696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0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3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2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4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3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0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3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3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9144000" cy="1234440"/>
          </a:xfrm>
        </p:spPr>
        <p:txBody>
          <a:bodyPr anchor="t" anchorCtr="1">
            <a:noAutofit/>
          </a:bodyPr>
          <a:lstStyle/>
          <a:p>
            <a:r>
              <a:rPr lang="en-US" sz="2400" b="1" dirty="0" smtClean="0"/>
              <a:t>Percent </a:t>
            </a:r>
            <a:r>
              <a:rPr lang="en-US" sz="2400" b="1" dirty="0" smtClean="0"/>
              <a:t>of Undocumented Immigrants Under Age 65 Without Health Insurance, Selected States and U.S.,</a:t>
            </a:r>
            <a:br>
              <a:rPr lang="en-US" sz="2400" b="1" dirty="0" smtClean="0"/>
            </a:br>
            <a:r>
              <a:rPr lang="en-US" sz="2400" b="1" dirty="0" smtClean="0"/>
              <a:t>2012 and 2016 Projections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902" y="6512633"/>
            <a:ext cx="424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Gruber </a:t>
            </a:r>
            <a:r>
              <a:rPr lang="en-US" sz="1400" dirty="0" err="1" smtClean="0"/>
              <a:t>MicroSimulation</a:t>
            </a:r>
            <a:r>
              <a:rPr lang="en-US" sz="1400" dirty="0" smtClean="0"/>
              <a:t> Model (GMSIM), 2012.</a:t>
            </a:r>
            <a:endParaRPr lang="en-US" sz="14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41178426"/>
              </p:ext>
            </p:extLst>
          </p:nvPr>
        </p:nvGraphicFramePr>
        <p:xfrm>
          <a:off x="164592" y="1508553"/>
          <a:ext cx="8795402" cy="49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455" y="1499498"/>
            <a:ext cx="1941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Percent uninsured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02663" y="2778416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80.0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83108" y="278493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79.8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0290" y="3042256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72.8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80735" y="3040198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72.9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06485" y="3555071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58.5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78349" y="360449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57.0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50459" y="2982302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74.3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130904" y="2988825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74.0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48086" y="3168913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69.2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28531" y="320117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68.3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54281" y="3776119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52.1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26145" y="3851290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50.1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10658" y="3447983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61.5</a:t>
            </a:r>
            <a:endParaRPr 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882522" y="3463087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61.0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0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Percent of Undocumented Immigrants Under Age 65 Without Health Insurance, Selected States and U.S., 2012 and 2016 Projections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Labor Force Participation Rates, Poverty Rates,  and Uninsurance Rates, California Residents Ages 18 to 64,  by Citizenship and Immigration Status (unadjusted), 2009</dc:title>
  <dc:creator>Paul Frame</dc:creator>
  <cp:lastModifiedBy>Samantha Mackie</cp:lastModifiedBy>
  <cp:revision>45</cp:revision>
  <dcterms:created xsi:type="dcterms:W3CDTF">2013-08-14T14:36:21Z</dcterms:created>
  <dcterms:modified xsi:type="dcterms:W3CDTF">2013-09-16T19:23:57Z</dcterms:modified>
</cp:coreProperties>
</file>