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Tried to find out if eligible for financial assistance/Medicaid</c:v>
                </c:pt>
                <c:pt idx="1">
                  <c:v>Don't know/refused</c:v>
                </c:pt>
                <c:pt idx="2">
                  <c:v>Did not try to find out if eligible for financial asssistance/Medicaid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</c:v>
                </c:pt>
                <c:pt idx="1">
                  <c:v>5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kern="0" dirty="0" smtClean="0">
                <a:solidFill>
                  <a:srgbClr val="000000"/>
                </a:solidFill>
                <a:ea typeface="ＭＳ Ｐゴシック"/>
              </a:rPr>
              <a:t>Nearly </a:t>
            </a:r>
            <a:r>
              <a:rPr lang="en-US" sz="2000" b="1" dirty="0" smtClean="0">
                <a:solidFill>
                  <a:srgbClr val="000000"/>
                </a:solidFill>
                <a:cs typeface="Arial"/>
              </a:rPr>
              <a:t>Half </a:t>
            </a:r>
            <a:r>
              <a:rPr lang="en-US" sz="2000" b="1" dirty="0">
                <a:solidFill>
                  <a:srgbClr val="000000"/>
                </a:solidFill>
                <a:cs typeface="Arial"/>
              </a:rPr>
              <a:t>of Adults Who Visited the Marketplaces Tried to Find Out </a:t>
            </a:r>
            <a:r>
              <a:rPr lang="en-US" sz="2000" b="1" dirty="0">
                <a:cs typeface="Arial"/>
              </a:rPr>
              <a:t>About Financial Help to Pay </a:t>
            </a:r>
            <a:r>
              <a:rPr lang="en-US" sz="2000" b="1" dirty="0" smtClean="0">
                <a:cs typeface="Arial"/>
              </a:rPr>
              <a:t>for Their </a:t>
            </a:r>
            <a:r>
              <a:rPr lang="en-US" sz="2000" b="1" dirty="0">
                <a:cs typeface="Arial"/>
              </a:rPr>
              <a:t>Health Plans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23" y="5848951"/>
            <a:ext cx="9050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5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16305237"/>
              </p:ext>
            </p:extLst>
          </p:nvPr>
        </p:nvGraphicFramePr>
        <p:xfrm>
          <a:off x="2212847" y="1719072"/>
          <a:ext cx="4800600" cy="344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14104" y="2691315"/>
            <a:ext cx="14764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Did not try to find out if eligible for financial assistance or Medicaid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47%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5310" y="5016534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</a:t>
            </a:r>
            <a:br>
              <a:rPr lang="en-US" sz="1400" b="1" dirty="0" smtClean="0"/>
            </a:br>
            <a:r>
              <a:rPr lang="en-US" sz="1400" b="1" dirty="0" smtClean="0"/>
              <a:t>or refused</a:t>
            </a:r>
          </a:p>
          <a:p>
            <a:pPr algn="ctr"/>
            <a:r>
              <a:rPr lang="en-US" sz="1400" b="1" dirty="0"/>
              <a:t>5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691315"/>
            <a:ext cx="1485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Tried to find out if eligible for financial assistance or Medicaid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47%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852" y="1005840"/>
            <a:ext cx="876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Did you try to find out if you are either eligible for financial assistance to help pay for your plan, </a:t>
            </a:r>
            <a:b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or if you are eligible for Medicaid? </a:t>
            </a:r>
            <a:endParaRPr lang="en-US" sz="15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9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102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Nearly Half of Adults Who Visited the Marketplaces Tried to Find Out About Financial Help to Pay for Their Health Plans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580</cp:revision>
  <cp:lastPrinted>2013-11-04T15:54:12Z</cp:lastPrinted>
  <dcterms:created xsi:type="dcterms:W3CDTF">2013-08-07T14:09:41Z</dcterms:created>
  <dcterms:modified xsi:type="dcterms:W3CDTF">2013-11-04T15:58:13Z</dcterms:modified>
</cp:coreProperties>
</file>