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7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a W. Rasmussen" initials="PW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7" autoAdjust="0"/>
    <p:restoredTop sz="99537" autoAdjust="0"/>
  </p:normalViewPr>
  <p:slideViewPr>
    <p:cSldViewPr>
      <p:cViewPr varScale="1">
        <p:scale>
          <a:sx n="117" d="100"/>
          <a:sy n="117" d="100"/>
        </p:scale>
        <p:origin x="-16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explosion val="15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Sheet1!$A$2:$A$4</c:f>
              <c:strCache>
                <c:ptCount val="3"/>
                <c:pt idx="0">
                  <c:v>Once</c:v>
                </c:pt>
                <c:pt idx="1">
                  <c:v>More than once</c:v>
                </c:pt>
                <c:pt idx="2">
                  <c:v>Don't know or refused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39</c:v>
                </c:pt>
                <c:pt idx="1">
                  <c:v>59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7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36797454716301"/>
          <c:y val="0"/>
          <c:w val="0.49503874226369898"/>
          <c:h val="0.933323978644582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5">
                  <a:lumMod val="75000"/>
                  <a:alpha val="85000"/>
                </a:schemeClr>
              </a:solidFill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Sheet1!$A$2:$A$4</c:f>
              <c:strCache>
                <c:ptCount val="3"/>
                <c:pt idx="0">
                  <c:v>Improve</c:v>
                </c:pt>
                <c:pt idx="1">
                  <c:v>Stay about the same</c:v>
                </c:pt>
                <c:pt idx="2">
                  <c:v>Get worse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</c:v>
                </c:pt>
                <c:pt idx="1">
                  <c:v>52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5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1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r">
              <a:defRPr sz="1200"/>
            </a:lvl1pPr>
          </a:lstStyle>
          <a:p>
            <a:fld id="{AF8695F8-9C89-456C-9993-63E6FEF02E6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45925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945925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r">
              <a:defRPr sz="1200"/>
            </a:lvl1pPr>
          </a:lstStyle>
          <a:p>
            <a:fld id="{8799B601-E631-4498-9453-2CF4E5A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r">
              <a:defRPr sz="1200"/>
            </a:lvl1pPr>
          </a:lstStyle>
          <a:p>
            <a:fld id="{AF145393-933F-4EE3-BD7E-18F2062657D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704850"/>
            <a:ext cx="4711700" cy="3533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8" tIns="45884" rIns="91768" bIns="458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1768" tIns="45884" rIns="91768" bIns="458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946072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r">
              <a:defRPr sz="1200"/>
            </a:lvl1pPr>
          </a:lstStyle>
          <a:p>
            <a:fld id="{8B2D0FD8-40C2-49A7-B4DA-63C3384F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3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0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4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7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5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172200"/>
            <a:ext cx="640080" cy="6400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0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083" y="5663624"/>
            <a:ext cx="44969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Adults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ages 19–64 who are uninsured or have individual coverage and went to marketplace</a:t>
            </a:r>
            <a:endParaRPr lang="en-US" sz="1600" b="1" i="0" u="none" strike="noStrike" dirty="0"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118006118"/>
              </p:ext>
            </p:extLst>
          </p:nvPr>
        </p:nvGraphicFramePr>
        <p:xfrm>
          <a:off x="165931" y="1625024"/>
          <a:ext cx="3948869" cy="3313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96081" y="2932455"/>
            <a:ext cx="1385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Once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39%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88120" y="293245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More than once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5</a:t>
            </a:r>
            <a:r>
              <a:rPr lang="en-US" sz="1400" b="1" dirty="0">
                <a:solidFill>
                  <a:schemeClr val="bg1"/>
                </a:solidFill>
              </a:rPr>
              <a:t>9</a:t>
            </a:r>
            <a:r>
              <a:rPr lang="en-US" sz="1400" b="1" dirty="0" smtClean="0">
                <a:solidFill>
                  <a:schemeClr val="bg1"/>
                </a:solidFill>
              </a:rPr>
              <a:t>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4300" y="4901624"/>
            <a:ext cx="3399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Adults ages 19–64 who are uninsured or have individual coverage and went to marketplace more than once</a:t>
            </a:r>
            <a:endParaRPr lang="en-US" sz="1600" b="1" i="0" u="none" strike="noStrike" dirty="0"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457" y="990600"/>
            <a:ext cx="41901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How many times did you visit the marketplace—did you visit once, or more than once? 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ea typeface="ＭＳ Ｐゴシック"/>
              </a:rPr>
              <a:t>A </a:t>
            </a:r>
            <a:r>
              <a:rPr lang="en-US" sz="2000" b="1" kern="0" dirty="0" smtClean="0">
                <a:ea typeface="ＭＳ Ｐゴシック"/>
              </a:rPr>
              <a:t>Majority of Adults Who Visited the Marketplaces Went More Than Once; Three of 10 Said Their Experience Improved Over the Course of Their Visits</a:t>
            </a: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080282632"/>
              </p:ext>
            </p:extLst>
          </p:nvPr>
        </p:nvGraphicFramePr>
        <p:xfrm>
          <a:off x="5257800" y="2286000"/>
          <a:ext cx="4114800" cy="2291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324600" y="2743200"/>
            <a:ext cx="917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Improved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29%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9000" y="2932093"/>
            <a:ext cx="9922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Stayed about the same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52%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800" y="3462000"/>
            <a:ext cx="807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Got worse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18%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45720" y="6556248"/>
            <a:ext cx="7315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Source: </a:t>
            </a:r>
            <a:r>
              <a:rPr lang="en-US" sz="11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The Commonwealth Fund Affordable Care Act Tracking Survey, Dec. 2013.</a:t>
            </a:r>
            <a:endParaRPr lang="en-US" sz="1100" dirty="0">
              <a:solidFill>
                <a:srgbClr val="000000"/>
              </a:solidFill>
              <a:latin typeface="+mj-lt"/>
              <a:ea typeface="ＭＳ Ｐゴシック" charset="-12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971800" y="1905000"/>
            <a:ext cx="3962400" cy="45720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895600" y="4343400"/>
            <a:ext cx="4038600" cy="38100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58346" y="1091624"/>
            <a:ext cx="33117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From your first visit to your last visit, did your experience in trying to get health insurance through the marketplace in your state…?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4620160"/>
            <a:ext cx="17320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Don’t know or refused</a:t>
            </a:r>
          </a:p>
          <a:p>
            <a:pPr algn="ctr"/>
            <a:r>
              <a:rPr lang="en-US" sz="1400" b="1" dirty="0"/>
              <a:t>2</a:t>
            </a:r>
            <a:r>
              <a:rPr lang="en-US" sz="1400" b="1" dirty="0" smtClean="0"/>
              <a:t>%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436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9240</TotalTime>
  <Words>142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 W. Rasmussen</dc:creator>
  <cp:lastModifiedBy>Samantha Mackie</cp:lastModifiedBy>
  <cp:revision>875</cp:revision>
  <cp:lastPrinted>2013-10-31T21:40:18Z</cp:lastPrinted>
  <dcterms:created xsi:type="dcterms:W3CDTF">2013-08-07T14:09:41Z</dcterms:created>
  <dcterms:modified xsi:type="dcterms:W3CDTF">2014-01-08T14:49:12Z</dcterms:modified>
</cp:coreProperties>
</file>