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5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7" autoAdjust="0"/>
    <p:restoredTop sz="99537" autoAdjust="0"/>
  </p:normalViewPr>
  <p:slideViewPr>
    <p:cSldViewPr>
      <p:cViewPr varScale="1">
        <p:scale>
          <a:sx n="117" d="100"/>
          <a:sy n="117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23559563510588"/>
          <c:w val="0.91767104472094096"/>
          <c:h val="0.71160521021730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Oct. 2013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27%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400" smtClean="0"/>
                      <a:t>70%</a:t>
                    </a:r>
                    <a:endParaRPr lang="en-US" sz="2000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en-US" sz="2400" dirty="0" smtClean="0">
                        <a:solidFill>
                          <a:schemeClr val="tx1"/>
                        </a:solidFill>
                      </a:rPr>
                      <a:t>3%</a:t>
                    </a:r>
                    <a:endParaRPr lang="en-US" sz="200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Excellent or good</c:v>
                </c:pt>
                <c:pt idx="1">
                  <c:v>Fair or poor</c:v>
                </c:pt>
                <c:pt idx="2">
                  <c:v>Don't know or refused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70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Dec. 2013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69%</a:t>
                    </a:r>
                    <a:endParaRPr lang="en-US"/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tx1"/>
                        </a:solidFill>
                      </a:defRPr>
                    </a:pPr>
                    <a:r>
                      <a:rPr lang="en-US" sz="2400" dirty="0" smtClean="0"/>
                      <a:t>2%</a:t>
                    </a:r>
                    <a:endParaRPr lang="en-US" dirty="0"/>
                  </a:p>
                </c:rich>
              </c:tx>
              <c:spPr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Excellent or good</c:v>
                </c:pt>
                <c:pt idx="1">
                  <c:v>Fair or poor</c:v>
                </c:pt>
                <c:pt idx="2">
                  <c:v>Don't know or refused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29</c:v>
                </c:pt>
                <c:pt idx="1">
                  <c:v>69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6"/>
        <c:overlap val="-40"/>
        <c:axId val="89209088"/>
        <c:axId val="89231360"/>
      </c:barChart>
      <c:catAx>
        <c:axId val="89209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89231360"/>
        <c:crosses val="autoZero"/>
        <c:auto val="1"/>
        <c:lblAlgn val="ctr"/>
        <c:lblOffset val="100"/>
        <c:noMultiLvlLbl val="0"/>
      </c:catAx>
      <c:valAx>
        <c:axId val="8923136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89209088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32138950072245698"/>
          <c:y val="6.5085785581238897E-2"/>
          <c:w val="0.40661251520178898"/>
          <c:h val="6.7804526467132406E-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r>
              <a:rPr lang="en-US" sz="2000" b="1" kern="0" dirty="0" smtClean="0">
                <a:ea typeface="ＭＳ Ｐゴシック"/>
              </a:rPr>
              <a:t>Despite </a:t>
            </a:r>
            <a:r>
              <a:rPr lang="en-US" sz="2000" b="1" kern="0" dirty="0" smtClean="0">
                <a:ea typeface="ＭＳ Ｐゴシック"/>
              </a:rPr>
              <a:t>Improvements, a Majority of Adults Who Have Visited the Marketplaces Rate Their Experience as Fair or Poor</a:t>
            </a:r>
            <a:endParaRPr lang="en-US" sz="2000" b="1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38" y="6001435"/>
            <a:ext cx="91110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Adults ages 19–64 who are uninsured or have individual coverage and went to marketplace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05335767"/>
              </p:ext>
            </p:extLst>
          </p:nvPr>
        </p:nvGraphicFramePr>
        <p:xfrm>
          <a:off x="173008" y="1708639"/>
          <a:ext cx="8742392" cy="4292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85800" y="1005840"/>
            <a:ext cx="8001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Overall, how would you describe your experience in trying to get health insurance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through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the marketplace in your state? </a:t>
            </a:r>
          </a:p>
        </p:txBody>
      </p:sp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Surveys, Oct. 2013 and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" y="1658035"/>
            <a:ext cx="80021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Percent</a:t>
            </a:r>
            <a:endParaRPr 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20092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9240</TotalTime>
  <Words>80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Despite Improvements, a Majority of Adults Who Have Visited the Marketplaces Rate Their Experience as Fair or Poor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876</cp:revision>
  <cp:lastPrinted>2013-10-31T21:40:18Z</cp:lastPrinted>
  <dcterms:created xsi:type="dcterms:W3CDTF">2013-08-07T14:09:41Z</dcterms:created>
  <dcterms:modified xsi:type="dcterms:W3CDTF">2014-01-08T14:49:21Z</dcterms:modified>
</cp:coreProperties>
</file>