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5.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807" r:id="rId2"/>
    <p:sldMasterId id="2147483854" r:id="rId3"/>
    <p:sldMasterId id="2147483901" r:id="rId4"/>
    <p:sldMasterId id="2147483948" r:id="rId5"/>
    <p:sldMasterId id="2147483995" r:id="rId6"/>
  </p:sldMasterIdLst>
  <p:notesMasterIdLst>
    <p:notesMasterId r:id="rId20"/>
  </p:notesMasterIdLst>
  <p:handoutMasterIdLst>
    <p:handoutMasterId r:id="rId21"/>
  </p:handoutMasterIdLst>
  <p:sldIdLst>
    <p:sldId id="357" r:id="rId7"/>
    <p:sldId id="358" r:id="rId8"/>
    <p:sldId id="339" r:id="rId9"/>
    <p:sldId id="265" r:id="rId10"/>
    <p:sldId id="352" r:id="rId11"/>
    <p:sldId id="311" r:id="rId12"/>
    <p:sldId id="356" r:id="rId13"/>
    <p:sldId id="354" r:id="rId14"/>
    <p:sldId id="325" r:id="rId15"/>
    <p:sldId id="347" r:id="rId16"/>
    <p:sldId id="360" r:id="rId17"/>
    <p:sldId id="361" r:id="rId18"/>
    <p:sldId id="300" r:id="rId19"/>
  </p:sldIdLst>
  <p:sldSz cx="9144000" cy="6858000" type="screen4x3"/>
  <p:notesSz cx="9296400" cy="7010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6" userDrawn="1">
          <p15:clr>
            <a:srgbClr val="A4A3A4"/>
          </p15:clr>
        </p15:guide>
        <p15:guide id="2" pos="5496" userDrawn="1">
          <p15:clr>
            <a:srgbClr val="A4A3A4"/>
          </p15:clr>
        </p15:guide>
        <p15:guide id="3" orient="horz" pos="936" userDrawn="1">
          <p15:clr>
            <a:srgbClr val="A4A3A4"/>
          </p15:clr>
        </p15:guide>
        <p15:guide id="4" pos="696"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0"/>
    <a:srgbClr val="297F9A"/>
    <a:srgbClr val="2F91A4"/>
    <a:srgbClr val="267896"/>
    <a:srgbClr val="267795"/>
    <a:srgbClr val="3093A5"/>
    <a:srgbClr val="3AA2AD"/>
    <a:srgbClr val="2D8AA0"/>
    <a:srgbClr val="49BABB"/>
    <a:srgbClr val="1F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87825" autoAdjust="0"/>
  </p:normalViewPr>
  <p:slideViewPr>
    <p:cSldViewPr snapToGrid="0" snapToObjects="1">
      <p:cViewPr varScale="1">
        <p:scale>
          <a:sx n="108" d="100"/>
          <a:sy n="108" d="100"/>
        </p:scale>
        <p:origin x="408" y="102"/>
      </p:cViewPr>
      <p:guideLst>
        <p:guide orient="horz" pos="3696"/>
        <p:guide pos="5496"/>
        <p:guide orient="horz" pos="936"/>
        <p:guide pos="6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3" d="100"/>
          <a:sy n="73" d="100"/>
        </p:scale>
        <p:origin x="-1896"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sa Tikkanen" userId="f8ff7f4f96290be0" providerId="LiveId" clId="{0F1AE6A8-417B-49D0-B867-2746E172770D}"/>
    <pc:docChg chg="undo custSel modSld">
      <pc:chgData name="Roosa Tikkanen" userId="f8ff7f4f96290be0" providerId="LiveId" clId="{0F1AE6A8-417B-49D0-B867-2746E172770D}" dt="2017-11-04T17:32:17.532" v="1475" actId="1036"/>
      <pc:docMkLst>
        <pc:docMk/>
      </pc:docMkLst>
      <pc:sldChg chg="modSp">
        <pc:chgData name="Roosa Tikkanen" userId="f8ff7f4f96290be0" providerId="LiveId" clId="{0F1AE6A8-417B-49D0-B867-2746E172770D}" dt="2017-11-04T17:16:09.732" v="7" actId="20577"/>
        <pc:sldMkLst>
          <pc:docMk/>
          <pc:sldMk cId="3859024426" sldId="256"/>
        </pc:sldMkLst>
        <pc:spChg chg="mod">
          <ac:chgData name="Roosa Tikkanen" userId="f8ff7f4f96290be0" providerId="LiveId" clId="{0F1AE6A8-417B-49D0-B867-2746E172770D}" dt="2017-11-04T17:16:09.732" v="7" actId="20577"/>
          <ac:spMkLst>
            <pc:docMk/>
            <pc:sldMk cId="3859024426" sldId="256"/>
            <ac:spMk id="2" creationId="{00000000-0000-0000-0000-000000000000}"/>
          </ac:spMkLst>
        </pc:spChg>
      </pc:sldChg>
      <pc:sldChg chg="addSp delSp modSp mod">
        <pc:chgData name="Roosa Tikkanen" userId="f8ff7f4f96290be0" providerId="LiveId" clId="{0F1AE6A8-417B-49D0-B867-2746E172770D}" dt="2017-11-04T17:25:53.497" v="1080" actId="20577"/>
        <pc:sldMkLst>
          <pc:docMk/>
          <pc:sldMk cId="770887069" sldId="326"/>
        </pc:sldMkLst>
        <pc:spChg chg="add del mod">
          <ac:chgData name="Roosa Tikkanen" userId="f8ff7f4f96290be0" providerId="LiveId" clId="{0F1AE6A8-417B-49D0-B867-2746E172770D}" dt="2017-11-04T17:23:20.728" v="452" actId="478"/>
          <ac:spMkLst>
            <pc:docMk/>
            <pc:sldMk cId="770887069" sldId="326"/>
            <ac:spMk id="2" creationId="{019723BC-1790-4D07-B69C-799D725D05C2}"/>
          </ac:spMkLst>
        </pc:spChg>
        <pc:spChg chg="mod">
          <ac:chgData name="Roosa Tikkanen" userId="f8ff7f4f96290be0" providerId="LiveId" clId="{0F1AE6A8-417B-49D0-B867-2746E172770D}" dt="2017-11-04T17:25:53.497" v="1080" actId="20577"/>
          <ac:spMkLst>
            <pc:docMk/>
            <pc:sldMk cId="770887069" sldId="326"/>
            <ac:spMk id="3" creationId="{00000000-0000-0000-0000-000000000000}"/>
          </ac:spMkLst>
        </pc:spChg>
        <pc:spChg chg="add mod">
          <ac:chgData name="Roosa Tikkanen" userId="f8ff7f4f96290be0" providerId="LiveId" clId="{0F1AE6A8-417B-49D0-B867-2746E172770D}" dt="2017-11-04T17:24:27.536" v="561" actId="1035"/>
          <ac:spMkLst>
            <pc:docMk/>
            <pc:sldMk cId="770887069" sldId="326"/>
            <ac:spMk id="9" creationId="{9BC1D3AA-B9A7-469C-A5FE-194276BADBE3}"/>
          </ac:spMkLst>
        </pc:spChg>
        <pc:spChg chg="add mod">
          <ac:chgData name="Roosa Tikkanen" userId="f8ff7f4f96290be0" providerId="LiveId" clId="{0F1AE6A8-417B-49D0-B867-2746E172770D}" dt="2017-11-04T17:24:42.512" v="714" actId="1037"/>
          <ac:spMkLst>
            <pc:docMk/>
            <pc:sldMk cId="770887069" sldId="326"/>
            <ac:spMk id="10" creationId="{4EBDC253-AB0F-4621-A412-67E6A61B4A1F}"/>
          </ac:spMkLst>
        </pc:spChg>
        <pc:spChg chg="add mod">
          <ac:chgData name="Roosa Tikkanen" userId="f8ff7f4f96290be0" providerId="LiveId" clId="{0F1AE6A8-417B-49D0-B867-2746E172770D}" dt="2017-11-04T17:24:48.639" v="762" actId="1035"/>
          <ac:spMkLst>
            <pc:docMk/>
            <pc:sldMk cId="770887069" sldId="326"/>
            <ac:spMk id="11" creationId="{9EBAB007-C22E-4868-869C-3B120C2AA0B6}"/>
          </ac:spMkLst>
        </pc:spChg>
        <pc:spChg chg="add mod">
          <ac:chgData name="Roosa Tikkanen" userId="f8ff7f4f96290be0" providerId="LiveId" clId="{0F1AE6A8-417B-49D0-B867-2746E172770D}" dt="2017-11-04T17:25:14.124" v="893" actId="14100"/>
          <ac:spMkLst>
            <pc:docMk/>
            <pc:sldMk cId="770887069" sldId="326"/>
            <ac:spMk id="12" creationId="{05A78AC1-1902-49D7-A27E-77F8770FD2B0}"/>
          </ac:spMkLst>
        </pc:spChg>
        <pc:spChg chg="add del mod">
          <ac:chgData name="Roosa Tikkanen" userId="f8ff7f4f96290be0" providerId="LiveId" clId="{0F1AE6A8-417B-49D0-B867-2746E172770D}" dt="2017-11-04T17:25:08.529" v="891" actId="478"/>
          <ac:spMkLst>
            <pc:docMk/>
            <pc:sldMk cId="770887069" sldId="326"/>
            <ac:spMk id="13" creationId="{60660058-AAAA-4C0C-BC3E-AD94B537C967}"/>
          </ac:spMkLst>
        </pc:spChg>
        <pc:spChg chg="add del mod">
          <ac:chgData name="Roosa Tikkanen" userId="f8ff7f4f96290be0" providerId="LiveId" clId="{0F1AE6A8-417B-49D0-B867-2746E172770D}" dt="2017-11-04T17:25:05.761" v="890" actId="478"/>
          <ac:spMkLst>
            <pc:docMk/>
            <pc:sldMk cId="770887069" sldId="326"/>
            <ac:spMk id="14" creationId="{26A9E621-D928-40EB-85C0-C130B88A384E}"/>
          </ac:spMkLst>
        </pc:spChg>
        <pc:spChg chg="add mod">
          <ac:chgData name="Roosa Tikkanen" userId="f8ff7f4f96290be0" providerId="LiveId" clId="{0F1AE6A8-417B-49D0-B867-2746E172770D}" dt="2017-11-04T17:25:17.829" v="894" actId="571"/>
          <ac:spMkLst>
            <pc:docMk/>
            <pc:sldMk cId="770887069" sldId="326"/>
            <ac:spMk id="15" creationId="{829A4FEE-728D-49CC-9BE4-BE5636DC67EE}"/>
          </ac:spMkLst>
        </pc:spChg>
        <pc:spChg chg="add mod">
          <ac:chgData name="Roosa Tikkanen" userId="f8ff7f4f96290be0" providerId="LiveId" clId="{0F1AE6A8-417B-49D0-B867-2746E172770D}" dt="2017-11-04T17:25:20.950" v="895" actId="571"/>
          <ac:spMkLst>
            <pc:docMk/>
            <pc:sldMk cId="770887069" sldId="326"/>
            <ac:spMk id="16" creationId="{A9EF1B43-6A22-45BD-886C-3B12CCCAC0C2}"/>
          </ac:spMkLst>
        </pc:spChg>
        <pc:spChg chg="add mod">
          <ac:chgData name="Roosa Tikkanen" userId="f8ff7f4f96290be0" providerId="LiveId" clId="{0F1AE6A8-417B-49D0-B867-2746E172770D}" dt="2017-11-04T17:25:26.260" v="940" actId="1037"/>
          <ac:spMkLst>
            <pc:docMk/>
            <pc:sldMk cId="770887069" sldId="326"/>
            <ac:spMk id="17" creationId="{AD2FB5C5-F039-42CE-A3C2-E3AB69A73855}"/>
          </ac:spMkLst>
        </pc:spChg>
        <pc:spChg chg="add mod">
          <ac:chgData name="Roosa Tikkanen" userId="f8ff7f4f96290be0" providerId="LiveId" clId="{0F1AE6A8-417B-49D0-B867-2746E172770D}" dt="2017-11-04T17:25:31.841" v="985" actId="1035"/>
          <ac:spMkLst>
            <pc:docMk/>
            <pc:sldMk cId="770887069" sldId="326"/>
            <ac:spMk id="18" creationId="{9BE60D9C-72F1-4A2E-B70D-1306ACBF89FD}"/>
          </ac:spMkLst>
        </pc:spChg>
        <pc:spChg chg="add mod">
          <ac:chgData name="Roosa Tikkanen" userId="f8ff7f4f96290be0" providerId="LiveId" clId="{0F1AE6A8-417B-49D0-B867-2746E172770D}" dt="2017-11-04T17:25:37.769" v="1029" actId="1036"/>
          <ac:spMkLst>
            <pc:docMk/>
            <pc:sldMk cId="770887069" sldId="326"/>
            <ac:spMk id="19" creationId="{74DBF402-B80B-4ACD-B127-1DCEFF7B4B5B}"/>
          </ac:spMkLst>
        </pc:spChg>
        <pc:spChg chg="add mod">
          <ac:chgData name="Roosa Tikkanen" userId="f8ff7f4f96290be0" providerId="LiveId" clId="{0F1AE6A8-417B-49D0-B867-2746E172770D}" dt="2017-11-04T17:25:43.577" v="1078" actId="1035"/>
          <ac:spMkLst>
            <pc:docMk/>
            <pc:sldMk cId="770887069" sldId="326"/>
            <ac:spMk id="20" creationId="{D5620E1E-1348-46E3-8CE6-70EE274504E8}"/>
          </ac:spMkLst>
        </pc:spChg>
        <pc:graphicFrameChg chg="add">
          <ac:chgData name="Roosa Tikkanen" userId="f8ff7f4f96290be0" providerId="LiveId" clId="{0F1AE6A8-417B-49D0-B867-2746E172770D}" dt="2017-11-04T17:23:26.212" v="453"/>
          <ac:graphicFrameMkLst>
            <pc:docMk/>
            <pc:sldMk cId="770887069" sldId="326"/>
            <ac:graphicFrameMk id="7" creationId="{9ED772EE-60F9-46B2-AABC-E0692B8C0B38}"/>
          </ac:graphicFrameMkLst>
        </pc:graphicFrameChg>
        <pc:graphicFrameChg chg="del">
          <ac:chgData name="Roosa Tikkanen" userId="f8ff7f4f96290be0" providerId="LiveId" clId="{0F1AE6A8-417B-49D0-B867-2746E172770D}" dt="2017-11-04T17:23:18.999" v="451" actId="478"/>
          <ac:graphicFrameMkLst>
            <pc:docMk/>
            <pc:sldMk cId="770887069" sldId="326"/>
            <ac:graphicFrameMk id="8" creationId="{00000000-0000-0000-0000-000000000000}"/>
          </ac:graphicFrameMkLst>
        </pc:graphicFrameChg>
      </pc:sldChg>
      <pc:sldChg chg="addSp delSp modSp mod">
        <pc:chgData name="Roosa Tikkanen" userId="f8ff7f4f96290be0" providerId="LiveId" clId="{0F1AE6A8-417B-49D0-B867-2746E172770D}" dt="2017-11-04T17:20:14.263" v="213" actId="1038"/>
        <pc:sldMkLst>
          <pc:docMk/>
          <pc:sldMk cId="3103360233" sldId="327"/>
        </pc:sldMkLst>
        <pc:spChg chg="add del mod">
          <ac:chgData name="Roosa Tikkanen" userId="f8ff7f4f96290be0" providerId="LiveId" clId="{0F1AE6A8-417B-49D0-B867-2746E172770D}" dt="2017-11-04T17:17:27.144" v="16" actId="478"/>
          <ac:spMkLst>
            <pc:docMk/>
            <pc:sldMk cId="3103360233" sldId="327"/>
            <ac:spMk id="2" creationId="{51BE5883-1C12-4B8F-B00D-08386C63772D}"/>
          </ac:spMkLst>
        </pc:spChg>
        <pc:spChg chg="mod">
          <ac:chgData name="Roosa Tikkanen" userId="f8ff7f4f96290be0" providerId="LiveId" clId="{0F1AE6A8-417B-49D0-B867-2746E172770D}" dt="2017-11-04T17:18:24.605" v="25" actId="27636"/>
          <ac:spMkLst>
            <pc:docMk/>
            <pc:sldMk cId="3103360233" sldId="327"/>
            <ac:spMk id="3" creationId="{00000000-0000-0000-0000-000000000000}"/>
          </ac:spMkLst>
        </pc:spChg>
        <pc:spChg chg="add mod">
          <ac:chgData name="Roosa Tikkanen" userId="f8ff7f4f96290be0" providerId="LiveId" clId="{0F1AE6A8-417B-49D0-B867-2746E172770D}" dt="2017-11-04T17:18:45.732" v="37" actId="1076"/>
          <ac:spMkLst>
            <pc:docMk/>
            <pc:sldMk cId="3103360233" sldId="327"/>
            <ac:spMk id="6" creationId="{21D8E0A8-D68A-4C9B-B09C-4C29B0AD82EC}"/>
          </ac:spMkLst>
        </pc:spChg>
        <pc:spChg chg="add del mod">
          <ac:chgData name="Roosa Tikkanen" userId="f8ff7f4f96290be0" providerId="LiveId" clId="{0F1AE6A8-417B-49D0-B867-2746E172770D}" dt="2017-11-04T17:19:44.997" v="154" actId="478"/>
          <ac:spMkLst>
            <pc:docMk/>
            <pc:sldMk cId="3103360233" sldId="327"/>
            <ac:spMk id="9" creationId="{BD8147A1-E09F-485F-B3F2-401E560E19E6}"/>
          </ac:spMkLst>
        </pc:spChg>
        <pc:spChg chg="add mod">
          <ac:chgData name="Roosa Tikkanen" userId="f8ff7f4f96290be0" providerId="LiveId" clId="{0F1AE6A8-417B-49D0-B867-2746E172770D}" dt="2017-11-04T17:19:08.700" v="48" actId="1038"/>
          <ac:spMkLst>
            <pc:docMk/>
            <pc:sldMk cId="3103360233" sldId="327"/>
            <ac:spMk id="10" creationId="{3C11D7B4-3C67-4C23-A3B3-983B167BBFCB}"/>
          </ac:spMkLst>
        </pc:spChg>
        <pc:spChg chg="add mod">
          <ac:chgData name="Roosa Tikkanen" userId="f8ff7f4f96290be0" providerId="LiveId" clId="{0F1AE6A8-417B-49D0-B867-2746E172770D}" dt="2017-11-04T17:19:35.284" v="149" actId="1035"/>
          <ac:spMkLst>
            <pc:docMk/>
            <pc:sldMk cId="3103360233" sldId="327"/>
            <ac:spMk id="11" creationId="{22F8F128-6445-4B41-82BB-6CBEFCD17EDF}"/>
          </ac:spMkLst>
        </pc:spChg>
        <pc:spChg chg="add mod">
          <ac:chgData name="Roosa Tikkanen" userId="f8ff7f4f96290be0" providerId="LiveId" clId="{0F1AE6A8-417B-49D0-B867-2746E172770D}" dt="2017-11-04T17:19:37.273" v="151" actId="1038"/>
          <ac:spMkLst>
            <pc:docMk/>
            <pc:sldMk cId="3103360233" sldId="327"/>
            <ac:spMk id="12" creationId="{5FC73A03-C31D-49C9-BC43-205EE8599DFA}"/>
          </ac:spMkLst>
        </pc:spChg>
        <pc:spChg chg="add mod">
          <ac:chgData name="Roosa Tikkanen" userId="f8ff7f4f96290be0" providerId="LiveId" clId="{0F1AE6A8-417B-49D0-B867-2746E172770D}" dt="2017-11-04T17:19:42.200" v="153" actId="1076"/>
          <ac:spMkLst>
            <pc:docMk/>
            <pc:sldMk cId="3103360233" sldId="327"/>
            <ac:spMk id="13" creationId="{85E2CD00-5F5B-4FDB-9D28-F065B89D4778}"/>
          </ac:spMkLst>
        </pc:spChg>
        <pc:spChg chg="add mod">
          <ac:chgData name="Roosa Tikkanen" userId="f8ff7f4f96290be0" providerId="LiveId" clId="{0F1AE6A8-417B-49D0-B867-2746E172770D}" dt="2017-11-04T17:19:51.841" v="155" actId="571"/>
          <ac:spMkLst>
            <pc:docMk/>
            <pc:sldMk cId="3103360233" sldId="327"/>
            <ac:spMk id="14" creationId="{D04CE04E-1FC3-4A3B-AF88-B6ED56E0A190}"/>
          </ac:spMkLst>
        </pc:spChg>
        <pc:spChg chg="add mod">
          <ac:chgData name="Roosa Tikkanen" userId="f8ff7f4f96290be0" providerId="LiveId" clId="{0F1AE6A8-417B-49D0-B867-2746E172770D}" dt="2017-11-04T17:19:56.268" v="166" actId="1035"/>
          <ac:spMkLst>
            <pc:docMk/>
            <pc:sldMk cId="3103360233" sldId="327"/>
            <ac:spMk id="15" creationId="{82343A9B-389D-40E7-A073-10B3CD3DE8E8}"/>
          </ac:spMkLst>
        </pc:spChg>
        <pc:spChg chg="add mod">
          <ac:chgData name="Roosa Tikkanen" userId="f8ff7f4f96290be0" providerId="LiveId" clId="{0F1AE6A8-417B-49D0-B867-2746E172770D}" dt="2017-11-04T17:20:00.637" v="178" actId="1035"/>
          <ac:spMkLst>
            <pc:docMk/>
            <pc:sldMk cId="3103360233" sldId="327"/>
            <ac:spMk id="16" creationId="{F058EA19-9B67-4BCE-8C5F-747C0D2AEB75}"/>
          </ac:spMkLst>
        </pc:spChg>
        <pc:spChg chg="add mod">
          <ac:chgData name="Roosa Tikkanen" userId="f8ff7f4f96290be0" providerId="LiveId" clId="{0F1AE6A8-417B-49D0-B867-2746E172770D}" dt="2017-11-04T17:20:05.872" v="190" actId="1037"/>
          <ac:spMkLst>
            <pc:docMk/>
            <pc:sldMk cId="3103360233" sldId="327"/>
            <ac:spMk id="17" creationId="{183EE7A2-0D28-40C4-AD52-C80AE588C958}"/>
          </ac:spMkLst>
        </pc:spChg>
        <pc:spChg chg="add mod">
          <ac:chgData name="Roosa Tikkanen" userId="f8ff7f4f96290be0" providerId="LiveId" clId="{0F1AE6A8-417B-49D0-B867-2746E172770D}" dt="2017-11-04T17:20:14.263" v="213" actId="1038"/>
          <ac:spMkLst>
            <pc:docMk/>
            <pc:sldMk cId="3103360233" sldId="327"/>
            <ac:spMk id="18" creationId="{44029F9D-1344-4418-BE01-799173A57D97}"/>
          </ac:spMkLst>
        </pc:spChg>
        <pc:graphicFrameChg chg="add mod">
          <ac:chgData name="Roosa Tikkanen" userId="f8ff7f4f96290be0" providerId="LiveId" clId="{0F1AE6A8-417B-49D0-B867-2746E172770D}" dt="2017-11-04T17:19:15.283" v="50"/>
          <ac:graphicFrameMkLst>
            <pc:docMk/>
            <pc:sldMk cId="3103360233" sldId="327"/>
            <ac:graphicFrameMk id="7" creationId="{5C1B3DB8-A348-443C-98DD-971E38FBDEC7}"/>
          </ac:graphicFrameMkLst>
        </pc:graphicFrameChg>
        <pc:graphicFrameChg chg="del">
          <ac:chgData name="Roosa Tikkanen" userId="f8ff7f4f96290be0" providerId="LiveId" clId="{0F1AE6A8-417B-49D0-B867-2746E172770D}" dt="2017-11-04T17:17:25.281" v="15" actId="478"/>
          <ac:graphicFrameMkLst>
            <pc:docMk/>
            <pc:sldMk cId="3103360233" sldId="327"/>
            <ac:graphicFrameMk id="8" creationId="{00000000-0000-0000-0000-000000000000}"/>
          </ac:graphicFrameMkLst>
        </pc:graphicFrameChg>
      </pc:sldChg>
      <pc:sldChg chg="addSp delSp modSp mod">
        <pc:chgData name="Roosa Tikkanen" userId="f8ff7f4f96290be0" providerId="LiveId" clId="{0F1AE6A8-417B-49D0-B867-2746E172770D}" dt="2017-11-04T17:23:03.873" v="450" actId="27636"/>
        <pc:sldMkLst>
          <pc:docMk/>
          <pc:sldMk cId="160917708" sldId="328"/>
        </pc:sldMkLst>
        <pc:spChg chg="add del mod">
          <ac:chgData name="Roosa Tikkanen" userId="f8ff7f4f96290be0" providerId="LiveId" clId="{0F1AE6A8-417B-49D0-B867-2746E172770D}" dt="2017-11-04T17:20:49.400" v="218" actId="478"/>
          <ac:spMkLst>
            <pc:docMk/>
            <pc:sldMk cId="160917708" sldId="328"/>
            <ac:spMk id="2" creationId="{A6AD9760-2DA6-48EA-BFBD-64376468848B}"/>
          </ac:spMkLst>
        </pc:spChg>
        <pc:spChg chg="mod">
          <ac:chgData name="Roosa Tikkanen" userId="f8ff7f4f96290be0" providerId="LiveId" clId="{0F1AE6A8-417B-49D0-B867-2746E172770D}" dt="2017-11-04T17:23:03.873" v="450" actId="27636"/>
          <ac:spMkLst>
            <pc:docMk/>
            <pc:sldMk cId="160917708" sldId="328"/>
            <ac:spMk id="3" creationId="{00000000-0000-0000-0000-000000000000}"/>
          </ac:spMkLst>
        </pc:spChg>
        <pc:spChg chg="add mod">
          <ac:chgData name="Roosa Tikkanen" userId="f8ff7f4f96290be0" providerId="LiveId" clId="{0F1AE6A8-417B-49D0-B867-2746E172770D}" dt="2017-11-04T17:22:03.771" v="296" actId="1035"/>
          <ac:spMkLst>
            <pc:docMk/>
            <pc:sldMk cId="160917708" sldId="328"/>
            <ac:spMk id="9" creationId="{CC880FEE-2527-482B-B2EE-C518BD6769A1}"/>
          </ac:spMkLst>
        </pc:spChg>
        <pc:spChg chg="add mod">
          <ac:chgData name="Roosa Tikkanen" userId="f8ff7f4f96290be0" providerId="LiveId" clId="{0F1AE6A8-417B-49D0-B867-2746E172770D}" dt="2017-11-04T17:22:15.530" v="321" actId="1035"/>
          <ac:spMkLst>
            <pc:docMk/>
            <pc:sldMk cId="160917708" sldId="328"/>
            <ac:spMk id="10" creationId="{1C50887E-DE13-43AB-B769-ECC9D240D67B}"/>
          </ac:spMkLst>
        </pc:spChg>
        <pc:spChg chg="add mod">
          <ac:chgData name="Roosa Tikkanen" userId="f8ff7f4f96290be0" providerId="LiveId" clId="{0F1AE6A8-417B-49D0-B867-2746E172770D}" dt="2017-11-04T17:22:30.889" v="376" actId="1037"/>
          <ac:spMkLst>
            <pc:docMk/>
            <pc:sldMk cId="160917708" sldId="328"/>
            <ac:spMk id="11" creationId="{90BC9EDA-14D4-46FC-B13D-7C558F3BE773}"/>
          </ac:spMkLst>
        </pc:spChg>
        <pc:spChg chg="add mod">
          <ac:chgData name="Roosa Tikkanen" userId="f8ff7f4f96290be0" providerId="LiveId" clId="{0F1AE6A8-417B-49D0-B867-2746E172770D}" dt="2017-11-04T17:22:40.091" v="433" actId="1035"/>
          <ac:spMkLst>
            <pc:docMk/>
            <pc:sldMk cId="160917708" sldId="328"/>
            <ac:spMk id="12" creationId="{EA589D0B-6D47-443B-93F4-2D02F9B0FE62}"/>
          </ac:spMkLst>
        </pc:spChg>
        <pc:graphicFrameChg chg="add">
          <ac:chgData name="Roosa Tikkanen" userId="f8ff7f4f96290be0" providerId="LiveId" clId="{0F1AE6A8-417B-49D0-B867-2746E172770D}" dt="2017-11-04T17:20:53.241" v="219"/>
          <ac:graphicFrameMkLst>
            <pc:docMk/>
            <pc:sldMk cId="160917708" sldId="328"/>
            <ac:graphicFrameMk id="7" creationId="{0BD1CC92-BFAC-4FEC-A779-87A115BF4E74}"/>
          </ac:graphicFrameMkLst>
        </pc:graphicFrameChg>
        <pc:graphicFrameChg chg="del">
          <ac:chgData name="Roosa Tikkanen" userId="f8ff7f4f96290be0" providerId="LiveId" clId="{0F1AE6A8-417B-49D0-B867-2746E172770D}" dt="2017-11-04T17:20:46.846" v="217" actId="478"/>
          <ac:graphicFrameMkLst>
            <pc:docMk/>
            <pc:sldMk cId="160917708" sldId="328"/>
            <ac:graphicFrameMk id="8" creationId="{00000000-0000-0000-0000-000000000000}"/>
          </ac:graphicFrameMkLst>
        </pc:graphicFrameChg>
      </pc:sldChg>
      <pc:sldChg chg="addSp delSp modSp mod">
        <pc:chgData name="Roosa Tikkanen" userId="f8ff7f4f96290be0" providerId="LiveId" clId="{0F1AE6A8-417B-49D0-B867-2746E172770D}" dt="2017-11-04T17:29:43.566" v="1369" actId="478"/>
        <pc:sldMkLst>
          <pc:docMk/>
          <pc:sldMk cId="85575127" sldId="329"/>
        </pc:sldMkLst>
        <pc:spChg chg="add del mod">
          <ac:chgData name="Roosa Tikkanen" userId="f8ff7f4f96290be0" providerId="LiveId" clId="{0F1AE6A8-417B-49D0-B867-2746E172770D}" dt="2017-11-04T17:26:04.340" v="1082" actId="478"/>
          <ac:spMkLst>
            <pc:docMk/>
            <pc:sldMk cId="85575127" sldId="329"/>
            <ac:spMk id="2" creationId="{C6FF52EB-5743-4D3A-BC71-07154F104F93}"/>
          </ac:spMkLst>
        </pc:spChg>
        <pc:spChg chg="mod">
          <ac:chgData name="Roosa Tikkanen" userId="f8ff7f4f96290be0" providerId="LiveId" clId="{0F1AE6A8-417B-49D0-B867-2746E172770D}" dt="2017-11-04T17:26:55.234" v="1093" actId="27636"/>
          <ac:spMkLst>
            <pc:docMk/>
            <pc:sldMk cId="85575127" sldId="329"/>
            <ac:spMk id="3" creationId="{00000000-0000-0000-0000-000000000000}"/>
          </ac:spMkLst>
        </pc:spChg>
        <pc:spChg chg="add mod">
          <ac:chgData name="Roosa Tikkanen" userId="f8ff7f4f96290be0" providerId="LiveId" clId="{0F1AE6A8-417B-49D0-B867-2746E172770D}" dt="2017-11-04T17:28:46.718" v="1103" actId="6549"/>
          <ac:spMkLst>
            <pc:docMk/>
            <pc:sldMk cId="85575127" sldId="329"/>
            <ac:spMk id="6" creationId="{D586E20D-5A7E-446C-8945-7877D12F5E09}"/>
          </ac:spMkLst>
        </pc:spChg>
        <pc:spChg chg="add mod">
          <ac:chgData name="Roosa Tikkanen" userId="f8ff7f4f96290be0" providerId="LiveId" clId="{0F1AE6A8-417B-49D0-B867-2746E172770D}" dt="2017-11-04T17:28:58.462" v="1124" actId="1038"/>
          <ac:spMkLst>
            <pc:docMk/>
            <pc:sldMk cId="85575127" sldId="329"/>
            <ac:spMk id="9" creationId="{C5905295-BE49-456E-8AC4-BF99A495075C}"/>
          </ac:spMkLst>
        </pc:spChg>
        <pc:spChg chg="add mod">
          <ac:chgData name="Roosa Tikkanen" userId="f8ff7f4f96290be0" providerId="LiveId" clId="{0F1AE6A8-417B-49D0-B867-2746E172770D}" dt="2017-11-04T17:29:05.405" v="1174" actId="1036"/>
          <ac:spMkLst>
            <pc:docMk/>
            <pc:sldMk cId="85575127" sldId="329"/>
            <ac:spMk id="10" creationId="{A56C0B5D-A454-49BA-A9AD-AAC167AEBBEF}"/>
          </ac:spMkLst>
        </pc:spChg>
        <pc:spChg chg="add mod">
          <ac:chgData name="Roosa Tikkanen" userId="f8ff7f4f96290be0" providerId="LiveId" clId="{0F1AE6A8-417B-49D0-B867-2746E172770D}" dt="2017-11-04T17:29:11.061" v="1220" actId="1035"/>
          <ac:spMkLst>
            <pc:docMk/>
            <pc:sldMk cId="85575127" sldId="329"/>
            <ac:spMk id="11" creationId="{331B3FBE-0317-4E03-9B58-1AD2DD3E6DAE}"/>
          </ac:spMkLst>
        </pc:spChg>
        <pc:spChg chg="add del mod">
          <ac:chgData name="Roosa Tikkanen" userId="f8ff7f4f96290be0" providerId="LiveId" clId="{0F1AE6A8-417B-49D0-B867-2746E172770D}" dt="2017-11-04T17:29:43.566" v="1369" actId="478"/>
          <ac:spMkLst>
            <pc:docMk/>
            <pc:sldMk cId="85575127" sldId="329"/>
            <ac:spMk id="12" creationId="{44F5DE9A-6B47-4D52-BD25-8AE1651A0C14}"/>
          </ac:spMkLst>
        </pc:spChg>
        <pc:spChg chg="add mod">
          <ac:chgData name="Roosa Tikkanen" userId="f8ff7f4f96290be0" providerId="LiveId" clId="{0F1AE6A8-417B-49D0-B867-2746E172770D}" dt="2017-11-04T17:29:21.223" v="1303" actId="1035"/>
          <ac:spMkLst>
            <pc:docMk/>
            <pc:sldMk cId="85575127" sldId="329"/>
            <ac:spMk id="13" creationId="{31F259F0-7327-4789-8584-1E65B339BD79}"/>
          </ac:spMkLst>
        </pc:spChg>
        <pc:spChg chg="add mod">
          <ac:chgData name="Roosa Tikkanen" userId="f8ff7f4f96290be0" providerId="LiveId" clId="{0F1AE6A8-417B-49D0-B867-2746E172770D}" dt="2017-11-04T17:29:29.060" v="1355" actId="1036"/>
          <ac:spMkLst>
            <pc:docMk/>
            <pc:sldMk cId="85575127" sldId="329"/>
            <ac:spMk id="14" creationId="{BA655CF4-B805-444B-825B-64812BD1ADF8}"/>
          </ac:spMkLst>
        </pc:spChg>
        <pc:spChg chg="add mod">
          <ac:chgData name="Roosa Tikkanen" userId="f8ff7f4f96290be0" providerId="LiveId" clId="{0F1AE6A8-417B-49D0-B867-2746E172770D}" dt="2017-11-04T17:29:34.965" v="1356" actId="571"/>
          <ac:spMkLst>
            <pc:docMk/>
            <pc:sldMk cId="85575127" sldId="329"/>
            <ac:spMk id="15" creationId="{66FDEC3E-049C-4854-BC70-D58EFB45853C}"/>
          </ac:spMkLst>
        </pc:spChg>
        <pc:spChg chg="add mod">
          <ac:chgData name="Roosa Tikkanen" userId="f8ff7f4f96290be0" providerId="LiveId" clId="{0F1AE6A8-417B-49D0-B867-2746E172770D}" dt="2017-11-04T17:29:41.231" v="1368" actId="1035"/>
          <ac:spMkLst>
            <pc:docMk/>
            <pc:sldMk cId="85575127" sldId="329"/>
            <ac:spMk id="16" creationId="{CEBFF292-C19D-4213-9DE5-A9E7416D7630}"/>
          </ac:spMkLst>
        </pc:spChg>
        <pc:graphicFrameChg chg="add">
          <ac:chgData name="Roosa Tikkanen" userId="f8ff7f4f96290be0" providerId="LiveId" clId="{0F1AE6A8-417B-49D0-B867-2746E172770D}" dt="2017-11-04T17:26:09.778" v="1083"/>
          <ac:graphicFrameMkLst>
            <pc:docMk/>
            <pc:sldMk cId="85575127" sldId="329"/>
            <ac:graphicFrameMk id="7" creationId="{70218B63-D326-4936-B244-02B41DC1ADD2}"/>
          </ac:graphicFrameMkLst>
        </pc:graphicFrameChg>
        <pc:graphicFrameChg chg="del">
          <ac:chgData name="Roosa Tikkanen" userId="f8ff7f4f96290be0" providerId="LiveId" clId="{0F1AE6A8-417B-49D0-B867-2746E172770D}" dt="2017-11-04T17:26:02.465" v="1081" actId="478"/>
          <ac:graphicFrameMkLst>
            <pc:docMk/>
            <pc:sldMk cId="85575127" sldId="329"/>
            <ac:graphicFrameMk id="8" creationId="{00000000-0000-0000-0000-000000000000}"/>
          </ac:graphicFrameMkLst>
        </pc:graphicFrameChg>
      </pc:sldChg>
      <pc:sldChg chg="addSp delSp modSp mod">
        <pc:chgData name="Roosa Tikkanen" userId="f8ff7f4f96290be0" providerId="LiveId" clId="{0F1AE6A8-417B-49D0-B867-2746E172770D}" dt="2017-11-04T17:32:17.532" v="1475" actId="1036"/>
        <pc:sldMkLst>
          <pc:docMk/>
          <pc:sldMk cId="2847748394" sldId="330"/>
        </pc:sldMkLst>
        <pc:spChg chg="add del mod">
          <ac:chgData name="Roosa Tikkanen" userId="f8ff7f4f96290be0" providerId="LiveId" clId="{0F1AE6A8-417B-49D0-B867-2746E172770D}" dt="2017-11-04T17:29:53.687" v="1371" actId="478"/>
          <ac:spMkLst>
            <pc:docMk/>
            <pc:sldMk cId="2847748394" sldId="330"/>
            <ac:spMk id="2" creationId="{1E33151B-5F42-41F3-ACE0-4690F110FEF8}"/>
          </ac:spMkLst>
        </pc:spChg>
        <pc:spChg chg="mod">
          <ac:chgData name="Roosa Tikkanen" userId="f8ff7f4f96290be0" providerId="LiveId" clId="{0F1AE6A8-417B-49D0-B867-2746E172770D}" dt="2017-11-04T17:30:40.228" v="1380" actId="27636"/>
          <ac:spMkLst>
            <pc:docMk/>
            <pc:sldMk cId="2847748394" sldId="330"/>
            <ac:spMk id="3" creationId="{00000000-0000-0000-0000-000000000000}"/>
          </ac:spMkLst>
        </pc:spChg>
        <pc:spChg chg="add mod">
          <ac:chgData name="Roosa Tikkanen" userId="f8ff7f4f96290be0" providerId="LiveId" clId="{0F1AE6A8-417B-49D0-B867-2746E172770D}" dt="2017-11-04T17:30:49.042" v="1398" actId="1035"/>
          <ac:spMkLst>
            <pc:docMk/>
            <pc:sldMk cId="2847748394" sldId="330"/>
            <ac:spMk id="9" creationId="{7E3A88FB-E06A-48EA-94A8-B478E675C176}"/>
          </ac:spMkLst>
        </pc:spChg>
        <pc:spChg chg="add mod">
          <ac:chgData name="Roosa Tikkanen" userId="f8ff7f4f96290be0" providerId="LiveId" clId="{0F1AE6A8-417B-49D0-B867-2746E172770D}" dt="2017-11-04T17:31:00.374" v="1409" actId="1035"/>
          <ac:spMkLst>
            <pc:docMk/>
            <pc:sldMk cId="2847748394" sldId="330"/>
            <ac:spMk id="10" creationId="{F6E92FD8-8E74-4C11-8397-42F3B30FB471}"/>
          </ac:spMkLst>
        </pc:spChg>
        <pc:spChg chg="add mod">
          <ac:chgData name="Roosa Tikkanen" userId="f8ff7f4f96290be0" providerId="LiveId" clId="{0F1AE6A8-417B-49D0-B867-2746E172770D}" dt="2017-11-04T17:31:37.869" v="1421" actId="14100"/>
          <ac:spMkLst>
            <pc:docMk/>
            <pc:sldMk cId="2847748394" sldId="330"/>
            <ac:spMk id="11" creationId="{0E3CE979-C1A1-4194-8FD1-8B0A43D042FC}"/>
          </ac:spMkLst>
        </pc:spChg>
        <pc:spChg chg="add mod">
          <ac:chgData name="Roosa Tikkanen" userId="f8ff7f4f96290be0" providerId="LiveId" clId="{0F1AE6A8-417B-49D0-B867-2746E172770D}" dt="2017-11-04T17:31:47.800" v="1424" actId="14100"/>
          <ac:spMkLst>
            <pc:docMk/>
            <pc:sldMk cId="2847748394" sldId="330"/>
            <ac:spMk id="12" creationId="{8092A33F-6694-46E5-93F4-C5A3E1DA0E9A}"/>
          </ac:spMkLst>
        </pc:spChg>
        <pc:spChg chg="add mod">
          <ac:chgData name="Roosa Tikkanen" userId="f8ff7f4f96290be0" providerId="LiveId" clId="{0F1AE6A8-417B-49D0-B867-2746E172770D}" dt="2017-11-04T17:31:53.310" v="1435" actId="1035"/>
          <ac:spMkLst>
            <pc:docMk/>
            <pc:sldMk cId="2847748394" sldId="330"/>
            <ac:spMk id="13" creationId="{1E1E3BC2-1BC5-43A7-A79C-C48D8806F526}"/>
          </ac:spMkLst>
        </pc:spChg>
        <pc:spChg chg="add mod">
          <ac:chgData name="Roosa Tikkanen" userId="f8ff7f4f96290be0" providerId="LiveId" clId="{0F1AE6A8-417B-49D0-B867-2746E172770D}" dt="2017-11-04T17:32:00.762" v="1445" actId="1035"/>
          <ac:spMkLst>
            <pc:docMk/>
            <pc:sldMk cId="2847748394" sldId="330"/>
            <ac:spMk id="14" creationId="{246B7A37-9ADB-4EA6-8CBA-ADA6998C430E}"/>
          </ac:spMkLst>
        </pc:spChg>
        <pc:spChg chg="add mod">
          <ac:chgData name="Roosa Tikkanen" userId="f8ff7f4f96290be0" providerId="LiveId" clId="{0F1AE6A8-417B-49D0-B867-2746E172770D}" dt="2017-11-04T17:32:11.106" v="1459" actId="1035"/>
          <ac:spMkLst>
            <pc:docMk/>
            <pc:sldMk cId="2847748394" sldId="330"/>
            <ac:spMk id="15" creationId="{CBF5E429-2316-4854-B770-45F9E49E2DDE}"/>
          </ac:spMkLst>
        </pc:spChg>
        <pc:spChg chg="add mod">
          <ac:chgData name="Roosa Tikkanen" userId="f8ff7f4f96290be0" providerId="LiveId" clId="{0F1AE6A8-417B-49D0-B867-2746E172770D}" dt="2017-11-04T17:32:17.532" v="1475" actId="1036"/>
          <ac:spMkLst>
            <pc:docMk/>
            <pc:sldMk cId="2847748394" sldId="330"/>
            <ac:spMk id="16" creationId="{CC0576E0-7F39-4FA3-A593-CA8C72A49A8E}"/>
          </ac:spMkLst>
        </pc:spChg>
        <pc:graphicFrameChg chg="add">
          <ac:chgData name="Roosa Tikkanen" userId="f8ff7f4f96290be0" providerId="LiveId" clId="{0F1AE6A8-417B-49D0-B867-2746E172770D}" dt="2017-11-04T17:30:00.648" v="1372"/>
          <ac:graphicFrameMkLst>
            <pc:docMk/>
            <pc:sldMk cId="2847748394" sldId="330"/>
            <ac:graphicFrameMk id="7" creationId="{38FCF4CF-896B-4D5A-A7B9-42C4BB21618C}"/>
          </ac:graphicFrameMkLst>
        </pc:graphicFrameChg>
        <pc:graphicFrameChg chg="del">
          <ac:chgData name="Roosa Tikkanen" userId="f8ff7f4f96290be0" providerId="LiveId" clId="{0F1AE6A8-417B-49D0-B867-2746E172770D}" dt="2017-11-04T17:29:51.930" v="1370" actId="478"/>
          <ac:graphicFrameMkLst>
            <pc:docMk/>
            <pc:sldMk cId="2847748394" sldId="330"/>
            <ac:graphicFrameMk id="8" creationId="{00000000-0000-0000-0000-000000000000}"/>
          </ac:graphicFrameMkLst>
        </pc:graphicFrameChg>
      </pc:sldChg>
      <pc:sldChg chg="mod">
        <pc:chgData name="Roosa Tikkanen" userId="f8ff7f4f96290be0" providerId="LiveId" clId="{0F1AE6A8-417B-49D0-B867-2746E172770D}" dt="2017-11-04T17:23:35.026" v="455" actId="27918"/>
        <pc:sldMkLst>
          <pc:docMk/>
          <pc:sldMk cId="2217304389" sldId="342"/>
        </pc:sldMkLst>
      </pc:sldChg>
      <pc:sldChg chg="mod">
        <pc:chgData name="Roosa Tikkanen" userId="f8ff7f4f96290be0" providerId="LiveId" clId="{0F1AE6A8-417B-49D0-B867-2746E172770D}" dt="2017-11-04T17:17:43.599" v="19" actId="27918"/>
        <pc:sldMkLst>
          <pc:docMk/>
          <pc:sldMk cId="1906096643" sldId="346"/>
        </pc:sldMkLst>
      </pc:sldChg>
      <pc:sldChg chg="mod">
        <pc:chgData name="Roosa Tikkanen" userId="f8ff7f4f96290be0" providerId="LiveId" clId="{0F1AE6A8-417B-49D0-B867-2746E172770D}" dt="2017-11-04T17:21:00.661" v="221" actId="27918"/>
        <pc:sldMkLst>
          <pc:docMk/>
          <pc:sldMk cId="3758312526" sldId="347"/>
        </pc:sldMkLst>
      </pc:sldChg>
      <pc:sldChg chg="modSp mod">
        <pc:chgData name="Roosa Tikkanen" userId="f8ff7f4f96290be0" providerId="LiveId" clId="{0F1AE6A8-417B-49D0-B867-2746E172770D}" dt="2017-11-04T17:28:41.029" v="1101"/>
        <pc:sldMkLst>
          <pc:docMk/>
          <pc:sldMk cId="1065999184" sldId="349"/>
        </pc:sldMkLst>
        <pc:spChg chg="mod">
          <ac:chgData name="Roosa Tikkanen" userId="f8ff7f4f96290be0" providerId="LiveId" clId="{0F1AE6A8-417B-49D0-B867-2746E172770D}" dt="2017-11-04T17:28:41.029" v="1101"/>
          <ac:spMkLst>
            <pc:docMk/>
            <pc:sldMk cId="1065999184" sldId="349"/>
            <ac:spMk id="9" creationId="{00000000-0000-0000-0000-000000000000}"/>
          </ac:spMkLst>
        </pc:spChg>
      </pc:sldChg>
      <pc:sldChg chg="mod">
        <pc:chgData name="Roosa Tikkanen" userId="f8ff7f4f96290be0" providerId="LiveId" clId="{0F1AE6A8-417B-49D0-B867-2746E172770D}" dt="2017-11-04T17:30:06.939" v="1374" actId="27918"/>
        <pc:sldMkLst>
          <pc:docMk/>
          <pc:sldMk cId="2331389351" sldId="35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image" Target="../media/image4.jp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49264109304002E-2"/>
          <c:y val="3.7431405496085403E-2"/>
          <c:w val="0.90509432938593304"/>
          <c:h val="0.96239718618276604"/>
        </c:manualLayout>
      </c:layout>
      <c:barChart>
        <c:barDir val="bar"/>
        <c:grouping val="clustered"/>
        <c:varyColors val="0"/>
        <c:ser>
          <c:idx val="0"/>
          <c:order val="0"/>
          <c:tx>
            <c:strRef>
              <c:f>Sheet1!$B$1</c:f>
              <c:strCache>
                <c:ptCount val="1"/>
                <c:pt idx="0">
                  <c:v>Series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dLbls>
            <c:spPr>
              <a:noFill/>
              <a:ln>
                <a:noFill/>
              </a:ln>
              <a:effectLst/>
            </c:spPr>
            <c:txPr>
              <a:bodyPr rot="0" spcFirstLastPara="1" vertOverflow="ellipsis" vert="horz" wrap="square" anchor="ctr" anchorCtr="1"/>
              <a:lstStyle/>
              <a:p>
                <a:pPr>
                  <a:defRPr sz="18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UK</c:v>
                </c:pt>
                <c:pt idx="3">
                  <c:v>FR</c:v>
                </c:pt>
                <c:pt idx="4">
                  <c:v>NET</c:v>
                </c:pt>
                <c:pt idx="5">
                  <c:v>CAN</c:v>
                </c:pt>
                <c:pt idx="6">
                  <c:v>GER</c:v>
                </c:pt>
                <c:pt idx="7">
                  <c:v>NZ</c:v>
                </c:pt>
                <c:pt idx="8">
                  <c:v>SWIZ</c:v>
                </c:pt>
                <c:pt idx="9">
                  <c:v>AUS</c:v>
                </c:pt>
                <c:pt idx="10">
                  <c:v>US</c:v>
                </c:pt>
              </c:strCache>
            </c:strRef>
          </c:cat>
          <c:val>
            <c:numRef>
              <c:f>Sheet1!$B$2:$B$12</c:f>
              <c:numCache>
                <c:formatCode>0</c:formatCode>
                <c:ptCount val="11"/>
                <c:pt idx="0">
                  <c:v>2.52</c:v>
                </c:pt>
                <c:pt idx="1">
                  <c:v>3.82</c:v>
                </c:pt>
                <c:pt idx="2">
                  <c:v>3.97</c:v>
                </c:pt>
                <c:pt idx="3">
                  <c:v>4.59</c:v>
                </c:pt>
                <c:pt idx="4">
                  <c:v>6.87</c:v>
                </c:pt>
                <c:pt idx="5">
                  <c:v>8.84</c:v>
                </c:pt>
                <c:pt idx="6">
                  <c:v>10.38</c:v>
                </c:pt>
                <c:pt idx="7">
                  <c:v>10.61</c:v>
                </c:pt>
                <c:pt idx="8">
                  <c:v>11.4</c:v>
                </c:pt>
                <c:pt idx="9">
                  <c:v>13.47</c:v>
                </c:pt>
                <c:pt idx="10">
                  <c:v>22.69</c:v>
                </c:pt>
              </c:numCache>
            </c:numRef>
          </c:val>
          <c:extLst xmlns:c16r2="http://schemas.microsoft.com/office/drawing/2015/06/chart">
            <c:ext xmlns:c16="http://schemas.microsoft.com/office/drawing/2014/chart" uri="{C3380CC4-5D6E-409C-BE32-E72D297353CC}">
              <c16:uniqueId val="{00000000-3811-4220-90A9-89A93E0532FD}"/>
            </c:ext>
          </c:extLst>
        </c:ser>
        <c:dLbls>
          <c:showLegendKey val="0"/>
          <c:showVal val="0"/>
          <c:showCatName val="0"/>
          <c:showSerName val="0"/>
          <c:showPercent val="0"/>
          <c:showBubbleSize val="0"/>
        </c:dLbls>
        <c:gapWidth val="20"/>
        <c:overlap val="-100"/>
        <c:axId val="217261944"/>
        <c:axId val="231370664"/>
      </c:barChart>
      <c:catAx>
        <c:axId val="2172619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1370664"/>
        <c:crosses val="autoZero"/>
        <c:auto val="1"/>
        <c:lblAlgn val="ctr"/>
        <c:lblOffset val="100"/>
        <c:noMultiLvlLbl val="0"/>
      </c:catAx>
      <c:valAx>
        <c:axId val="231370664"/>
        <c:scaling>
          <c:orientation val="minMax"/>
          <c:max val="40"/>
          <c:min val="0"/>
        </c:scaling>
        <c:delete val="1"/>
        <c:axPos val="t"/>
        <c:numFmt formatCode="#,##0" sourceLinked="0"/>
        <c:majorTickMark val="out"/>
        <c:minorTickMark val="none"/>
        <c:tickLblPos val="nextTo"/>
        <c:crossAx val="21726194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49264109304002E-2"/>
          <c:y val="3.7431480031323398E-2"/>
          <c:w val="0.90509432938593304"/>
          <c:h val="0.94468325313930301"/>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NZ</c:v>
                </c:pt>
                <c:pt idx="1">
                  <c:v>NET</c:v>
                </c:pt>
                <c:pt idx="2">
                  <c:v>AUS</c:v>
                </c:pt>
                <c:pt idx="3">
                  <c:v>SWIZ</c:v>
                </c:pt>
                <c:pt idx="4">
                  <c:v>US</c:v>
                </c:pt>
                <c:pt idx="5">
                  <c:v>FR</c:v>
                </c:pt>
                <c:pt idx="6">
                  <c:v>UK</c:v>
                </c:pt>
                <c:pt idx="7">
                  <c:v>NOR</c:v>
                </c:pt>
                <c:pt idx="8">
                  <c:v>SWE</c:v>
                </c:pt>
                <c:pt idx="9">
                  <c:v>CAN</c:v>
                </c:pt>
                <c:pt idx="10">
                  <c:v>GER</c:v>
                </c:pt>
              </c:strCache>
            </c:strRef>
          </c:cat>
          <c:val>
            <c:numRef>
              <c:f>Sheet1!$B$2:$B$12</c:f>
              <c:numCache>
                <c:formatCode>0</c:formatCode>
                <c:ptCount val="11"/>
                <c:pt idx="0">
                  <c:v>7.41</c:v>
                </c:pt>
                <c:pt idx="1">
                  <c:v>8.4600000000000026</c:v>
                </c:pt>
                <c:pt idx="2">
                  <c:v>9.01</c:v>
                </c:pt>
                <c:pt idx="3">
                  <c:v>12.14</c:v>
                </c:pt>
                <c:pt idx="4">
                  <c:v>17.649999999999999</c:v>
                </c:pt>
                <c:pt idx="5">
                  <c:v>22.19</c:v>
                </c:pt>
                <c:pt idx="6">
                  <c:v>24.4</c:v>
                </c:pt>
                <c:pt idx="7">
                  <c:v>25.92</c:v>
                </c:pt>
                <c:pt idx="8">
                  <c:v>28.23</c:v>
                </c:pt>
                <c:pt idx="9">
                  <c:v>29.23</c:v>
                </c:pt>
                <c:pt idx="10">
                  <c:v>33.549999999999997</c:v>
                </c:pt>
              </c:numCache>
            </c:numRef>
          </c:val>
          <c:extLst xmlns:c16r2="http://schemas.microsoft.com/office/drawing/2015/06/chart">
            <c:ext xmlns:c16="http://schemas.microsoft.com/office/drawing/2014/chart" uri="{C3380CC4-5D6E-409C-BE32-E72D297353CC}">
              <c16:uniqueId val="{00000000-E06F-43F9-B605-8006D76DF949}"/>
            </c:ext>
          </c:extLst>
        </c:ser>
        <c:dLbls>
          <c:showLegendKey val="0"/>
          <c:showVal val="0"/>
          <c:showCatName val="0"/>
          <c:showSerName val="0"/>
          <c:showPercent val="0"/>
          <c:showBubbleSize val="0"/>
        </c:dLbls>
        <c:gapWidth val="20"/>
        <c:axId val="231372624"/>
        <c:axId val="231373408"/>
      </c:barChart>
      <c:catAx>
        <c:axId val="23137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1373408"/>
        <c:crosses val="autoZero"/>
        <c:auto val="1"/>
        <c:lblAlgn val="ctr"/>
        <c:lblOffset val="100"/>
        <c:noMultiLvlLbl val="0"/>
      </c:catAx>
      <c:valAx>
        <c:axId val="231373408"/>
        <c:scaling>
          <c:orientation val="minMax"/>
        </c:scaling>
        <c:delete val="1"/>
        <c:axPos val="b"/>
        <c:numFmt formatCode="#,##0" sourceLinked="0"/>
        <c:majorTickMark val="none"/>
        <c:minorTickMark val="none"/>
        <c:tickLblPos val="nextTo"/>
        <c:crossAx val="231372624"/>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62182834872797E-4"/>
          <c:y val="3.7431480031323398E-2"/>
          <c:w val="0.98671097166688904"/>
          <c:h val="0.8532710153595719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7"/>
            <c:invertIfNegative val="0"/>
            <c:bubble3D val="0"/>
            <c:extLst xmlns:c16r2="http://schemas.microsoft.com/office/drawing/2015/06/chart">
              <c:ext xmlns:c16="http://schemas.microsoft.com/office/drawing/2014/chart" uri="{C3380CC4-5D6E-409C-BE32-E72D297353CC}">
                <c16:uniqueId val="{00000001-44E9-4BAA-802D-30E331840D24}"/>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NOR</c:v>
                </c:pt>
                <c:pt idx="1">
                  <c:v>NZ</c:v>
                </c:pt>
                <c:pt idx="2">
                  <c:v>SWIZ</c:v>
                </c:pt>
                <c:pt idx="3">
                  <c:v>SWE</c:v>
                </c:pt>
                <c:pt idx="4">
                  <c:v>GER</c:v>
                </c:pt>
                <c:pt idx="5">
                  <c:v>NET</c:v>
                </c:pt>
                <c:pt idx="6">
                  <c:v>FR</c:v>
                </c:pt>
                <c:pt idx="7">
                  <c:v>CAN</c:v>
                </c:pt>
                <c:pt idx="8">
                  <c:v>UK</c:v>
                </c:pt>
                <c:pt idx="9">
                  <c:v>AUS</c:v>
                </c:pt>
                <c:pt idx="10">
                  <c:v>US</c:v>
                </c:pt>
              </c:strCache>
            </c:strRef>
          </c:cat>
          <c:val>
            <c:numRef>
              <c:f>Sheet1!$B$2:$B$12</c:f>
              <c:numCache>
                <c:formatCode>0</c:formatCode>
                <c:ptCount val="11"/>
                <c:pt idx="0">
                  <c:v>24</c:v>
                </c:pt>
                <c:pt idx="1">
                  <c:v>24</c:v>
                </c:pt>
                <c:pt idx="2">
                  <c:v>24</c:v>
                </c:pt>
                <c:pt idx="3">
                  <c:v>28</c:v>
                </c:pt>
                <c:pt idx="4">
                  <c:v>29</c:v>
                </c:pt>
                <c:pt idx="5">
                  <c:v>29</c:v>
                </c:pt>
                <c:pt idx="6">
                  <c:v>31</c:v>
                </c:pt>
                <c:pt idx="7">
                  <c:v>33</c:v>
                </c:pt>
                <c:pt idx="8">
                  <c:v>34</c:v>
                </c:pt>
                <c:pt idx="9">
                  <c:v>39</c:v>
                </c:pt>
                <c:pt idx="10">
                  <c:v>43</c:v>
                </c:pt>
              </c:numCache>
            </c:numRef>
          </c:val>
          <c:extLst xmlns:c16r2="http://schemas.microsoft.com/office/drawing/2015/06/chart">
            <c:ext xmlns:c16="http://schemas.microsoft.com/office/drawing/2014/chart" uri="{C3380CC4-5D6E-409C-BE32-E72D297353CC}">
              <c16:uniqueId val="{00000002-44E9-4BAA-802D-30E331840D24}"/>
            </c:ext>
          </c:extLst>
        </c:ser>
        <c:dLbls>
          <c:showLegendKey val="0"/>
          <c:showVal val="0"/>
          <c:showCatName val="0"/>
          <c:showSerName val="0"/>
          <c:showPercent val="0"/>
          <c:showBubbleSize val="0"/>
        </c:dLbls>
        <c:gapWidth val="70"/>
        <c:overlap val="-27"/>
        <c:axId val="231375152"/>
        <c:axId val="231375544"/>
      </c:barChart>
      <c:catAx>
        <c:axId val="23137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31375544"/>
        <c:crosses val="autoZero"/>
        <c:auto val="1"/>
        <c:lblAlgn val="ctr"/>
        <c:lblOffset val="100"/>
        <c:noMultiLvlLbl val="0"/>
      </c:catAx>
      <c:valAx>
        <c:axId val="231375544"/>
        <c:scaling>
          <c:orientation val="minMax"/>
          <c:max val="50"/>
          <c:min val="0"/>
        </c:scaling>
        <c:delete val="0"/>
        <c:axPos val="l"/>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137515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66820905915E-2"/>
          <c:y val="2.3277243046263701E-2"/>
          <c:w val="0.89778463561490696"/>
          <c:h val="0.91783547808285904"/>
        </c:manualLayout>
      </c:layout>
      <c:barChart>
        <c:barDir val="bar"/>
        <c:grouping val="stacked"/>
        <c:varyColors val="0"/>
        <c:ser>
          <c:idx val="0"/>
          <c:order val="0"/>
          <c:tx>
            <c:strRef>
              <c:f>Sheet1!$C$1</c:f>
              <c:strCache>
                <c:ptCount val="1"/>
                <c:pt idx="0">
                  <c:v>Not high-need</c:v>
                </c:pt>
              </c:strCache>
            </c:strRef>
          </c:tx>
          <c:spPr>
            <a:solidFill>
              <a:schemeClr val="accent1"/>
            </a:solidFill>
            <a:ln>
              <a:noFill/>
            </a:ln>
          </c:spPr>
          <c:invertIfNegative val="0"/>
          <c:dLbls>
            <c:dLbl>
              <c:idx val="0"/>
              <c:tx>
                <c:rich>
                  <a:bodyPr/>
                  <a:lstStyle/>
                  <a:p>
                    <a:fld id="{3E6D663B-6651-4FA1-B7A9-E7F8CC5AFAD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60A-4909-85F7-33F25F7A4096}"/>
                </c:ext>
                <c:ext xmlns:c15="http://schemas.microsoft.com/office/drawing/2012/chart" uri="{CE6537A1-D6FC-4f65-9D91-7224C49458BB}">
                  <c15:dlblFieldTable>
                    <c15:dlblFTEntry>
                      <c15:txfldGUID>{3E6D663B-6651-4FA1-B7A9-E7F8CC5AFADF}</c15:txfldGUID>
                      <c15:f>Sheet1!$D$2</c15:f>
                      <c15:dlblFieldTableCache>
                        <c:ptCount val="1"/>
                        <c:pt idx="0">
                          <c:v>3</c:v>
                        </c:pt>
                      </c15:dlblFieldTableCache>
                    </c15:dlblFTEntry>
                  </c15:dlblFieldTable>
                  <c15:showDataLabelsRange val="0"/>
                </c:ext>
              </c:extLst>
            </c:dLbl>
            <c:dLbl>
              <c:idx val="1"/>
              <c:tx>
                <c:rich>
                  <a:bodyPr/>
                  <a:lstStyle/>
                  <a:p>
                    <a:r>
                      <a:rPr lang="en-US" dirty="0" smtClean="0"/>
                      <a:t>5</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0A-4909-85F7-33F25F7A4096}"/>
                </c:ext>
                <c:ext xmlns:c15="http://schemas.microsoft.com/office/drawing/2012/chart" uri="{CE6537A1-D6FC-4f65-9D91-7224C49458BB}"/>
              </c:extLst>
            </c:dLbl>
            <c:dLbl>
              <c:idx val="2"/>
              <c:tx>
                <c:rich>
                  <a:bodyPr/>
                  <a:lstStyle/>
                  <a:p>
                    <a:fld id="{FD8172E0-551D-43FF-B6F1-9637C1EDFC19}"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60A-4909-85F7-33F25F7A4096}"/>
                </c:ext>
                <c:ext xmlns:c15="http://schemas.microsoft.com/office/drawing/2012/chart" uri="{CE6537A1-D6FC-4f65-9D91-7224C49458BB}">
                  <c15:dlblFieldTable>
                    <c15:dlblFTEntry>
                      <c15:txfldGUID>{FD8172E0-551D-43FF-B6F1-9637C1EDFC19}</c15:txfldGUID>
                      <c15:f>Sheet1!$D$4</c15:f>
                      <c15:dlblFieldTableCache>
                        <c:ptCount val="1"/>
                        <c:pt idx="0">
                          <c:v>3</c:v>
                        </c:pt>
                      </c15:dlblFieldTableCache>
                    </c15:dlblFTEntry>
                  </c15:dlblFieldTable>
                  <c15:showDataLabelsRange val="0"/>
                </c:ext>
              </c:extLst>
            </c:dLbl>
            <c:dLbl>
              <c:idx val="3"/>
              <c:tx>
                <c:rich>
                  <a:bodyPr/>
                  <a:lstStyle/>
                  <a:p>
                    <a:fld id="{D2D5C9ED-0C40-46A1-BC57-A8C70112F9C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60A-4909-85F7-33F25F7A4096}"/>
                </c:ext>
                <c:ext xmlns:c15="http://schemas.microsoft.com/office/drawing/2012/chart" uri="{CE6537A1-D6FC-4f65-9D91-7224C49458BB}">
                  <c15:dlblFieldTable>
                    <c15:dlblFTEntry>
                      <c15:txfldGUID>{D2D5C9ED-0C40-46A1-BC57-A8C70112F9C5}</c15:txfldGUID>
                      <c15:f>Sheet1!$D$5</c15:f>
                      <c15:dlblFieldTableCache>
                        <c:ptCount val="1"/>
                        <c:pt idx="0">
                          <c:v>2</c:v>
                        </c:pt>
                      </c15:dlblFieldTableCache>
                    </c15:dlblFTEntry>
                  </c15:dlblFieldTable>
                  <c15:showDataLabelsRange val="0"/>
                </c:ext>
              </c:extLst>
            </c:dLbl>
            <c:dLbl>
              <c:idx val="4"/>
              <c:tx>
                <c:rich>
                  <a:bodyPr/>
                  <a:lstStyle/>
                  <a:p>
                    <a:fld id="{BAE0FD24-554E-4785-AFEC-2C65AC90927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60A-4909-85F7-33F25F7A4096}"/>
                </c:ext>
                <c:ext xmlns:c15="http://schemas.microsoft.com/office/drawing/2012/chart" uri="{CE6537A1-D6FC-4f65-9D91-7224C49458BB}">
                  <c15:dlblFieldTable>
                    <c15:dlblFTEntry>
                      <c15:txfldGUID>{BAE0FD24-554E-4785-AFEC-2C65AC90927F}</c15:txfldGUID>
                      <c15:f>Sheet1!$D$6</c15:f>
                      <c15:dlblFieldTableCache>
                        <c:ptCount val="1"/>
                        <c:pt idx="0">
                          <c:v>7</c:v>
                        </c:pt>
                      </c15:dlblFieldTableCache>
                    </c15:dlblFTEntry>
                  </c15:dlblFieldTable>
                  <c15:showDataLabelsRange val="0"/>
                </c:ext>
              </c:extLst>
            </c:dLbl>
            <c:dLbl>
              <c:idx val="5"/>
              <c:tx>
                <c:rich>
                  <a:bodyPr/>
                  <a:lstStyle/>
                  <a:p>
                    <a:fld id="{884ECC04-2DEA-41C4-9163-DACF808B89A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60A-4909-85F7-33F25F7A4096}"/>
                </c:ext>
                <c:ext xmlns:c15="http://schemas.microsoft.com/office/drawing/2012/chart" uri="{CE6537A1-D6FC-4f65-9D91-7224C49458BB}">
                  <c15:dlblFieldTable>
                    <c15:dlblFTEntry>
                      <c15:txfldGUID>{884ECC04-2DEA-41C4-9163-DACF808B89A5}</c15:txfldGUID>
                      <c15:f>Sheet1!$D$7</c15:f>
                      <c15:dlblFieldTableCache>
                        <c:ptCount val="1"/>
                        <c:pt idx="0">
                          <c:v>10</c:v>
                        </c:pt>
                      </c15:dlblFieldTableCache>
                    </c15:dlblFTEntry>
                  </c15:dlblFieldTable>
                  <c15:showDataLabelsRange val="0"/>
                </c:ext>
              </c:extLst>
            </c:dLbl>
            <c:dLbl>
              <c:idx val="6"/>
              <c:tx>
                <c:rich>
                  <a:bodyPr/>
                  <a:lstStyle/>
                  <a:p>
                    <a:fld id="{110B00C3-0EB4-4C79-A9E8-FC53A0744111}"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60A-4909-85F7-33F25F7A4096}"/>
                </c:ext>
                <c:ext xmlns:c15="http://schemas.microsoft.com/office/drawing/2012/chart" uri="{CE6537A1-D6FC-4f65-9D91-7224C49458BB}">
                  <c15:dlblFieldTable>
                    <c15:dlblFTEntry>
                      <c15:txfldGUID>{110B00C3-0EB4-4C79-A9E8-FC53A0744111}</c15:txfldGUID>
                      <c15:f>Sheet1!$D$8</c15:f>
                      <c15:dlblFieldTableCache>
                        <c:ptCount val="1"/>
                        <c:pt idx="0">
                          <c:v>6</c:v>
                        </c:pt>
                      </c15:dlblFieldTableCache>
                    </c15:dlblFTEntry>
                  </c15:dlblFieldTable>
                  <c15:showDataLabelsRange val="0"/>
                </c:ext>
              </c:extLst>
            </c:dLbl>
            <c:dLbl>
              <c:idx val="7"/>
              <c:tx>
                <c:rich>
                  <a:bodyPr/>
                  <a:lstStyle/>
                  <a:p>
                    <a:fld id="{8DF1C43F-4938-4980-B8D7-38617FA21ABC}"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60A-4909-85F7-33F25F7A4096}"/>
                </c:ext>
                <c:ext xmlns:c15="http://schemas.microsoft.com/office/drawing/2012/chart" uri="{CE6537A1-D6FC-4f65-9D91-7224C49458BB}">
                  <c15:dlblFieldTable>
                    <c15:dlblFTEntry>
                      <c15:txfldGUID>{8DF1C43F-4938-4980-B8D7-38617FA21ABC}</c15:txfldGUID>
                      <c15:f>Sheet1!$D$9</c15:f>
                      <c15:dlblFieldTableCache>
                        <c:ptCount val="1"/>
                        <c:pt idx="0">
                          <c:v>9</c:v>
                        </c:pt>
                      </c15:dlblFieldTableCache>
                    </c15:dlblFTEntry>
                  </c15:dlblFieldTable>
                  <c15:showDataLabelsRange val="0"/>
                </c:ext>
              </c:extLst>
            </c:dLbl>
            <c:dLbl>
              <c:idx val="8"/>
              <c:tx>
                <c:rich>
                  <a:bodyPr/>
                  <a:lstStyle/>
                  <a:p>
                    <a:fld id="{664EEFF2-8084-4473-B069-E7A6679D4E80}"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60A-4909-85F7-33F25F7A4096}"/>
                </c:ext>
                <c:ext xmlns:c15="http://schemas.microsoft.com/office/drawing/2012/chart" uri="{CE6537A1-D6FC-4f65-9D91-7224C49458BB}">
                  <c15:dlblFieldTable>
                    <c15:dlblFTEntry>
                      <c15:txfldGUID>{664EEFF2-8084-4473-B069-E7A6679D4E80}</c15:txfldGUID>
                      <c15:f>Sheet1!$D$10</c15:f>
                      <c15:dlblFieldTableCache>
                        <c:ptCount val="1"/>
                        <c:pt idx="0">
                          <c:v>9</c:v>
                        </c:pt>
                      </c15:dlblFieldTableCache>
                    </c15:dlblFTEntry>
                  </c15:dlblFieldTable>
                  <c15:showDataLabelsRange val="0"/>
                </c:ext>
              </c:extLst>
            </c:dLbl>
            <c:dLbl>
              <c:idx val="9"/>
              <c:tx>
                <c:rich>
                  <a:bodyPr/>
                  <a:lstStyle/>
                  <a:p>
                    <a:fld id="{0344B0D4-577A-4113-B826-4BF72165033D}"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60A-4909-85F7-33F25F7A4096}"/>
                </c:ext>
                <c:ext xmlns:c15="http://schemas.microsoft.com/office/drawing/2012/chart" uri="{CE6537A1-D6FC-4f65-9D91-7224C49458BB}">
                  <c15:dlblFieldTable>
                    <c15:dlblFTEntry>
                      <c15:txfldGUID>{0344B0D4-577A-4113-B826-4BF72165033D}</c15:txfldGUID>
                      <c15:f>Sheet1!$D$11</c15:f>
                      <c15:dlblFieldTableCache>
                        <c:ptCount val="1"/>
                        <c:pt idx="0">
                          <c:v>10</c:v>
                        </c:pt>
                      </c15:dlblFieldTableCache>
                    </c15:dlblFTEntry>
                  </c15:dlblFieldTable>
                  <c15:showDataLabelsRange val="0"/>
                </c:ext>
              </c:extLst>
            </c:dLbl>
            <c:dLbl>
              <c:idx val="10"/>
              <c:tx>
                <c:rich>
                  <a:bodyPr/>
                  <a:lstStyle/>
                  <a:p>
                    <a:fld id="{80351EF7-5CA3-4845-877F-2F518EB8238D}" type="CELLREF">
                      <a:rPr lang="en-US" b="1" smtClean="0">
                        <a:solidFill>
                          <a:schemeClr val="bg1"/>
                        </a:solidFill>
                      </a:rPr>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60A-4909-85F7-33F25F7A4096}"/>
                </c:ext>
                <c:ext xmlns:c15="http://schemas.microsoft.com/office/drawing/2012/chart" uri="{CE6537A1-D6FC-4f65-9D91-7224C49458BB}">
                  <c15:dlblFieldTable>
                    <c15:dlblFTEntry>
                      <c15:txfldGUID>{80351EF7-5CA3-4845-877F-2F518EB8238D}</c15:txfldGUID>
                      <c15:f>Sheet1!$D$12</c15:f>
                      <c15:dlblFieldTableCache>
                        <c:ptCount val="1"/>
                        <c:pt idx="0">
                          <c:v>16</c:v>
                        </c:pt>
                      </c15:dlblFieldTableCache>
                    </c15:dlblFTEntry>
                  </c15:dlblFieldTable>
                  <c15:showDataLabelsRange val="0"/>
                </c:ext>
              </c:extLst>
            </c:dLbl>
            <c:numFmt formatCode="#,##0" sourceLinked="0"/>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Sheet1!$A$2:$A$12</c:f>
              <c:strCache>
                <c:ptCount val="11"/>
                <c:pt idx="0">
                  <c:v>SWE</c:v>
                </c:pt>
                <c:pt idx="1">
                  <c:v>FR</c:v>
                </c:pt>
                <c:pt idx="2">
                  <c:v>NOR</c:v>
                </c:pt>
                <c:pt idx="3">
                  <c:v>UK</c:v>
                </c:pt>
                <c:pt idx="4">
                  <c:v>NET</c:v>
                </c:pt>
                <c:pt idx="5">
                  <c:v>SWIZ</c:v>
                </c:pt>
                <c:pt idx="6">
                  <c:v>CAN</c:v>
                </c:pt>
                <c:pt idx="7">
                  <c:v>GER</c:v>
                </c:pt>
                <c:pt idx="8">
                  <c:v>NZ</c:v>
                </c:pt>
                <c:pt idx="9">
                  <c:v>AUS</c:v>
                </c:pt>
                <c:pt idx="10">
                  <c:v>US</c:v>
                </c:pt>
              </c:strCache>
            </c:strRef>
          </c:cat>
          <c:val>
            <c:numRef>
              <c:f>Sheet1!$C$2:$C$12</c:f>
              <c:numCache>
                <c:formatCode>0</c:formatCode>
                <c:ptCount val="11"/>
                <c:pt idx="0">
                  <c:v>-3</c:v>
                </c:pt>
                <c:pt idx="1">
                  <c:v>-5</c:v>
                </c:pt>
                <c:pt idx="2">
                  <c:v>-3</c:v>
                </c:pt>
                <c:pt idx="3">
                  <c:v>-2</c:v>
                </c:pt>
                <c:pt idx="4">
                  <c:v>-7</c:v>
                </c:pt>
                <c:pt idx="5">
                  <c:v>-10</c:v>
                </c:pt>
                <c:pt idx="6">
                  <c:v>-6</c:v>
                </c:pt>
                <c:pt idx="7">
                  <c:v>-9</c:v>
                </c:pt>
                <c:pt idx="8">
                  <c:v>-9</c:v>
                </c:pt>
                <c:pt idx="9">
                  <c:v>-10</c:v>
                </c:pt>
                <c:pt idx="10">
                  <c:v>-16</c:v>
                </c:pt>
              </c:numCache>
            </c:numRef>
          </c:val>
          <c:extLst xmlns:c16r2="http://schemas.microsoft.com/office/drawing/2015/06/chart">
            <c:ext xmlns:c16="http://schemas.microsoft.com/office/drawing/2014/chart" uri="{C3380CC4-5D6E-409C-BE32-E72D297353CC}">
              <c16:uniqueId val="{0000000B-660A-4909-85F7-33F25F7A4096}"/>
            </c:ext>
          </c:extLst>
        </c:ser>
        <c:ser>
          <c:idx val="4"/>
          <c:order val="1"/>
          <c:tx>
            <c:strRef>
              <c:f>Sheet1!$B$1</c:f>
              <c:strCache>
                <c:ptCount val="1"/>
                <c:pt idx="0">
                  <c:v>High-need</c:v>
                </c:pt>
              </c:strCache>
            </c:strRef>
          </c:tx>
          <c:spPr>
            <a:solidFill>
              <a:schemeClr val="accent2"/>
            </a:solidFill>
            <a:ln w="9525">
              <a:noFill/>
              <a:prstDash val="solid"/>
            </a:ln>
          </c:spPr>
          <c:invertIfNegative val="0"/>
          <c:dLbls>
            <c:dLbl>
              <c:idx val="0"/>
              <c:layout>
                <c:manualLayout>
                  <c:x val="1.4950280461428201E-3"/>
                  <c:y val="-1.1485119215378999E-16"/>
                </c:manualLayout>
              </c:layout>
              <c:dLblPos val="ctr"/>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Base"/>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ext>
            </c:extLst>
          </c:dLbls>
          <c:cat>
            <c:strRef>
              <c:f>Sheet1!$A$2:$A$12</c:f>
              <c:strCache>
                <c:ptCount val="11"/>
                <c:pt idx="0">
                  <c:v>SWE</c:v>
                </c:pt>
                <c:pt idx="1">
                  <c:v>FR</c:v>
                </c:pt>
                <c:pt idx="2">
                  <c:v>NOR</c:v>
                </c:pt>
                <c:pt idx="3">
                  <c:v>UK</c:v>
                </c:pt>
                <c:pt idx="4">
                  <c:v>NET</c:v>
                </c:pt>
                <c:pt idx="5">
                  <c:v>SWIZ</c:v>
                </c:pt>
                <c:pt idx="6">
                  <c:v>CAN</c:v>
                </c:pt>
                <c:pt idx="7">
                  <c:v>GER</c:v>
                </c:pt>
                <c:pt idx="8">
                  <c:v>NZ</c:v>
                </c:pt>
                <c:pt idx="9">
                  <c:v>AUS</c:v>
                </c:pt>
                <c:pt idx="10">
                  <c:v>US</c:v>
                </c:pt>
              </c:strCache>
            </c:strRef>
          </c:cat>
          <c:val>
            <c:numRef>
              <c:f>Sheet1!$B$2:$B$12</c:f>
              <c:numCache>
                <c:formatCode>General</c:formatCode>
                <c:ptCount val="11"/>
                <c:pt idx="0">
                  <c:v>2</c:v>
                </c:pt>
                <c:pt idx="1">
                  <c:v>4</c:v>
                </c:pt>
                <c:pt idx="2">
                  <c:v>6</c:v>
                </c:pt>
                <c:pt idx="3">
                  <c:v>7</c:v>
                </c:pt>
                <c:pt idx="4">
                  <c:v>8</c:v>
                </c:pt>
                <c:pt idx="5">
                  <c:v>14</c:v>
                </c:pt>
                <c:pt idx="6">
                  <c:v>14</c:v>
                </c:pt>
                <c:pt idx="7">
                  <c:v>14</c:v>
                </c:pt>
                <c:pt idx="8">
                  <c:v>14</c:v>
                </c:pt>
                <c:pt idx="9">
                  <c:v>19</c:v>
                </c:pt>
                <c:pt idx="10">
                  <c:v>31</c:v>
                </c:pt>
              </c:numCache>
            </c:numRef>
          </c:val>
          <c:extLst xmlns:c16r2="http://schemas.microsoft.com/office/drawing/2015/06/chart">
            <c:ext xmlns:c16="http://schemas.microsoft.com/office/drawing/2014/chart" uri="{C3380CC4-5D6E-409C-BE32-E72D297353CC}">
              <c16:uniqueId val="{0000000C-660A-4909-85F7-33F25F7A4096}"/>
            </c:ext>
          </c:extLst>
        </c:ser>
        <c:dLbls>
          <c:showLegendKey val="0"/>
          <c:showVal val="0"/>
          <c:showCatName val="0"/>
          <c:showSerName val="0"/>
          <c:showPercent val="0"/>
          <c:showBubbleSize val="0"/>
        </c:dLbls>
        <c:gapWidth val="10"/>
        <c:overlap val="100"/>
        <c:axId val="231377896"/>
        <c:axId val="233774800"/>
      </c:barChart>
      <c:catAx>
        <c:axId val="231377896"/>
        <c:scaling>
          <c:orientation val="minMax"/>
        </c:scaling>
        <c:delete val="0"/>
        <c:axPos val="l"/>
        <c:numFmt formatCode="General" sourceLinked="1"/>
        <c:majorTickMark val="out"/>
        <c:minorTickMark val="none"/>
        <c:tickLblPos val="none"/>
        <c:spPr>
          <a:ln w="3764">
            <a:no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33774800"/>
        <c:crosses val="autoZero"/>
        <c:auto val="1"/>
        <c:lblAlgn val="ctr"/>
        <c:lblOffset val="100"/>
        <c:noMultiLvlLbl val="0"/>
      </c:catAx>
      <c:valAx>
        <c:axId val="233774800"/>
        <c:scaling>
          <c:orientation val="minMax"/>
          <c:min val="-40"/>
        </c:scaling>
        <c:delete val="1"/>
        <c:axPos val="b"/>
        <c:numFmt formatCode="0" sourceLinked="0"/>
        <c:majorTickMark val="none"/>
        <c:minorTickMark val="none"/>
        <c:tickLblPos val="nextTo"/>
        <c:crossAx val="231377896"/>
        <c:crossesAt val="1"/>
        <c:crossBetween val="between"/>
      </c:valAx>
      <c:spPr>
        <a:noFill/>
        <a:ln w="25400">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4028440" cy="351736"/>
          </a:xfrm>
          <a:prstGeom prst="rect">
            <a:avLst/>
          </a:prstGeom>
        </p:spPr>
        <p:txBody>
          <a:bodyPr vert="horz" lIns="91416" tIns="45709" rIns="91416" bIns="45709" rtlCol="0"/>
          <a:lstStyle>
            <a:lvl1pPr algn="l">
              <a:defRPr sz="1200"/>
            </a:lvl1pPr>
          </a:lstStyle>
          <a:p>
            <a:r>
              <a:rPr lang="en-US" smtClean="0"/>
              <a:t>2017 Commonwealth Fund International Health Policy Survey of Older Adults</a:t>
            </a:r>
            <a:endParaRPr lang="en-US"/>
          </a:p>
        </p:txBody>
      </p:sp>
      <p:sp>
        <p:nvSpPr>
          <p:cNvPr id="4" name="Footer Placeholder 3"/>
          <p:cNvSpPr>
            <a:spLocks noGrp="1"/>
          </p:cNvSpPr>
          <p:nvPr>
            <p:ph type="ftr" sz="quarter" idx="2"/>
          </p:nvPr>
        </p:nvSpPr>
        <p:spPr>
          <a:xfrm>
            <a:off x="6" y="6658667"/>
            <a:ext cx="4028440" cy="351735"/>
          </a:xfrm>
          <a:prstGeom prst="rect">
            <a:avLst/>
          </a:prstGeom>
        </p:spPr>
        <p:txBody>
          <a:bodyPr vert="horz" lIns="91416" tIns="45709" rIns="91416" bIns="45709" rtlCol="0" anchor="b"/>
          <a:lstStyle>
            <a:lvl1pPr algn="l">
              <a:defRPr sz="1200"/>
            </a:lvl1pPr>
          </a:lstStyle>
          <a:p>
            <a:endParaRPr lang="en-US"/>
          </a:p>
        </p:txBody>
      </p:sp>
      <p:sp>
        <p:nvSpPr>
          <p:cNvPr id="5" name="Slide Number Placeholder 4"/>
          <p:cNvSpPr>
            <a:spLocks noGrp="1"/>
          </p:cNvSpPr>
          <p:nvPr>
            <p:ph type="sldNum" sz="quarter" idx="3"/>
          </p:nvPr>
        </p:nvSpPr>
        <p:spPr>
          <a:xfrm>
            <a:off x="5265817" y="6658667"/>
            <a:ext cx="4028440" cy="351735"/>
          </a:xfrm>
          <a:prstGeom prst="rect">
            <a:avLst/>
          </a:prstGeom>
        </p:spPr>
        <p:txBody>
          <a:bodyPr vert="horz" lIns="91416" tIns="45709" rIns="91416" bIns="45709" rtlCol="0" anchor="b"/>
          <a:lstStyle>
            <a:lvl1pPr algn="r">
              <a:defRPr sz="1200"/>
            </a:lvl1pPr>
          </a:lstStyle>
          <a:p>
            <a:fld id="{092E6626-612B-455B-9FD1-DD7A1306BEA5}" type="slidenum">
              <a:rPr lang="en-US" smtClean="0"/>
              <a:t>‹#›</a:t>
            </a:fld>
            <a:endParaRPr lang="en-US"/>
          </a:p>
        </p:txBody>
      </p:sp>
      <p:sp>
        <p:nvSpPr>
          <p:cNvPr id="6" name="Date Placeholder 5"/>
          <p:cNvSpPr>
            <a:spLocks noGrp="1"/>
          </p:cNvSpPr>
          <p:nvPr>
            <p:ph type="dt" sz="quarter" idx="1"/>
          </p:nvPr>
        </p:nvSpPr>
        <p:spPr>
          <a:xfrm>
            <a:off x="5265817" y="3"/>
            <a:ext cx="4028440" cy="351736"/>
          </a:xfrm>
          <a:prstGeom prst="rect">
            <a:avLst/>
          </a:prstGeom>
        </p:spPr>
        <p:txBody>
          <a:bodyPr vert="horz" lIns="91416" tIns="45709" rIns="91416" bIns="45709" rtlCol="0"/>
          <a:lstStyle>
            <a:lvl1pPr algn="r">
              <a:defRPr sz="1200"/>
            </a:lvl1pPr>
          </a:lstStyle>
          <a:p>
            <a:fld id="{236AF209-B9D8-5A44-A745-F19C0FB259FD}" type="datetimeFigureOut">
              <a:rPr lang="en-US" smtClean="0"/>
              <a:t>11/14/2017</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028440" cy="350520"/>
          </a:xfrm>
          <a:prstGeom prst="rect">
            <a:avLst/>
          </a:prstGeom>
        </p:spPr>
        <p:txBody>
          <a:bodyPr vert="horz" lIns="91416" tIns="45709" rIns="91416" bIns="45709" rtlCol="0"/>
          <a:lstStyle>
            <a:lvl1pPr algn="l">
              <a:defRPr sz="1200"/>
            </a:lvl1pPr>
          </a:lstStyle>
          <a:p>
            <a:r>
              <a:rPr lang="en-US" smtClean="0"/>
              <a:t>2017 Commonwealth Fund International Health Policy Survey of Older Adults</a:t>
            </a:r>
            <a:endParaRPr lang="en-US"/>
          </a:p>
        </p:txBody>
      </p:sp>
      <p:sp>
        <p:nvSpPr>
          <p:cNvPr id="3" name="Date Placeholder 2"/>
          <p:cNvSpPr>
            <a:spLocks noGrp="1"/>
          </p:cNvSpPr>
          <p:nvPr>
            <p:ph type="dt" idx="1"/>
          </p:nvPr>
        </p:nvSpPr>
        <p:spPr>
          <a:xfrm>
            <a:off x="5265817" y="1"/>
            <a:ext cx="4028440" cy="350520"/>
          </a:xfrm>
          <a:prstGeom prst="rect">
            <a:avLst/>
          </a:prstGeom>
        </p:spPr>
        <p:txBody>
          <a:bodyPr vert="horz" lIns="91416" tIns="45709" rIns="91416" bIns="45709" rtlCol="0"/>
          <a:lstStyle>
            <a:lvl1pPr algn="r">
              <a:defRPr sz="1200"/>
            </a:lvl1pPr>
          </a:lstStyle>
          <a:p>
            <a:fld id="{03A1D146-B4E0-1741-B9EE-9789392EFCC4}" type="datetimeFigureOut">
              <a:rPr lang="en-US" smtClean="0"/>
              <a:t>11/14/2017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16" tIns="45709" rIns="91416" bIns="45709" rtlCol="0" anchor="ctr"/>
          <a:lstStyle/>
          <a:p>
            <a:endParaRPr lang="en-US"/>
          </a:p>
        </p:txBody>
      </p:sp>
      <p:sp>
        <p:nvSpPr>
          <p:cNvPr id="5" name="Notes Placeholder 4"/>
          <p:cNvSpPr>
            <a:spLocks noGrp="1"/>
          </p:cNvSpPr>
          <p:nvPr>
            <p:ph type="body" sz="quarter" idx="3"/>
          </p:nvPr>
        </p:nvSpPr>
        <p:spPr>
          <a:xfrm>
            <a:off x="929641" y="3329944"/>
            <a:ext cx="7437120" cy="3154680"/>
          </a:xfrm>
          <a:prstGeom prst="rect">
            <a:avLst/>
          </a:prstGeom>
        </p:spPr>
        <p:txBody>
          <a:bodyPr vert="horz" lIns="91416" tIns="45709" rIns="91416" bIns="457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658667"/>
            <a:ext cx="4028440" cy="350520"/>
          </a:xfrm>
          <a:prstGeom prst="rect">
            <a:avLst/>
          </a:prstGeom>
        </p:spPr>
        <p:txBody>
          <a:bodyPr vert="horz" lIns="91416" tIns="45709" rIns="91416" bIns="45709" rtlCol="0" anchor="b"/>
          <a:lstStyle>
            <a:lvl1pPr algn="l">
              <a:defRPr sz="1200"/>
            </a:lvl1pPr>
          </a:lstStyle>
          <a:p>
            <a:endParaRPr lang="en-US"/>
          </a:p>
        </p:txBody>
      </p:sp>
      <p:sp>
        <p:nvSpPr>
          <p:cNvPr id="7" name="Slide Number Placeholder 6"/>
          <p:cNvSpPr>
            <a:spLocks noGrp="1"/>
          </p:cNvSpPr>
          <p:nvPr>
            <p:ph type="sldNum" sz="quarter" idx="5"/>
          </p:nvPr>
        </p:nvSpPr>
        <p:spPr>
          <a:xfrm>
            <a:off x="5265817" y="6658667"/>
            <a:ext cx="4028440" cy="350520"/>
          </a:xfrm>
          <a:prstGeom prst="rect">
            <a:avLst/>
          </a:prstGeom>
        </p:spPr>
        <p:txBody>
          <a:bodyPr vert="horz" lIns="91416" tIns="45709" rIns="91416" bIns="45709"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hf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1" y="3329945"/>
            <a:ext cx="7437120" cy="3328723"/>
          </a:xfrm>
        </p:spPr>
        <p:txBody>
          <a:bodyPr/>
          <a:lstStyle/>
          <a:p>
            <a:pPr defTabSz="899515">
              <a:lnSpc>
                <a:spcPct val="150000"/>
              </a:lnSpc>
            </a:pPr>
            <a:endParaRPr lang="en-US" sz="1000" dirty="0"/>
          </a:p>
        </p:txBody>
      </p:sp>
      <p:sp>
        <p:nvSpPr>
          <p:cNvPr id="4" name="Slide Number Placeholder 3"/>
          <p:cNvSpPr>
            <a:spLocks noGrp="1"/>
          </p:cNvSpPr>
          <p:nvPr>
            <p:ph type="sldNum" sz="quarter" idx="10"/>
          </p:nvPr>
        </p:nvSpPr>
        <p:spPr/>
        <p:txBody>
          <a:bodyPr/>
          <a:lstStyle/>
          <a:p>
            <a:fld id="{97863621-2E60-B848-8968-B0341E26A31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9634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10</a:t>
            </a:fld>
            <a:endParaRPr lang="en-US"/>
          </a:p>
        </p:txBody>
      </p:sp>
    </p:spTree>
    <p:extLst>
      <p:ext uri="{BB962C8B-B14F-4D97-AF65-F5344CB8AC3E}">
        <p14:creationId xmlns:p14="http://schemas.microsoft.com/office/powerpoint/2010/main" val="2245106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342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p:txBody>
      </p:sp>
      <p:sp>
        <p:nvSpPr>
          <p:cNvPr id="5" name="Slide Number Placeholder 4"/>
          <p:cNvSpPr>
            <a:spLocks noGrp="1"/>
          </p:cNvSpPr>
          <p:nvPr>
            <p:ph type="sldNum" sz="quarter" idx="11"/>
          </p:nvPr>
        </p:nvSpPr>
        <p:spPr/>
        <p:txBody>
          <a:bodyPr/>
          <a:lstStyle/>
          <a:p>
            <a:fld id="{97863621-2E60-B848-8968-B0341E26A31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1756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13</a:t>
            </a:fld>
            <a:endParaRPr lang="en-US"/>
          </a:p>
        </p:txBody>
      </p:sp>
    </p:spTree>
    <p:extLst>
      <p:ext uri="{BB962C8B-B14F-4D97-AF65-F5344CB8AC3E}">
        <p14:creationId xmlns:p14="http://schemas.microsoft.com/office/powerpoint/2010/main" val="147929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5" name="Slide Number Placeholder 4"/>
          <p:cNvSpPr>
            <a:spLocks noGrp="1"/>
          </p:cNvSpPr>
          <p:nvPr>
            <p:ph type="sldNum" sz="quarter" idx="11"/>
          </p:nvPr>
        </p:nvSpPr>
        <p:spPr/>
        <p:txBody>
          <a:bodyPr/>
          <a:lstStyle/>
          <a:p>
            <a:fld id="{97863621-2E60-B848-8968-B0341E26A31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1756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3</a:t>
            </a:fld>
            <a:endParaRPr lang="en-US"/>
          </a:p>
        </p:txBody>
      </p:sp>
    </p:spTree>
    <p:extLst>
      <p:ext uri="{BB962C8B-B14F-4D97-AF65-F5344CB8AC3E}">
        <p14:creationId xmlns:p14="http://schemas.microsoft.com/office/powerpoint/2010/main" val="297906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4</a:t>
            </a:fld>
            <a:endParaRPr lang="en-US"/>
          </a:p>
        </p:txBody>
      </p:sp>
    </p:spTree>
    <p:extLst>
      <p:ext uri="{BB962C8B-B14F-4D97-AF65-F5344CB8AC3E}">
        <p14:creationId xmlns:p14="http://schemas.microsoft.com/office/powerpoint/2010/main" val="273715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84111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6</a:t>
            </a:fld>
            <a:endParaRPr lang="en-US"/>
          </a:p>
        </p:txBody>
      </p:sp>
    </p:spTree>
    <p:extLst>
      <p:ext uri="{BB962C8B-B14F-4D97-AF65-F5344CB8AC3E}">
        <p14:creationId xmlns:p14="http://schemas.microsoft.com/office/powerpoint/2010/main" val="304654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7</a:t>
            </a:fld>
            <a:endParaRPr lang="en-US"/>
          </a:p>
        </p:txBody>
      </p:sp>
    </p:spTree>
    <p:extLst>
      <p:ext uri="{BB962C8B-B14F-4D97-AF65-F5344CB8AC3E}">
        <p14:creationId xmlns:p14="http://schemas.microsoft.com/office/powerpoint/2010/main" val="423222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161224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276155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9030867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36593578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438050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20820547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ext uri="{BB962C8B-B14F-4D97-AF65-F5344CB8AC3E}">
        <p14:creationId xmlns:p14="http://schemas.microsoft.com/office/powerpoint/2010/main" val="40557127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681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8778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1616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235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96454503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485651056"/>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843410482"/>
      </p:ext>
    </p:extLst>
  </p:cSld>
  <p:clrMapOvr>
    <a:masterClrMapping/>
  </p:clrMapOvr>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9267850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1188625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19189489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2848687463"/>
      </p:ext>
    </p:extLst>
  </p:cSld>
  <p:clrMapOvr>
    <a:masterClrMapping/>
  </p:clrMapOvr>
  <p:hf sldNum="0"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769194086"/>
      </p:ext>
    </p:extLst>
  </p:cSld>
  <p:clrMapOvr>
    <a:masterClrMapping/>
  </p:clrMapOvr>
  <p:hf sldNum="0"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828430908"/>
      </p:ext>
    </p:extLst>
  </p:cSld>
  <p:clrMapOvr>
    <a:masterClrMapping/>
  </p:clrMapOvr>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97293581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635881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53762704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3907350387"/>
      </p:ext>
    </p:extLst>
  </p:cSld>
  <p:clrMapOvr>
    <a:masterClrMapping/>
  </p:clrMapOvr>
  <p:hf sldNum="0"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1544631412"/>
      </p:ext>
    </p:extLst>
  </p:cSld>
  <p:clrMapOvr>
    <a:masterClrMapping/>
  </p:clrMapOvr>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674779886"/>
      </p:ext>
    </p:extLst>
  </p:cSld>
  <p:clrMapOvr>
    <a:masterClrMapping/>
  </p:clrMapOvr>
  <p:hf sldNum="0"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81356216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09000013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4052767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3828163795"/>
      </p:ext>
    </p:extLst>
  </p:cSld>
  <p:clrMapOvr>
    <a:masterClrMapping/>
  </p:clrMapOvr>
  <p:hf sldNum="0"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1304392236"/>
      </p:ext>
    </p:extLst>
  </p:cSld>
  <p:clrMapOvr>
    <a:masterClrMapping/>
  </p:clrMapOvr>
  <p:hf sldNum="0"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94116325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solidFill>
              </a:rPr>
              <a:pPr/>
              <a:t>‹#›</a:t>
            </a:fld>
            <a:endParaRPr lang="en-US" sz="900" dirty="0">
              <a:solidFill>
                <a:srgbClr val="71B254"/>
              </a:solidFill>
            </a:endParaRPr>
          </a:p>
        </p:txBody>
      </p:sp>
    </p:spTree>
    <p:extLst>
      <p:ext uri="{BB962C8B-B14F-4D97-AF65-F5344CB8AC3E}">
        <p14:creationId xmlns:p14="http://schemas.microsoft.com/office/powerpoint/2010/main" val="1276146836"/>
      </p:ext>
    </p:extLst>
  </p:cSld>
  <p:clrMapOvr>
    <a:masterClrMapping/>
  </p:clrMapOvr>
  <p:hf sldNum="0"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492125526"/>
      </p:ext>
    </p:extLst>
  </p:cSld>
  <p:clrMapOvr>
    <a:masterClrMapping/>
  </p:clrMapOvr>
  <p:hf sldNum="0"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Tree>
    <p:extLst>
      <p:ext uri="{BB962C8B-B14F-4D97-AF65-F5344CB8AC3E}">
        <p14:creationId xmlns:p14="http://schemas.microsoft.com/office/powerpoint/2010/main" val="37744965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40000"/>
                    <a:lumOff val="60000"/>
                  </a:srgbClr>
                </a:solidFill>
              </a:rPr>
              <a:pPr/>
              <a:t>‹#›</a:t>
            </a:fld>
            <a:endParaRPr lang="en-US" sz="900" dirty="0">
              <a:solidFill>
                <a:srgbClr val="F47920">
                  <a:lumMod val="40000"/>
                  <a:lumOff val="60000"/>
                </a:srgbClr>
              </a:solidFill>
            </a:endParaRPr>
          </a:p>
        </p:txBody>
      </p:sp>
    </p:spTree>
    <p:extLst>
      <p:ext uri="{BB962C8B-B14F-4D97-AF65-F5344CB8AC3E}">
        <p14:creationId xmlns:p14="http://schemas.microsoft.com/office/powerpoint/2010/main" val="29155952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spTree>
    <p:extLst>
      <p:ext uri="{BB962C8B-B14F-4D97-AF65-F5344CB8AC3E}">
        <p14:creationId xmlns:p14="http://schemas.microsoft.com/office/powerpoint/2010/main" val="5341324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spTree>
    <p:extLst>
      <p:ext uri="{BB962C8B-B14F-4D97-AF65-F5344CB8AC3E}">
        <p14:creationId xmlns:p14="http://schemas.microsoft.com/office/powerpoint/2010/main" val="28504880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spTree>
    <p:extLst>
      <p:ext uri="{BB962C8B-B14F-4D97-AF65-F5344CB8AC3E}">
        <p14:creationId xmlns:p14="http://schemas.microsoft.com/office/powerpoint/2010/main" val="35284049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611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pPr/>
              <a:t>11/14/2017</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solidFill>
                  <a:srgbClr val="044C7F"/>
                </a:solidFill>
                <a:ea typeface="MS PGothic" pitchFamily="34" charset="-128"/>
              </a:rPr>
              <a:pPr/>
              <a:t>‹#›</a:t>
            </a:fld>
            <a:endParaRPr lang="en-US" dirty="0">
              <a:solidFill>
                <a:srgbClr val="044C7F"/>
              </a:solidFill>
              <a:ea typeface="MS PGothic" pitchFamily="34" charset="-128"/>
            </a:endParaRPr>
          </a:p>
        </p:txBody>
      </p:sp>
    </p:spTree>
    <p:extLst>
      <p:ext uri="{BB962C8B-B14F-4D97-AF65-F5344CB8AC3E}">
        <p14:creationId xmlns:p14="http://schemas.microsoft.com/office/powerpoint/2010/main" val="21976041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49103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4157933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20000"/>
                    <a:lumOff val="80000"/>
                  </a:srgbClr>
                </a:solidFill>
              </a:rPr>
              <a:pPr/>
              <a:t>‹#›</a:t>
            </a:fld>
            <a:endParaRPr lang="en-US" sz="900" dirty="0">
              <a:solidFill>
                <a:srgbClr val="F47920">
                  <a:lumMod val="20000"/>
                  <a:lumOff val="8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305493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6072773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3126734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762047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5644110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23296579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3142695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5190176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276296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ext uri="{BB962C8B-B14F-4D97-AF65-F5344CB8AC3E}">
        <p14:creationId xmlns:p14="http://schemas.microsoft.com/office/powerpoint/2010/main" val="23309962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7009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2687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2877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1295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328089976"/>
      </p:ext>
    </p:extLst>
  </p:cSld>
  <p:clrMapOvr>
    <a:masterClrMapping/>
  </p:clrMapOvr>
  <p:hf sldNum="0"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683572207"/>
      </p:ext>
    </p:extLst>
  </p:cSld>
  <p:clrMapOvr>
    <a:masterClrMapping/>
  </p:clrMapOvr>
  <p:hf sldNum="0"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9964189"/>
      </p:ext>
    </p:extLst>
  </p:cSld>
  <p:clrMapOvr>
    <a:masterClrMapping/>
  </p:clrMapOvr>
  <p:hf sldNum="0"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2225540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74380307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52604405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3115025"/>
      </p:ext>
    </p:extLst>
  </p:cSld>
  <p:clrMapOvr>
    <a:masterClrMapping/>
  </p:clrMapOvr>
  <p:hf sldNum="0"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2010992774"/>
      </p:ext>
    </p:extLst>
  </p:cSld>
  <p:clrMapOvr>
    <a:masterClrMapping/>
  </p:clrMapOvr>
  <p:hf sldNum="0"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326581979"/>
      </p:ext>
    </p:extLst>
  </p:cSld>
  <p:clrMapOvr>
    <a:masterClrMapping/>
  </p:clrMapOvr>
  <p:hf sldNum="0"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033187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29494750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99511600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1111102334"/>
      </p:ext>
    </p:extLst>
  </p:cSld>
  <p:clrMapOvr>
    <a:masterClrMapping/>
  </p:clrMapOvr>
  <p:hf sldNum="0" hd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1045483703"/>
      </p:ext>
    </p:extLst>
  </p:cSld>
  <p:clrMapOvr>
    <a:masterClrMapping/>
  </p:clrMapOvr>
  <p:hf sldNum="0"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00782269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6188783"/>
      </p:ext>
    </p:extLst>
  </p:cSld>
  <p:clrMapOvr>
    <a:masterClrMapping/>
  </p:clrMapOvr>
  <p:hf sldNum="0"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95099458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91401883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89532529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1927695221"/>
      </p:ext>
    </p:extLst>
  </p:cSld>
  <p:clrMapOvr>
    <a:masterClrMapping/>
  </p:clrMapOvr>
  <p:hf sldNum="0" hd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1501856372"/>
      </p:ext>
    </p:extLst>
  </p:cSld>
  <p:clrMapOvr>
    <a:masterClrMapping/>
  </p:clrMapOvr>
  <p:hf sldNum="0" hd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691878703"/>
      </p:ext>
    </p:extLst>
  </p:cSld>
  <p:clrMapOvr>
    <a:masterClrMapping/>
  </p:clrMapOvr>
  <p:hf sldNum="0" hd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solidFill>
              </a:rPr>
              <a:pPr/>
              <a:t>‹#›</a:t>
            </a:fld>
            <a:endParaRPr lang="en-US" sz="900" dirty="0">
              <a:solidFill>
                <a:srgbClr val="71B254"/>
              </a:solidFill>
            </a:endParaRPr>
          </a:p>
        </p:txBody>
      </p:sp>
    </p:spTree>
    <p:extLst>
      <p:ext uri="{BB962C8B-B14F-4D97-AF65-F5344CB8AC3E}">
        <p14:creationId xmlns:p14="http://schemas.microsoft.com/office/powerpoint/2010/main" val="424067869"/>
      </p:ext>
    </p:extLst>
  </p:cSld>
  <p:clrMapOvr>
    <a:masterClrMapping/>
  </p:clrMapOvr>
  <p:hf sldNum="0" hd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884875156"/>
      </p:ext>
    </p:extLst>
  </p:cSld>
  <p:clrMapOvr>
    <a:masterClrMapping/>
  </p:clrMapOvr>
  <p:hf sldNum="0" hd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Tree>
    <p:extLst>
      <p:ext uri="{BB962C8B-B14F-4D97-AF65-F5344CB8AC3E}">
        <p14:creationId xmlns:p14="http://schemas.microsoft.com/office/powerpoint/2010/main" val="30507719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40000"/>
                    <a:lumOff val="60000"/>
                  </a:srgbClr>
                </a:solidFill>
              </a:rPr>
              <a:pPr/>
              <a:t>‹#›</a:t>
            </a:fld>
            <a:endParaRPr lang="en-US" sz="900" dirty="0">
              <a:solidFill>
                <a:srgbClr val="F47920">
                  <a:lumMod val="40000"/>
                  <a:lumOff val="60000"/>
                </a:srgbClr>
              </a:solidFill>
            </a:endParaRPr>
          </a:p>
        </p:txBody>
      </p:sp>
    </p:spTree>
    <p:extLst>
      <p:ext uri="{BB962C8B-B14F-4D97-AF65-F5344CB8AC3E}">
        <p14:creationId xmlns:p14="http://schemas.microsoft.com/office/powerpoint/2010/main" val="4152220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hf sldNum="0"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spTree>
    <p:extLst>
      <p:ext uri="{BB962C8B-B14F-4D97-AF65-F5344CB8AC3E}">
        <p14:creationId xmlns:p14="http://schemas.microsoft.com/office/powerpoint/2010/main" val="23853652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spTree>
    <p:extLst>
      <p:ext uri="{BB962C8B-B14F-4D97-AF65-F5344CB8AC3E}">
        <p14:creationId xmlns:p14="http://schemas.microsoft.com/office/powerpoint/2010/main" val="41769096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spTree>
    <p:extLst>
      <p:ext uri="{BB962C8B-B14F-4D97-AF65-F5344CB8AC3E}">
        <p14:creationId xmlns:p14="http://schemas.microsoft.com/office/powerpoint/2010/main" val="30410883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5040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pPr/>
              <a:t>11/14/2017</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solidFill>
                  <a:srgbClr val="044C7F"/>
                </a:solidFill>
                <a:ea typeface="MS PGothic" pitchFamily="34" charset="-128"/>
              </a:rPr>
              <a:pPr/>
              <a:t>‹#›</a:t>
            </a:fld>
            <a:endParaRPr lang="en-US" dirty="0">
              <a:solidFill>
                <a:srgbClr val="044C7F"/>
              </a:solidFill>
              <a:ea typeface="MS PGothic" pitchFamily="34" charset="-128"/>
            </a:endParaRPr>
          </a:p>
        </p:txBody>
      </p:sp>
    </p:spTree>
    <p:extLst>
      <p:ext uri="{BB962C8B-B14F-4D97-AF65-F5344CB8AC3E}">
        <p14:creationId xmlns:p14="http://schemas.microsoft.com/office/powerpoint/2010/main" val="307974844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1336356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7145306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20000"/>
                    <a:lumOff val="80000"/>
                  </a:srgbClr>
                </a:solidFill>
              </a:rPr>
              <a:pPr/>
              <a:t>‹#›</a:t>
            </a:fld>
            <a:endParaRPr lang="en-US" sz="900" dirty="0">
              <a:solidFill>
                <a:srgbClr val="F47920">
                  <a:lumMod val="20000"/>
                  <a:lumOff val="8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7974499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0046010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98088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hf sldNum="0"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7432679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8498957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396151110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2763740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22587125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936344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ext uri="{BB962C8B-B14F-4D97-AF65-F5344CB8AC3E}">
        <p14:creationId xmlns:p14="http://schemas.microsoft.com/office/powerpoint/2010/main" val="42066426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5524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4141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3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02488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2262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877260878"/>
      </p:ext>
    </p:extLst>
  </p:cSld>
  <p:clrMapOvr>
    <a:masterClrMapping/>
  </p:clrMapOvr>
  <p:hf sldNum="0"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0675970"/>
      </p:ext>
    </p:extLst>
  </p:cSld>
  <p:clrMapOvr>
    <a:masterClrMapping/>
  </p:clrMapOvr>
  <p:hf sldNum="0"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16152707"/>
      </p:ext>
    </p:extLst>
  </p:cSld>
  <p:clrMapOvr>
    <a:masterClrMapping/>
  </p:clrMapOvr>
  <p:hf sldNum="0"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96156055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52670002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4417688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137545394"/>
      </p:ext>
    </p:extLst>
  </p:cSld>
  <p:clrMapOvr>
    <a:masterClrMapping/>
  </p:clrMapOvr>
  <p:hf sldNum="0"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659732546"/>
      </p:ext>
    </p:extLst>
  </p:cSld>
  <p:clrMapOvr>
    <a:masterClrMapping/>
  </p:clrMapOvr>
  <p:hf sldNum="0" hdr="0" dt="0"/>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567323953"/>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85591607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42530455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44814261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1621232239"/>
      </p:ext>
    </p:extLst>
  </p:cSld>
  <p:clrMapOvr>
    <a:masterClrMapping/>
  </p:clrMapOvr>
  <p:hf sldNum="0"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2744917052"/>
      </p:ext>
    </p:extLst>
  </p:cSld>
  <p:clrMapOvr>
    <a:masterClrMapping/>
  </p:clrMapOvr>
  <p:hf sldNum="0"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246773351"/>
      </p:ext>
    </p:extLst>
  </p:cSld>
  <p:clrMapOvr>
    <a:masterClrMapping/>
  </p:clrMapOvr>
  <p:hf sldNum="0"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87855548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71021073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38891295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2367722204"/>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1537866275"/>
      </p:ext>
    </p:extLst>
  </p:cSld>
  <p:clrMapOvr>
    <a:masterClrMapping/>
  </p:clrMapOvr>
  <p:hf sldNum="0" hdr="0" dt="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500946885"/>
      </p:ext>
    </p:extLst>
  </p:cSld>
  <p:clrMapOvr>
    <a:masterClrMapping/>
  </p:clrMapOvr>
  <p:hf sldNum="0" hd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solidFill>
              </a:rPr>
              <a:pPr/>
              <a:t>‹#›</a:t>
            </a:fld>
            <a:endParaRPr lang="en-US" sz="900" dirty="0">
              <a:solidFill>
                <a:srgbClr val="71B254"/>
              </a:solidFill>
            </a:endParaRPr>
          </a:p>
        </p:txBody>
      </p:sp>
    </p:spTree>
    <p:extLst>
      <p:ext uri="{BB962C8B-B14F-4D97-AF65-F5344CB8AC3E}">
        <p14:creationId xmlns:p14="http://schemas.microsoft.com/office/powerpoint/2010/main" val="4232008695"/>
      </p:ext>
    </p:extLst>
  </p:cSld>
  <p:clrMapOvr>
    <a:masterClrMapping/>
  </p:clrMapOvr>
  <p:hf sldNum="0" hd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317475649"/>
      </p:ext>
    </p:extLst>
  </p:cSld>
  <p:clrMapOvr>
    <a:masterClrMapping/>
  </p:clrMapOvr>
  <p:hf sldNum="0" hd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Tree>
    <p:extLst>
      <p:ext uri="{BB962C8B-B14F-4D97-AF65-F5344CB8AC3E}">
        <p14:creationId xmlns:p14="http://schemas.microsoft.com/office/powerpoint/2010/main" val="310813118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40000"/>
                    <a:lumOff val="60000"/>
                  </a:srgbClr>
                </a:solidFill>
              </a:rPr>
              <a:pPr/>
              <a:t>‹#›</a:t>
            </a:fld>
            <a:endParaRPr lang="en-US" sz="900" dirty="0">
              <a:solidFill>
                <a:srgbClr val="F47920">
                  <a:lumMod val="40000"/>
                  <a:lumOff val="60000"/>
                </a:srgbClr>
              </a:solidFill>
            </a:endParaRPr>
          </a:p>
        </p:txBody>
      </p:sp>
    </p:spTree>
    <p:extLst>
      <p:ext uri="{BB962C8B-B14F-4D97-AF65-F5344CB8AC3E}">
        <p14:creationId xmlns:p14="http://schemas.microsoft.com/office/powerpoint/2010/main" val="22203364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spTree>
    <p:extLst>
      <p:ext uri="{BB962C8B-B14F-4D97-AF65-F5344CB8AC3E}">
        <p14:creationId xmlns:p14="http://schemas.microsoft.com/office/powerpoint/2010/main" val="12041068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spTree>
    <p:extLst>
      <p:ext uri="{BB962C8B-B14F-4D97-AF65-F5344CB8AC3E}">
        <p14:creationId xmlns:p14="http://schemas.microsoft.com/office/powerpoint/2010/main" val="327686031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spTree>
    <p:extLst>
      <p:ext uri="{BB962C8B-B14F-4D97-AF65-F5344CB8AC3E}">
        <p14:creationId xmlns:p14="http://schemas.microsoft.com/office/powerpoint/2010/main" val="30905808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531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Tree>
    <p:extLst>
      <p:ext uri="{BB962C8B-B14F-4D97-AF65-F5344CB8AC3E}">
        <p14:creationId xmlns:p14="http://schemas.microsoft.com/office/powerpoint/2010/main" val="2249687676"/>
      </p:ext>
    </p:extLst>
  </p:cSld>
  <p:clrMapOvr>
    <a:masterClrMapping/>
  </p:clrMapOvr>
  <p:hf sldNum="0" hdr="0" dt="0"/>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pPr/>
              <a:t>11/14/2017</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solidFill>
                  <a:srgbClr val="044C7F"/>
                </a:solidFill>
                <a:ea typeface="MS PGothic" pitchFamily="34" charset="-128"/>
              </a:rPr>
              <a:pPr/>
              <a:t>‹#›</a:t>
            </a:fld>
            <a:endParaRPr lang="en-US" dirty="0">
              <a:solidFill>
                <a:srgbClr val="044C7F"/>
              </a:solidFill>
              <a:ea typeface="MS PGothic" pitchFamily="34" charset="-128"/>
            </a:endParaRPr>
          </a:p>
        </p:txBody>
      </p:sp>
    </p:spTree>
    <p:extLst>
      <p:ext uri="{BB962C8B-B14F-4D97-AF65-F5344CB8AC3E}">
        <p14:creationId xmlns:p14="http://schemas.microsoft.com/office/powerpoint/2010/main" val="225590655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25164627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5954850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20000"/>
                    <a:lumOff val="80000"/>
                  </a:srgbClr>
                </a:solidFill>
              </a:rPr>
              <a:pPr/>
              <a:t>‹#›</a:t>
            </a:fld>
            <a:endParaRPr lang="en-US" sz="900" dirty="0">
              <a:solidFill>
                <a:srgbClr val="F47920">
                  <a:lumMod val="20000"/>
                  <a:lumOff val="8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02834481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1551002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7030205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03774201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1469496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327529177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254070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Tree>
    <p:extLst/>
  </p:cSld>
  <p:clrMapOvr>
    <a:masterClrMapping/>
  </p:clrMapOvr>
  <p:hf sldNum="0" hdr="0" dt="0"/>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25383497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386881179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ext uri="{BB962C8B-B14F-4D97-AF65-F5344CB8AC3E}">
        <p14:creationId xmlns:p14="http://schemas.microsoft.com/office/powerpoint/2010/main" val="2085100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73451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72267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5693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2895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656617516"/>
      </p:ext>
    </p:extLst>
  </p:cSld>
  <p:clrMapOvr>
    <a:masterClrMapping/>
  </p:clrMapOvr>
  <p:hf sldNum="0" hd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680076005"/>
      </p:ext>
    </p:extLst>
  </p:cSld>
  <p:clrMapOvr>
    <a:masterClrMapping/>
  </p:clrMapOvr>
  <p:hf sldNum="0" hd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70211335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54642926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21245218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02953916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1774810808"/>
      </p:ext>
    </p:extLst>
  </p:cSld>
  <p:clrMapOvr>
    <a:masterClrMapping/>
  </p:clrMapOvr>
  <p:hf sldNum="0" hd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187081103"/>
      </p:ext>
    </p:extLst>
  </p:cSld>
  <p:clrMapOvr>
    <a:masterClrMapping/>
  </p:clrMapOvr>
  <p:hf sldNum="0" hd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665016833"/>
      </p:ext>
    </p:extLst>
  </p:cSld>
  <p:clrMapOvr>
    <a:masterClrMapping/>
  </p:clrMapOvr>
  <p:hf sldNum="0" hd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21786729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11387432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42468798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2818669359"/>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1087579528"/>
      </p:ext>
    </p:extLst>
  </p:cSld>
  <p:clrMapOvr>
    <a:masterClrMapping/>
  </p:clrMapOvr>
  <p:hf sldNum="0" hd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729403196"/>
      </p:ext>
    </p:extLst>
  </p:cSld>
  <p:clrMapOvr>
    <a:masterClrMapping/>
  </p:clrMapOvr>
  <p:hf sldNum="0" hdr="0" dt="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4710161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98281578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45857443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1576979903"/>
      </p:ext>
    </p:extLst>
  </p:cSld>
  <p:clrMapOvr>
    <a:masterClrMapping/>
  </p:clrMapOvr>
  <p:hf sldNum="0" hdr="0" dt="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3092571659"/>
      </p:ext>
    </p:extLst>
  </p:cSld>
  <p:clrMapOvr>
    <a:masterClrMapping/>
  </p:clrMapOvr>
  <p:hf sldNum="0" hdr="0" dt="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481415672"/>
      </p:ext>
    </p:extLst>
  </p:cSld>
  <p:clrMapOvr>
    <a:masterClrMapping/>
  </p:clrMapOvr>
  <p:hf sldNum="0" hd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solidFill>
              </a:rPr>
              <a:pPr/>
              <a:t>‹#›</a:t>
            </a:fld>
            <a:endParaRPr lang="en-US" sz="900" dirty="0">
              <a:solidFill>
                <a:srgbClr val="71B254"/>
              </a:solidFill>
            </a:endParaRPr>
          </a:p>
        </p:txBody>
      </p:sp>
    </p:spTree>
    <p:extLst>
      <p:ext uri="{BB962C8B-B14F-4D97-AF65-F5344CB8AC3E}">
        <p14:creationId xmlns:p14="http://schemas.microsoft.com/office/powerpoint/2010/main" val="2674303605"/>
      </p:ext>
    </p:extLst>
  </p:cSld>
  <p:clrMapOvr>
    <a:masterClrMapping/>
  </p:clrMapOvr>
  <p:hf sldNum="0" hdr="0" dt="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868885872"/>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Tree>
    <p:extLst>
      <p:ext uri="{BB962C8B-B14F-4D97-AF65-F5344CB8AC3E}">
        <p14:creationId xmlns:p14="http://schemas.microsoft.com/office/powerpoint/2010/main" val="271983208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40000"/>
                    <a:lumOff val="60000"/>
                  </a:srgbClr>
                </a:solidFill>
              </a:rPr>
              <a:pPr/>
              <a:t>‹#›</a:t>
            </a:fld>
            <a:endParaRPr lang="en-US" sz="900" dirty="0">
              <a:solidFill>
                <a:srgbClr val="F47920">
                  <a:lumMod val="40000"/>
                  <a:lumOff val="60000"/>
                </a:srgbClr>
              </a:solidFill>
            </a:endParaRPr>
          </a:p>
        </p:txBody>
      </p:sp>
    </p:spTree>
    <p:extLst>
      <p:ext uri="{BB962C8B-B14F-4D97-AF65-F5344CB8AC3E}">
        <p14:creationId xmlns:p14="http://schemas.microsoft.com/office/powerpoint/2010/main" val="138670063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spTree>
    <p:extLst>
      <p:ext uri="{BB962C8B-B14F-4D97-AF65-F5344CB8AC3E}">
        <p14:creationId xmlns:p14="http://schemas.microsoft.com/office/powerpoint/2010/main" val="1232055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spTree>
    <p:extLst>
      <p:ext uri="{BB962C8B-B14F-4D97-AF65-F5344CB8AC3E}">
        <p14:creationId xmlns:p14="http://schemas.microsoft.com/office/powerpoint/2010/main" val="193204544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spTree>
    <p:extLst>
      <p:ext uri="{BB962C8B-B14F-4D97-AF65-F5344CB8AC3E}">
        <p14:creationId xmlns:p14="http://schemas.microsoft.com/office/powerpoint/2010/main" val="233237956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50704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pPr/>
              <a:t>11/14/2017</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solidFill>
                  <a:srgbClr val="044C7F"/>
                </a:solidFill>
                <a:ea typeface="MS PGothic" pitchFamily="34" charset="-128"/>
              </a:rPr>
              <a:pPr/>
              <a:t>‹#›</a:t>
            </a:fld>
            <a:endParaRPr lang="en-US" dirty="0">
              <a:solidFill>
                <a:srgbClr val="044C7F"/>
              </a:solidFill>
              <a:ea typeface="MS PGothic" pitchFamily="34" charset="-128"/>
            </a:endParaRPr>
          </a:p>
        </p:txBody>
      </p:sp>
    </p:spTree>
    <p:extLst>
      <p:ext uri="{BB962C8B-B14F-4D97-AF65-F5344CB8AC3E}">
        <p14:creationId xmlns:p14="http://schemas.microsoft.com/office/powerpoint/2010/main" val="1718571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Tree>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dirty="0">
              <a:solidFill>
                <a:schemeClr val="accent2">
                  <a:lumMod val="20000"/>
                  <a:lumOff val="8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Tree>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618709387"/>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Tree>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Tree>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dirty="0">
              <a:solidFill>
                <a:schemeClr val="accent4"/>
              </a:solidFill>
              <a:latin typeface="+mn-lt"/>
            </a:endParaRPr>
          </a:p>
        </p:txBody>
      </p:sp>
    </p:spTree>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dirty="0">
              <a:solidFill>
                <a:schemeClr val="bg2">
                  <a:lumMod val="40000"/>
                  <a:lumOff val="60000"/>
                </a:schemeClr>
              </a:solidFill>
              <a:latin typeface="+mn-lt"/>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40000"/>
                    <a:lumOff val="60000"/>
                  </a:schemeClr>
                </a:solidFill>
                <a:latin typeface="+mn-lt"/>
              </a:rPr>
              <a:pPr algn="r"/>
              <a:t>‹#›</a:t>
            </a:fld>
            <a:endParaRPr lang="en-US" sz="900" dirty="0">
              <a:solidFill>
                <a:schemeClr val="accent2">
                  <a:lumMod val="40000"/>
                  <a:lumOff val="60000"/>
                </a:schemeClr>
              </a:solidFill>
              <a:latin typeface="+mn-lt"/>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dirty="0">
              <a:solidFill>
                <a:schemeClr val="bg2">
                  <a:lumMod val="40000"/>
                  <a:lumOff val="60000"/>
                </a:schemeClr>
              </a:solidFill>
              <a:latin typeface="+mn-lt"/>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dirty="0">
              <a:solidFill>
                <a:schemeClr val="accent4">
                  <a:lumMod val="40000"/>
                  <a:lumOff val="60000"/>
                </a:schemeClr>
              </a:solidFill>
              <a:latin typeface="+mn-lt"/>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dirty="0">
              <a:solidFill>
                <a:schemeClr val="accent5">
                  <a:lumMod val="40000"/>
                  <a:lumOff val="60000"/>
                </a:schemeClr>
              </a:solidFill>
              <a:latin typeface="+mn-lt"/>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t>11/14/2017</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ea typeface="MS PGothic" pitchFamily="34" charset="-128"/>
              </a:rPr>
              <a:pPr/>
              <a:t>‹#›</a:t>
            </a:fld>
            <a:endParaRPr lang="en-US" dirty="0">
              <a:ea typeface="MS PGothic" pitchFamily="34" charset="-128"/>
            </a:endParaRPr>
          </a:p>
        </p:txBody>
      </p:sp>
    </p:spTree>
    <p:extLst>
      <p:ext uri="{BB962C8B-B14F-4D97-AF65-F5344CB8AC3E}">
        <p14:creationId xmlns:p14="http://schemas.microsoft.com/office/powerpoint/2010/main" val="3687310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922390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617535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20000"/>
                    <a:lumOff val="80000"/>
                  </a:srgbClr>
                </a:solidFill>
              </a:rPr>
              <a:pPr/>
              <a:t>‹#›</a:t>
            </a:fld>
            <a:endParaRPr lang="en-US" sz="900" dirty="0">
              <a:solidFill>
                <a:srgbClr val="F47920">
                  <a:lumMod val="20000"/>
                  <a:lumOff val="8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62887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dirty="0">
              <a:solidFill>
                <a:schemeClr val="accent4">
                  <a:lumMod val="40000"/>
                  <a:lumOff val="6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869735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067663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85307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27568099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420661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591292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033820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346410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ext uri="{BB962C8B-B14F-4D97-AF65-F5344CB8AC3E}">
        <p14:creationId xmlns:p14="http://schemas.microsoft.com/office/powerpoint/2010/main" val="849705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46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dirty="0">
              <a:solidFill>
                <a:schemeClr val="accent5">
                  <a:lumMod val="40000"/>
                  <a:lumOff val="60000"/>
                </a:schemeClr>
              </a:solidFill>
              <a:latin typeface="+mn-lt"/>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3698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457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057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537727255"/>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961197437"/>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339620045"/>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99476813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07515326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7489024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34170417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864395492"/>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93330953"/>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44225759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39845687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7522715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1487191848"/>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2229103502"/>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024386543"/>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16458503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34280804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17083255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3277138175"/>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3955406424"/>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740903229"/>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solidFill>
              </a:rPr>
              <a:pPr/>
              <a:t>‹#›</a:t>
            </a:fld>
            <a:endParaRPr lang="en-US" sz="900" dirty="0">
              <a:solidFill>
                <a:srgbClr val="71B254"/>
              </a:solidFill>
            </a:endParaRPr>
          </a:p>
        </p:txBody>
      </p:sp>
    </p:spTree>
    <p:extLst>
      <p:ext uri="{BB962C8B-B14F-4D97-AF65-F5344CB8AC3E}">
        <p14:creationId xmlns:p14="http://schemas.microsoft.com/office/powerpoint/2010/main" val="667562338"/>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809251313"/>
      </p:ext>
    </p:extLst>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Tree>
    <p:extLst>
      <p:ext uri="{BB962C8B-B14F-4D97-AF65-F5344CB8AC3E}">
        <p14:creationId xmlns:p14="http://schemas.microsoft.com/office/powerpoint/2010/main" val="15286785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40000"/>
                    <a:lumOff val="60000"/>
                  </a:srgbClr>
                </a:solidFill>
              </a:rPr>
              <a:pPr/>
              <a:t>‹#›</a:t>
            </a:fld>
            <a:endParaRPr lang="en-US" sz="900" dirty="0">
              <a:solidFill>
                <a:srgbClr val="F47920">
                  <a:lumMod val="40000"/>
                  <a:lumOff val="60000"/>
                </a:srgbClr>
              </a:solidFill>
            </a:endParaRPr>
          </a:p>
        </p:txBody>
      </p:sp>
    </p:spTree>
    <p:extLst>
      <p:ext uri="{BB962C8B-B14F-4D97-AF65-F5344CB8AC3E}">
        <p14:creationId xmlns:p14="http://schemas.microsoft.com/office/powerpoint/2010/main" val="40172144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spTree>
    <p:extLst>
      <p:ext uri="{BB962C8B-B14F-4D97-AF65-F5344CB8AC3E}">
        <p14:creationId xmlns:p14="http://schemas.microsoft.com/office/powerpoint/2010/main" val="11312400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spTree>
    <p:extLst>
      <p:ext uri="{BB962C8B-B14F-4D97-AF65-F5344CB8AC3E}">
        <p14:creationId xmlns:p14="http://schemas.microsoft.com/office/powerpoint/2010/main" val="170382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spTree>
    <p:extLst>
      <p:ext uri="{BB962C8B-B14F-4D97-AF65-F5344CB8AC3E}">
        <p14:creationId xmlns:p14="http://schemas.microsoft.com/office/powerpoint/2010/main" val="14940712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508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pPr/>
              <a:t>11/14/2017</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solidFill>
                  <a:srgbClr val="044C7F"/>
                </a:solidFill>
                <a:ea typeface="MS PGothic" pitchFamily="34" charset="-128"/>
              </a:rPr>
              <a:pPr/>
              <a:t>‹#›</a:t>
            </a:fld>
            <a:endParaRPr lang="en-US" dirty="0">
              <a:solidFill>
                <a:srgbClr val="044C7F"/>
              </a:solidFill>
              <a:ea typeface="MS PGothic" pitchFamily="34" charset="-128"/>
            </a:endParaRPr>
          </a:p>
        </p:txBody>
      </p:sp>
    </p:spTree>
    <p:extLst>
      <p:ext uri="{BB962C8B-B14F-4D97-AF65-F5344CB8AC3E}">
        <p14:creationId xmlns:p14="http://schemas.microsoft.com/office/powerpoint/2010/main" val="19727836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5753604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6679905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20000"/>
                    <a:lumOff val="80000"/>
                  </a:srgbClr>
                </a:solidFill>
              </a:rPr>
              <a:pPr/>
              <a:t>‹#›</a:t>
            </a:fld>
            <a:endParaRPr lang="en-US" sz="900" dirty="0">
              <a:solidFill>
                <a:srgbClr val="F47920">
                  <a:lumMod val="20000"/>
                  <a:lumOff val="8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632312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5672443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964688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5285383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9510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heme" Target="../theme/theme2.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47" Type="http://schemas.openxmlformats.org/officeDocument/2006/relationships/theme" Target="../theme/theme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slideLayout" Target="../slideLayouts/slideLayout138.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41" Type="http://schemas.openxmlformats.org/officeDocument/2006/relationships/slideLayout" Target="../slideLayouts/slideLayout133.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9" Type="http://schemas.openxmlformats.org/officeDocument/2006/relationships/slideLayout" Target="../slideLayouts/slideLayout177.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34" Type="http://schemas.openxmlformats.org/officeDocument/2006/relationships/slideLayout" Target="../slideLayouts/slideLayout172.xml"/><Relationship Id="rId42" Type="http://schemas.openxmlformats.org/officeDocument/2006/relationships/slideLayout" Target="../slideLayouts/slideLayout180.xml"/><Relationship Id="rId47" Type="http://schemas.openxmlformats.org/officeDocument/2006/relationships/theme" Target="../theme/theme4.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38" Type="http://schemas.openxmlformats.org/officeDocument/2006/relationships/slideLayout" Target="../slideLayouts/slideLayout176.xml"/><Relationship Id="rId46" Type="http://schemas.openxmlformats.org/officeDocument/2006/relationships/slideLayout" Target="../slideLayouts/slideLayout184.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slideLayout" Target="../slideLayouts/slideLayout167.xml"/><Relationship Id="rId41" Type="http://schemas.openxmlformats.org/officeDocument/2006/relationships/slideLayout" Target="../slideLayouts/slideLayout179.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37" Type="http://schemas.openxmlformats.org/officeDocument/2006/relationships/slideLayout" Target="../slideLayouts/slideLayout175.xml"/><Relationship Id="rId40" Type="http://schemas.openxmlformats.org/officeDocument/2006/relationships/slideLayout" Target="../slideLayouts/slideLayout178.xml"/><Relationship Id="rId45" Type="http://schemas.openxmlformats.org/officeDocument/2006/relationships/slideLayout" Target="../slideLayouts/slideLayout183.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slideLayout" Target="../slideLayouts/slideLayout174.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31" Type="http://schemas.openxmlformats.org/officeDocument/2006/relationships/slideLayout" Target="../slideLayouts/slideLayout169.xml"/><Relationship Id="rId44" Type="http://schemas.openxmlformats.org/officeDocument/2006/relationships/slideLayout" Target="../slideLayouts/slideLayout182.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slideLayout" Target="../slideLayouts/slideLayout173.xml"/><Relationship Id="rId43" Type="http://schemas.openxmlformats.org/officeDocument/2006/relationships/slideLayout" Target="../slideLayouts/slideLayout1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9" Type="http://schemas.openxmlformats.org/officeDocument/2006/relationships/slideLayout" Target="../slideLayouts/slideLayout223.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42" Type="http://schemas.openxmlformats.org/officeDocument/2006/relationships/slideLayout" Target="../slideLayouts/slideLayout226.xml"/><Relationship Id="rId47" Type="http://schemas.openxmlformats.org/officeDocument/2006/relationships/theme" Target="../theme/theme5.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slideLayout" Target="../slideLayouts/slideLayout222.xml"/><Relationship Id="rId46" Type="http://schemas.openxmlformats.org/officeDocument/2006/relationships/slideLayout" Target="../slideLayouts/slideLayout230.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41" Type="http://schemas.openxmlformats.org/officeDocument/2006/relationships/slideLayout" Target="../slideLayouts/slideLayout225.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40" Type="http://schemas.openxmlformats.org/officeDocument/2006/relationships/slideLayout" Target="../slideLayouts/slideLayout224.xml"/><Relationship Id="rId45" Type="http://schemas.openxmlformats.org/officeDocument/2006/relationships/slideLayout" Target="../slideLayouts/slideLayout229.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4" Type="http://schemas.openxmlformats.org/officeDocument/2006/relationships/slideLayout" Target="../slideLayouts/slideLayout228.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 Id="rId43" Type="http://schemas.openxmlformats.org/officeDocument/2006/relationships/slideLayout" Target="../slideLayouts/slideLayout2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slideLayout" Target="../slideLayouts/slideLayout256.xml"/><Relationship Id="rId39" Type="http://schemas.openxmlformats.org/officeDocument/2006/relationships/slideLayout" Target="../slideLayouts/slideLayout269.xml"/><Relationship Id="rId3" Type="http://schemas.openxmlformats.org/officeDocument/2006/relationships/slideLayout" Target="../slideLayouts/slideLayout233.xml"/><Relationship Id="rId21" Type="http://schemas.openxmlformats.org/officeDocument/2006/relationships/slideLayout" Target="../slideLayouts/slideLayout251.xml"/><Relationship Id="rId34" Type="http://schemas.openxmlformats.org/officeDocument/2006/relationships/slideLayout" Target="../slideLayouts/slideLayout264.xml"/><Relationship Id="rId42" Type="http://schemas.openxmlformats.org/officeDocument/2006/relationships/slideLayout" Target="../slideLayouts/slideLayout272.xml"/><Relationship Id="rId47" Type="http://schemas.openxmlformats.org/officeDocument/2006/relationships/theme" Target="../theme/theme6.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slideLayout" Target="../slideLayouts/slideLayout255.xml"/><Relationship Id="rId33" Type="http://schemas.openxmlformats.org/officeDocument/2006/relationships/slideLayout" Target="../slideLayouts/slideLayout263.xml"/><Relationship Id="rId38" Type="http://schemas.openxmlformats.org/officeDocument/2006/relationships/slideLayout" Target="../slideLayouts/slideLayout268.xml"/><Relationship Id="rId46" Type="http://schemas.openxmlformats.org/officeDocument/2006/relationships/slideLayout" Target="../slideLayouts/slideLayout276.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slideLayout" Target="../slideLayouts/slideLayout250.xml"/><Relationship Id="rId29" Type="http://schemas.openxmlformats.org/officeDocument/2006/relationships/slideLayout" Target="../slideLayouts/slideLayout259.xml"/><Relationship Id="rId41" Type="http://schemas.openxmlformats.org/officeDocument/2006/relationships/slideLayout" Target="../slideLayouts/slideLayout271.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slideLayout" Target="../slideLayouts/slideLayout254.xml"/><Relationship Id="rId32" Type="http://schemas.openxmlformats.org/officeDocument/2006/relationships/slideLayout" Target="../slideLayouts/slideLayout262.xml"/><Relationship Id="rId37" Type="http://schemas.openxmlformats.org/officeDocument/2006/relationships/slideLayout" Target="../slideLayouts/slideLayout267.xml"/><Relationship Id="rId40" Type="http://schemas.openxmlformats.org/officeDocument/2006/relationships/slideLayout" Target="../slideLayouts/slideLayout270.xml"/><Relationship Id="rId45" Type="http://schemas.openxmlformats.org/officeDocument/2006/relationships/slideLayout" Target="../slideLayouts/slideLayout275.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28" Type="http://schemas.openxmlformats.org/officeDocument/2006/relationships/slideLayout" Target="../slideLayouts/slideLayout258.xml"/><Relationship Id="rId36" Type="http://schemas.openxmlformats.org/officeDocument/2006/relationships/slideLayout" Target="../slideLayouts/slideLayout266.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31" Type="http://schemas.openxmlformats.org/officeDocument/2006/relationships/slideLayout" Target="../slideLayouts/slideLayout261.xml"/><Relationship Id="rId44" Type="http://schemas.openxmlformats.org/officeDocument/2006/relationships/slideLayout" Target="../slideLayouts/slideLayout274.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slideLayout" Target="../slideLayouts/slideLayout257.xml"/><Relationship Id="rId30" Type="http://schemas.openxmlformats.org/officeDocument/2006/relationships/slideLayout" Target="../slideLayouts/slideLayout260.xml"/><Relationship Id="rId35" Type="http://schemas.openxmlformats.org/officeDocument/2006/relationships/slideLayout" Target="../slideLayouts/slideLayout265.xml"/><Relationship Id="rId43" Type="http://schemas.openxmlformats.org/officeDocument/2006/relationships/slideLayout" Target="../slideLayouts/slideLayout2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38" r:id="rId3"/>
    <p:sldLayoutId id="2147483736" r:id="rId4"/>
    <p:sldLayoutId id="2147483737" r:id="rId5"/>
    <p:sldLayoutId id="2147483739"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12" r:id="rId17"/>
    <p:sldLayoutId id="2147483781" r:id="rId18"/>
    <p:sldLayoutId id="2147483782" r:id="rId19"/>
    <p:sldLayoutId id="2147483751" r:id="rId20"/>
    <p:sldLayoutId id="2147483796" r:id="rId21"/>
    <p:sldLayoutId id="2147483797" r:id="rId22"/>
    <p:sldLayoutId id="2147483722" r:id="rId23"/>
    <p:sldLayoutId id="2147483763" r:id="rId24"/>
    <p:sldLayoutId id="2147483791" r:id="rId25"/>
    <p:sldLayoutId id="2147483750" r:id="rId26"/>
    <p:sldLayoutId id="2147483798" r:id="rId27"/>
    <p:sldLayoutId id="2147483799" r:id="rId28"/>
    <p:sldLayoutId id="2147483786" r:id="rId29"/>
    <p:sldLayoutId id="2147483787" r:id="rId30"/>
    <p:sldLayoutId id="2147483733" r:id="rId31"/>
    <p:sldLayoutId id="2147483800" r:id="rId32"/>
    <p:sldLayoutId id="2147483801" r:id="rId33"/>
    <p:sldLayoutId id="2147483802" r:id="rId34"/>
    <p:sldLayoutId id="2147483764" r:id="rId35"/>
    <p:sldLayoutId id="2147483762" r:id="rId36"/>
    <p:sldLayoutId id="2147483790" r:id="rId37"/>
    <p:sldLayoutId id="2147483806" r:id="rId38"/>
    <p:sldLayoutId id="2147483805" r:id="rId39"/>
    <p:sldLayoutId id="2147483792" r:id="rId40"/>
    <p:sldLayoutId id="2147483793" r:id="rId41"/>
    <p:sldLayoutId id="2147483794" r:id="rId42"/>
    <p:sldLayoutId id="2147483795" r:id="rId43"/>
    <p:sldLayoutId id="2147483767" r:id="rId44"/>
    <p:sldLayoutId id="2147483803" r:id="rId45"/>
    <p:sldLayoutId id="2147483804" r:id="rId4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454081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 id="2147483844" r:id="rId37"/>
    <p:sldLayoutId id="2147483845" r:id="rId38"/>
    <p:sldLayoutId id="2147483846" r:id="rId39"/>
    <p:sldLayoutId id="2147483847" r:id="rId40"/>
    <p:sldLayoutId id="2147483848" r:id="rId41"/>
    <p:sldLayoutId id="2147483849" r:id="rId42"/>
    <p:sldLayoutId id="2147483850" r:id="rId43"/>
    <p:sldLayoutId id="2147483851" r:id="rId44"/>
    <p:sldLayoutId id="2147483852" r:id="rId45"/>
    <p:sldLayoutId id="2147483853" r:id="rId4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213578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 id="2147483878" r:id="rId24"/>
    <p:sldLayoutId id="2147483879" r:id="rId25"/>
    <p:sldLayoutId id="2147483880" r:id="rId26"/>
    <p:sldLayoutId id="2147483881" r:id="rId27"/>
    <p:sldLayoutId id="2147483882" r:id="rId28"/>
    <p:sldLayoutId id="2147483883" r:id="rId29"/>
    <p:sldLayoutId id="2147483884" r:id="rId30"/>
    <p:sldLayoutId id="2147483885" r:id="rId31"/>
    <p:sldLayoutId id="2147483886" r:id="rId32"/>
    <p:sldLayoutId id="2147483887" r:id="rId33"/>
    <p:sldLayoutId id="2147483888" r:id="rId34"/>
    <p:sldLayoutId id="2147483889" r:id="rId35"/>
    <p:sldLayoutId id="2147483890" r:id="rId36"/>
    <p:sldLayoutId id="2147483891" r:id="rId37"/>
    <p:sldLayoutId id="2147483892" r:id="rId38"/>
    <p:sldLayoutId id="2147483893" r:id="rId39"/>
    <p:sldLayoutId id="2147483894" r:id="rId40"/>
    <p:sldLayoutId id="2147483895" r:id="rId41"/>
    <p:sldLayoutId id="2147483896" r:id="rId42"/>
    <p:sldLayoutId id="2147483897" r:id="rId43"/>
    <p:sldLayoutId id="2147483898" r:id="rId44"/>
    <p:sldLayoutId id="2147483899" r:id="rId45"/>
    <p:sldLayoutId id="2147483900" r:id="rId4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961441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 id="2147483931" r:id="rId30"/>
    <p:sldLayoutId id="2147483932" r:id="rId31"/>
    <p:sldLayoutId id="2147483933" r:id="rId32"/>
    <p:sldLayoutId id="2147483934" r:id="rId33"/>
    <p:sldLayoutId id="2147483935" r:id="rId34"/>
    <p:sldLayoutId id="2147483936" r:id="rId35"/>
    <p:sldLayoutId id="2147483937" r:id="rId36"/>
    <p:sldLayoutId id="2147483938" r:id="rId37"/>
    <p:sldLayoutId id="2147483939" r:id="rId38"/>
    <p:sldLayoutId id="2147483940" r:id="rId39"/>
    <p:sldLayoutId id="2147483941" r:id="rId40"/>
    <p:sldLayoutId id="2147483942" r:id="rId41"/>
    <p:sldLayoutId id="2147483943" r:id="rId42"/>
    <p:sldLayoutId id="2147483944" r:id="rId43"/>
    <p:sldLayoutId id="2147483945" r:id="rId44"/>
    <p:sldLayoutId id="2147483946" r:id="rId45"/>
    <p:sldLayoutId id="2147483947" r:id="rId4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34730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 id="2147483974" r:id="rId26"/>
    <p:sldLayoutId id="2147483975" r:id="rId27"/>
    <p:sldLayoutId id="2147483976" r:id="rId28"/>
    <p:sldLayoutId id="2147483977" r:id="rId29"/>
    <p:sldLayoutId id="2147483978" r:id="rId30"/>
    <p:sldLayoutId id="2147483979" r:id="rId31"/>
    <p:sldLayoutId id="2147483980" r:id="rId32"/>
    <p:sldLayoutId id="2147483981" r:id="rId33"/>
    <p:sldLayoutId id="2147483982" r:id="rId34"/>
    <p:sldLayoutId id="2147483983" r:id="rId35"/>
    <p:sldLayoutId id="2147483984" r:id="rId36"/>
    <p:sldLayoutId id="2147483985" r:id="rId37"/>
    <p:sldLayoutId id="2147483986" r:id="rId38"/>
    <p:sldLayoutId id="2147483987" r:id="rId39"/>
    <p:sldLayoutId id="2147483988" r:id="rId40"/>
    <p:sldLayoutId id="2147483989" r:id="rId41"/>
    <p:sldLayoutId id="2147483990" r:id="rId42"/>
    <p:sldLayoutId id="2147483991" r:id="rId43"/>
    <p:sldLayoutId id="2147483992" r:id="rId44"/>
    <p:sldLayoutId id="2147483993" r:id="rId45"/>
    <p:sldLayoutId id="2147483994" r:id="rId4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752709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 id="2147484016" r:id="rId21"/>
    <p:sldLayoutId id="2147484017" r:id="rId22"/>
    <p:sldLayoutId id="2147484018" r:id="rId23"/>
    <p:sldLayoutId id="2147484019" r:id="rId24"/>
    <p:sldLayoutId id="2147484020" r:id="rId25"/>
    <p:sldLayoutId id="2147484021" r:id="rId26"/>
    <p:sldLayoutId id="2147484022" r:id="rId27"/>
    <p:sldLayoutId id="2147484023" r:id="rId28"/>
    <p:sldLayoutId id="2147484024" r:id="rId29"/>
    <p:sldLayoutId id="2147484025" r:id="rId30"/>
    <p:sldLayoutId id="2147484026" r:id="rId31"/>
    <p:sldLayoutId id="2147484027" r:id="rId32"/>
    <p:sldLayoutId id="2147484028" r:id="rId33"/>
    <p:sldLayoutId id="2147484029" r:id="rId34"/>
    <p:sldLayoutId id="2147484030" r:id="rId35"/>
    <p:sldLayoutId id="2147484031" r:id="rId36"/>
    <p:sldLayoutId id="2147484032" r:id="rId37"/>
    <p:sldLayoutId id="2147484033" r:id="rId38"/>
    <p:sldLayoutId id="2147484034" r:id="rId39"/>
    <p:sldLayoutId id="2147484035" r:id="rId40"/>
    <p:sldLayoutId id="2147484036" r:id="rId41"/>
    <p:sldLayoutId id="2147484037" r:id="rId42"/>
    <p:sldLayoutId id="2147484038" r:id="rId43"/>
    <p:sldLayoutId id="2147484039" r:id="rId44"/>
    <p:sldLayoutId id="2147484040" r:id="rId45"/>
    <p:sldLayoutId id="2147484041" r:id="rId4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r>
              <a:rPr lang="en-US" sz="1600" dirty="0" smtClean="0"/>
              <a:t>Media Teleconference</a:t>
            </a:r>
          </a:p>
          <a:p>
            <a:r>
              <a:rPr lang="en-US" sz="1600" dirty="0" smtClean="0"/>
              <a:t>November 14, 2017	</a:t>
            </a:r>
            <a:r>
              <a:rPr lang="en-US" sz="1600" smtClean="0"/>
              <a:t>	</a:t>
            </a:r>
            <a:endParaRPr lang="en-US" sz="1800" dirty="0" smtClean="0">
              <a:solidFill>
                <a:srgbClr val="FF0000"/>
              </a:solidFill>
            </a:endParaRPr>
          </a:p>
          <a:p>
            <a:endParaRPr lang="en-US" sz="1600" dirty="0"/>
          </a:p>
          <a:p>
            <a:r>
              <a:rPr lang="en-US" sz="1600" dirty="0" smtClean="0"/>
              <a:t>Robin Osborn</a:t>
            </a:r>
          </a:p>
          <a:p>
            <a:r>
              <a:rPr lang="en-US" sz="1600" dirty="0" smtClean="0"/>
              <a:t>Vice President and Director</a:t>
            </a:r>
          </a:p>
          <a:p>
            <a:r>
              <a:rPr lang="en-US" sz="1600" dirty="0" smtClean="0"/>
              <a:t>International Program in Health Policy and Practice Innovations</a:t>
            </a:r>
          </a:p>
          <a:p>
            <a:endParaRPr lang="en-US" sz="1600" dirty="0" smtClean="0"/>
          </a:p>
          <a:p>
            <a:endParaRPr lang="en-US" sz="1600" dirty="0">
              <a:solidFill>
                <a:srgbClr val="FF0000"/>
              </a:solidFill>
            </a:endParaRPr>
          </a:p>
        </p:txBody>
      </p:sp>
      <p:sp>
        <p:nvSpPr>
          <p:cNvPr id="3" name="Title 2"/>
          <p:cNvSpPr>
            <a:spLocks noGrp="1"/>
          </p:cNvSpPr>
          <p:nvPr>
            <p:ph type="ctrTitle"/>
          </p:nvPr>
        </p:nvSpPr>
        <p:spPr>
          <a:xfrm>
            <a:off x="652028" y="319314"/>
            <a:ext cx="7772400" cy="2491480"/>
          </a:xfrm>
        </p:spPr>
        <p:txBody>
          <a:bodyPr>
            <a:normAutofit/>
          </a:bodyPr>
          <a:lstStyle/>
          <a:p>
            <a:r>
              <a:rPr lang="en-US" sz="2800" dirty="0" smtClean="0"/>
              <a:t>2017 Commonwealth Fund </a:t>
            </a:r>
            <a:br>
              <a:rPr lang="en-US" sz="2800" dirty="0" smtClean="0"/>
            </a:br>
            <a:r>
              <a:rPr lang="en-US" sz="2800" dirty="0" smtClean="0"/>
              <a:t>International Health Policy Survey of Older Adults in 11 Countries</a:t>
            </a:r>
            <a:endParaRPr lang="en-US" sz="2800" dirty="0"/>
          </a:p>
        </p:txBody>
      </p:sp>
    </p:spTree>
    <p:extLst>
      <p:ext uri="{BB962C8B-B14F-4D97-AF65-F5344CB8AC3E}">
        <p14:creationId xmlns:p14="http://schemas.microsoft.com/office/powerpoint/2010/main" val="132976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Population: High-need older adults are defined as having three or more chronic conditions or a functional limitation.</a:t>
            </a:r>
          </a:p>
          <a:p>
            <a:r>
              <a:rPr lang="en-US" smtClean="0"/>
              <a:t>* Cost-related access problem in past year, including: 1) Did not see doctor when sick; 2) skipped medical test or treatment recommended by doctor; and/or 3) did not fill prescription or skipped doses because of the cost in past year. </a:t>
            </a:r>
          </a:p>
          <a:p>
            <a:r>
              <a:rPr lang="en-US" smtClean="0"/>
              <a:t>Asterisk(*) indicates that the differences between high need and not high need are significant below p&lt;0.05. </a:t>
            </a:r>
            <a:endParaRPr lang="en-US" dirty="0"/>
          </a:p>
        </p:txBody>
      </p:sp>
      <p:sp>
        <p:nvSpPr>
          <p:cNvPr id="12" name="Subtitle 11"/>
          <p:cNvSpPr>
            <a:spLocks noGrp="1"/>
          </p:cNvSpPr>
          <p:nvPr>
            <p:ph type="subTitle" idx="1"/>
          </p:nvPr>
        </p:nvSpPr>
        <p:spPr/>
        <p:txBody>
          <a:bodyPr/>
          <a:lstStyle/>
          <a:p>
            <a:r>
              <a:rPr lang="en-US" smtClean="0"/>
              <a:t>EXPERIENCES OF HIGH-NEED OLDER ADULTS</a:t>
            </a:r>
            <a:endParaRPr lang="en-US" dirty="0"/>
          </a:p>
        </p:txBody>
      </p:sp>
      <p:sp>
        <p:nvSpPr>
          <p:cNvPr id="5" name="Title 4"/>
          <p:cNvSpPr>
            <a:spLocks noGrp="1"/>
          </p:cNvSpPr>
          <p:nvPr>
            <p:ph type="ctrTitle"/>
          </p:nvPr>
        </p:nvSpPr>
        <p:spPr/>
        <p:txBody>
          <a:bodyPr>
            <a:normAutofit/>
          </a:bodyPr>
          <a:lstStyle/>
          <a:p>
            <a:r>
              <a:rPr lang="en-US" sz="2800" dirty="0" smtClean="0"/>
              <a:t>High-need Older Adults Experience Greater Cost Barriers to Receiving Care*</a:t>
            </a:r>
            <a:endParaRPr lang="en-US" sz="2400" b="0" i="1" dirty="0"/>
          </a:p>
        </p:txBody>
      </p:sp>
      <p:graphicFrame>
        <p:nvGraphicFramePr>
          <p:cNvPr id="9" name="Object 2"/>
          <p:cNvGraphicFramePr>
            <a:graphicFrameLocks noGrp="1" noChangeAspect="1"/>
          </p:cNvGraphicFramePr>
          <p:nvPr>
            <p:ph type="chart" sz="quarter" idx="19"/>
            <p:extLst>
              <p:ext uri="{D42A27DB-BD31-4B8C-83A1-F6EECF244321}">
                <p14:modId xmlns:p14="http://schemas.microsoft.com/office/powerpoint/2010/main" val="3894009969"/>
              </p:ext>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098819" y="1806974"/>
            <a:ext cx="1105786" cy="3734356"/>
          </a:xfrm>
          <a:prstGeom prst="rect">
            <a:avLst/>
          </a:prstGeom>
        </p:spPr>
        <p:txBody>
          <a:bodyPr wrap="square" lIns="0" tIns="0" rIns="0" bIns="0">
            <a:spAutoFit/>
          </a:bodyPr>
          <a:lstStyle/>
          <a:p>
            <a:pPr>
              <a:spcAft>
                <a:spcPts val="800"/>
              </a:spcAft>
            </a:pPr>
            <a:r>
              <a:rPr lang="en-US" sz="1600" b="1" dirty="0">
                <a:ea typeface="Lato" panose="020F0502020204030203" pitchFamily="34" charset="0"/>
                <a:cs typeface="Lato" panose="020F0502020204030203" pitchFamily="34" charset="0"/>
              </a:rPr>
              <a:t>US *</a:t>
            </a:r>
          </a:p>
          <a:p>
            <a:pPr>
              <a:spcAft>
                <a:spcPts val="800"/>
              </a:spcAft>
            </a:pPr>
            <a:r>
              <a:rPr lang="en-US" sz="1600" b="1" dirty="0">
                <a:ea typeface="Lato" panose="020F0502020204030203" pitchFamily="34" charset="0"/>
                <a:cs typeface="Lato" panose="020F0502020204030203" pitchFamily="34" charset="0"/>
              </a:rPr>
              <a:t>AUS *</a:t>
            </a:r>
          </a:p>
          <a:p>
            <a:pPr>
              <a:spcAft>
                <a:spcPts val="800"/>
              </a:spcAft>
            </a:pPr>
            <a:r>
              <a:rPr lang="en-US" sz="1600" b="1" dirty="0" smtClean="0">
                <a:ea typeface="Lato" panose="020F0502020204030203" pitchFamily="34" charset="0"/>
                <a:cs typeface="Lato" panose="020F0502020204030203" pitchFamily="34" charset="0"/>
              </a:rPr>
              <a:t>NZ</a:t>
            </a:r>
            <a:endParaRPr lang="en-US" sz="1600" b="1" dirty="0">
              <a:ea typeface="Lato" panose="020F0502020204030203" pitchFamily="34" charset="0"/>
              <a:cs typeface="Lato" panose="020F0502020204030203" pitchFamily="34" charset="0"/>
            </a:endParaRPr>
          </a:p>
          <a:p>
            <a:pPr>
              <a:spcAft>
                <a:spcPts val="800"/>
              </a:spcAft>
            </a:pPr>
            <a:r>
              <a:rPr lang="en-US" sz="1600" b="1" dirty="0" smtClean="0">
                <a:ea typeface="Lato" panose="020F0502020204030203" pitchFamily="34" charset="0"/>
                <a:cs typeface="Lato" panose="020F0502020204030203" pitchFamily="34" charset="0"/>
              </a:rPr>
              <a:t>GER</a:t>
            </a:r>
          </a:p>
          <a:p>
            <a:pPr>
              <a:spcAft>
                <a:spcPts val="800"/>
              </a:spcAft>
            </a:pPr>
            <a:r>
              <a:rPr lang="en-US" sz="1600" b="1" dirty="0" smtClean="0">
                <a:ea typeface="Lato" panose="020F0502020204030203" pitchFamily="34" charset="0"/>
                <a:cs typeface="Lato" panose="020F0502020204030203" pitchFamily="34" charset="0"/>
              </a:rPr>
              <a:t>CAN </a:t>
            </a:r>
            <a:r>
              <a:rPr lang="en-US" sz="1600" b="1" dirty="0">
                <a:ea typeface="Lato" panose="020F0502020204030203" pitchFamily="34" charset="0"/>
                <a:cs typeface="Lato" panose="020F0502020204030203" pitchFamily="34" charset="0"/>
              </a:rPr>
              <a:t>*</a:t>
            </a:r>
          </a:p>
          <a:p>
            <a:pPr>
              <a:spcAft>
                <a:spcPts val="800"/>
              </a:spcAft>
            </a:pPr>
            <a:r>
              <a:rPr lang="en-US" sz="1600" b="1" dirty="0" smtClean="0">
                <a:ea typeface="Lato" panose="020F0502020204030203" pitchFamily="34" charset="0"/>
                <a:cs typeface="Lato" panose="020F0502020204030203" pitchFamily="34" charset="0"/>
              </a:rPr>
              <a:t>SWIZ</a:t>
            </a:r>
            <a:endParaRPr lang="en-US" sz="1600" b="1" dirty="0">
              <a:ea typeface="Lato" panose="020F0502020204030203" pitchFamily="34" charset="0"/>
              <a:cs typeface="Lato" panose="020F0502020204030203" pitchFamily="34" charset="0"/>
            </a:endParaRPr>
          </a:p>
          <a:p>
            <a:pPr>
              <a:spcAft>
                <a:spcPts val="800"/>
              </a:spcAft>
            </a:pPr>
            <a:r>
              <a:rPr lang="en-US" sz="1600" b="1" dirty="0">
                <a:ea typeface="Lato" panose="020F0502020204030203" pitchFamily="34" charset="0"/>
                <a:cs typeface="Lato" panose="020F0502020204030203" pitchFamily="34" charset="0"/>
              </a:rPr>
              <a:t>NET</a:t>
            </a:r>
          </a:p>
          <a:p>
            <a:pPr>
              <a:spcAft>
                <a:spcPts val="800"/>
              </a:spcAft>
            </a:pPr>
            <a:r>
              <a:rPr lang="en-US" sz="1600" b="1" dirty="0">
                <a:ea typeface="Lato" panose="020F0502020204030203" pitchFamily="34" charset="0"/>
                <a:cs typeface="Lato" panose="020F0502020204030203" pitchFamily="34" charset="0"/>
              </a:rPr>
              <a:t>UK *</a:t>
            </a:r>
          </a:p>
          <a:p>
            <a:pPr>
              <a:spcAft>
                <a:spcPts val="800"/>
              </a:spcAft>
            </a:pPr>
            <a:r>
              <a:rPr lang="en-US" sz="1600" b="1" dirty="0">
                <a:ea typeface="Lato" panose="020F0502020204030203" pitchFamily="34" charset="0"/>
                <a:cs typeface="Lato" panose="020F0502020204030203" pitchFamily="34" charset="0"/>
              </a:rPr>
              <a:t>NOR</a:t>
            </a:r>
          </a:p>
          <a:p>
            <a:pPr>
              <a:spcAft>
                <a:spcPts val="800"/>
              </a:spcAft>
            </a:pPr>
            <a:r>
              <a:rPr lang="en-US" sz="1600" b="1" dirty="0">
                <a:ea typeface="Lato" panose="020F0502020204030203" pitchFamily="34" charset="0"/>
                <a:cs typeface="Lato" panose="020F0502020204030203" pitchFamily="34" charset="0"/>
              </a:rPr>
              <a:t>FR</a:t>
            </a:r>
          </a:p>
          <a:p>
            <a:pPr>
              <a:spcAft>
                <a:spcPts val="800"/>
              </a:spcAft>
            </a:pPr>
            <a:r>
              <a:rPr lang="en-US" sz="1600" b="1" dirty="0">
                <a:ea typeface="Lato" panose="020F0502020204030203" pitchFamily="34" charset="0"/>
                <a:cs typeface="Lato" panose="020F0502020204030203" pitchFamily="34" charset="0"/>
              </a:rPr>
              <a:t>SWE</a:t>
            </a:r>
          </a:p>
        </p:txBody>
      </p:sp>
      <p:sp>
        <p:nvSpPr>
          <p:cNvPr id="11" name="TextBox 10"/>
          <p:cNvSpPr txBox="1"/>
          <p:nvPr/>
        </p:nvSpPr>
        <p:spPr>
          <a:xfrm>
            <a:off x="2250344" y="5484310"/>
            <a:ext cx="4394743" cy="307777"/>
          </a:xfrm>
          <a:prstGeom prst="rect">
            <a:avLst/>
          </a:prstGeom>
          <a:noFill/>
        </p:spPr>
        <p:txBody>
          <a:bodyPr wrap="square" rtlCol="0">
            <a:spAutoFit/>
          </a:bodyPr>
          <a:lstStyle/>
          <a:p>
            <a:pPr algn="ctr"/>
            <a:r>
              <a:rPr lang="en-US" sz="1400" i="1" dirty="0" smtClean="0"/>
              <a:t>Percent of older adults </a:t>
            </a:r>
            <a:endParaRPr lang="en-US" sz="1400" i="1" dirty="0"/>
          </a:p>
        </p:txBody>
      </p:sp>
      <p:sp>
        <p:nvSpPr>
          <p:cNvPr id="13" name="TextBox 12"/>
          <p:cNvSpPr txBox="1"/>
          <p:nvPr/>
        </p:nvSpPr>
        <p:spPr>
          <a:xfrm>
            <a:off x="2881958" y="1481641"/>
            <a:ext cx="1577983" cy="307777"/>
          </a:xfrm>
          <a:prstGeom prst="rect">
            <a:avLst/>
          </a:prstGeom>
          <a:noFill/>
        </p:spPr>
        <p:txBody>
          <a:bodyPr wrap="square" rtlCol="0">
            <a:spAutoFit/>
          </a:bodyPr>
          <a:lstStyle/>
          <a:p>
            <a:pPr algn="r"/>
            <a:r>
              <a:rPr lang="en-US" sz="1400" b="1" dirty="0" smtClean="0">
                <a:solidFill>
                  <a:schemeClr val="tx2"/>
                </a:solidFill>
              </a:rPr>
              <a:t>Not high-need</a:t>
            </a:r>
            <a:endParaRPr lang="en-US" sz="1400" b="1" dirty="0">
              <a:solidFill>
                <a:schemeClr val="tx2"/>
              </a:solidFill>
            </a:endParaRPr>
          </a:p>
        </p:txBody>
      </p:sp>
      <p:sp>
        <p:nvSpPr>
          <p:cNvPr id="14" name="TextBox 13"/>
          <p:cNvSpPr txBox="1"/>
          <p:nvPr/>
        </p:nvSpPr>
        <p:spPr>
          <a:xfrm>
            <a:off x="4421589" y="1471882"/>
            <a:ext cx="1702478" cy="307777"/>
          </a:xfrm>
          <a:prstGeom prst="rect">
            <a:avLst/>
          </a:prstGeom>
          <a:noFill/>
        </p:spPr>
        <p:txBody>
          <a:bodyPr wrap="square" rtlCol="0">
            <a:spAutoFit/>
          </a:bodyPr>
          <a:lstStyle/>
          <a:p>
            <a:r>
              <a:rPr lang="en-US" sz="1400" b="1" dirty="0" smtClean="0">
                <a:solidFill>
                  <a:schemeClr val="accent2"/>
                </a:solidFill>
              </a:rPr>
              <a:t>High-need</a:t>
            </a:r>
            <a:endParaRPr lang="en-US" sz="1400" b="1" dirty="0">
              <a:solidFill>
                <a:schemeClr val="accent2"/>
              </a:solidFill>
            </a:endParaRPr>
          </a:p>
        </p:txBody>
      </p:sp>
    </p:spTree>
    <p:extLst>
      <p:ext uri="{BB962C8B-B14F-4D97-AF65-F5344CB8AC3E}">
        <p14:creationId xmlns:p14="http://schemas.microsoft.com/office/powerpoint/2010/main" val="375831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a:bodyPr>
          <a:lstStyle/>
          <a:p>
            <a:pPr lvl="0">
              <a:spcBef>
                <a:spcPts val="600"/>
              </a:spcBef>
              <a:buClr>
                <a:srgbClr val="044C7F">
                  <a:lumMod val="20000"/>
                  <a:lumOff val="80000"/>
                </a:srgbClr>
              </a:buClr>
            </a:pPr>
            <a:r>
              <a:rPr lang="en-US" b="1" dirty="0">
                <a:solidFill>
                  <a:srgbClr val="4C515A"/>
                </a:solidFill>
              </a:rPr>
              <a:t>U.S. seniors  are sicker, more economically vulnerable, and face greater financial barriers to medical care and social care than older adults in the </a:t>
            </a:r>
            <a:r>
              <a:rPr lang="en-US" b="1" dirty="0" smtClean="0">
                <a:solidFill>
                  <a:srgbClr val="4C515A"/>
                </a:solidFill>
              </a:rPr>
              <a:t>10 </a:t>
            </a:r>
            <a:r>
              <a:rPr lang="en-US" b="1" dirty="0">
                <a:solidFill>
                  <a:srgbClr val="4C515A"/>
                </a:solidFill>
              </a:rPr>
              <a:t>other countries</a:t>
            </a:r>
          </a:p>
          <a:p>
            <a:pPr lvl="0">
              <a:buClr>
                <a:srgbClr val="044C7F"/>
              </a:buClr>
            </a:pPr>
            <a:r>
              <a:rPr lang="en-US" b="1" dirty="0">
                <a:solidFill>
                  <a:srgbClr val="4C515A"/>
                </a:solidFill>
              </a:rPr>
              <a:t>Older adults across countries face gaps in timely access to care</a:t>
            </a:r>
          </a:p>
          <a:p>
            <a:pPr lvl="0">
              <a:buClr>
                <a:srgbClr val="044C7F"/>
              </a:buClr>
            </a:pPr>
            <a:r>
              <a:rPr lang="en-US" b="1" dirty="0">
                <a:solidFill>
                  <a:srgbClr val="4C515A"/>
                </a:solidFill>
              </a:rPr>
              <a:t>Across countries, health promotion is a missed </a:t>
            </a:r>
            <a:r>
              <a:rPr lang="en-US" b="1" dirty="0" smtClean="0">
                <a:solidFill>
                  <a:srgbClr val="4C515A"/>
                </a:solidFill>
              </a:rPr>
              <a:t>opportunity</a:t>
            </a:r>
            <a:endParaRPr lang="en-US" b="1" dirty="0">
              <a:solidFill>
                <a:srgbClr val="4C515A"/>
              </a:solidFill>
            </a:endParaRPr>
          </a:p>
          <a:p>
            <a:pPr lvl="0">
              <a:buClr>
                <a:srgbClr val="044C7F"/>
              </a:buClr>
            </a:pPr>
            <a:r>
              <a:rPr lang="en-US" b="1" dirty="0">
                <a:solidFill>
                  <a:srgbClr val="4C515A"/>
                </a:solidFill>
              </a:rPr>
              <a:t> Strengthening the social safety net is </a:t>
            </a:r>
            <a:r>
              <a:rPr lang="en-US" b="1" dirty="0" smtClean="0">
                <a:solidFill>
                  <a:srgbClr val="4C515A"/>
                </a:solidFill>
              </a:rPr>
              <a:t>critical </a:t>
            </a:r>
            <a:r>
              <a:rPr lang="en-US" b="1" dirty="0">
                <a:solidFill>
                  <a:srgbClr val="4C515A"/>
                </a:solidFill>
              </a:rPr>
              <a:t>for addressing the </a:t>
            </a:r>
            <a:r>
              <a:rPr lang="en-US" b="1" dirty="0" smtClean="0">
                <a:solidFill>
                  <a:srgbClr val="4C515A"/>
                </a:solidFill>
              </a:rPr>
              <a:t>challenges </a:t>
            </a:r>
            <a:r>
              <a:rPr lang="en-US" b="1" dirty="0">
                <a:solidFill>
                  <a:srgbClr val="4C515A"/>
                </a:solidFill>
              </a:rPr>
              <a:t>facing high-need elderly </a:t>
            </a:r>
          </a:p>
          <a:p>
            <a:pPr lvl="0">
              <a:buClr>
                <a:srgbClr val="044C7F"/>
              </a:buClr>
            </a:pPr>
            <a:r>
              <a:rPr lang="en-US" b="1" dirty="0">
                <a:solidFill>
                  <a:srgbClr val="4C515A"/>
                </a:solidFill>
              </a:rPr>
              <a:t>Innovative programs are needed </a:t>
            </a:r>
            <a:r>
              <a:rPr lang="en-US" b="1" dirty="0" smtClean="0">
                <a:solidFill>
                  <a:srgbClr val="4C515A"/>
                </a:solidFill>
              </a:rPr>
              <a:t> for </a:t>
            </a:r>
            <a:r>
              <a:rPr lang="en-US" b="1" dirty="0">
                <a:solidFill>
                  <a:srgbClr val="4C515A"/>
                </a:solidFill>
              </a:rPr>
              <a:t>high-need </a:t>
            </a:r>
            <a:r>
              <a:rPr lang="en-US" b="1" dirty="0" smtClean="0">
                <a:solidFill>
                  <a:srgbClr val="4C515A"/>
                </a:solidFill>
              </a:rPr>
              <a:t>elderly that address </a:t>
            </a:r>
            <a:r>
              <a:rPr lang="en-US" b="1" dirty="0">
                <a:solidFill>
                  <a:srgbClr val="4C515A"/>
                </a:solidFill>
              </a:rPr>
              <a:t>both health and social care </a:t>
            </a:r>
            <a:r>
              <a:rPr lang="en-US" b="1" dirty="0" smtClean="0">
                <a:solidFill>
                  <a:srgbClr val="4C515A"/>
                </a:solidFill>
              </a:rPr>
              <a:t>needs</a:t>
            </a:r>
            <a:endParaRPr lang="en-US" b="1" dirty="0">
              <a:solidFill>
                <a:srgbClr val="4C515A"/>
              </a:solidFill>
            </a:endParaRPr>
          </a:p>
        </p:txBody>
      </p:sp>
      <p:sp>
        <p:nvSpPr>
          <p:cNvPr id="4" name="Title 3"/>
          <p:cNvSpPr>
            <a:spLocks noGrp="1"/>
          </p:cNvSpPr>
          <p:nvPr>
            <p:ph type="ctrTitle"/>
          </p:nvPr>
        </p:nvSpPr>
        <p:spPr/>
        <p:txBody>
          <a:bodyPr/>
          <a:lstStyle/>
          <a:p>
            <a:r>
              <a:rPr lang="en-US" dirty="0"/>
              <a:t>Lessons Learned from 2017 International Health Policy Survey</a:t>
            </a:r>
          </a:p>
        </p:txBody>
      </p:sp>
      <p:sp>
        <p:nvSpPr>
          <p:cNvPr id="6" name="Subtitle 5"/>
          <p:cNvSpPr>
            <a:spLocks noGrp="1"/>
          </p:cNvSpPr>
          <p:nvPr>
            <p:ph type="subTitle" idx="1"/>
          </p:nvPr>
        </p:nvSpPr>
        <p:spPr/>
        <p:txBody>
          <a:bodyPr/>
          <a:lstStyle/>
          <a:p>
            <a:r>
              <a:rPr lang="en-US" spc="0" dirty="0"/>
              <a:t>2017 INTERNATIONAL HEALTH POLICY SURVEY OF OLDER </a:t>
            </a:r>
            <a:r>
              <a:rPr lang="en-US" spc="0" dirty="0" smtClean="0"/>
              <a:t>ADULTS</a:t>
            </a:r>
            <a:endParaRPr lang="en-US" spc="0" dirty="0"/>
          </a:p>
        </p:txBody>
      </p:sp>
    </p:spTree>
    <p:extLst>
      <p:ext uri="{BB962C8B-B14F-4D97-AF65-F5344CB8AC3E}">
        <p14:creationId xmlns:p14="http://schemas.microsoft.com/office/powerpoint/2010/main" val="82955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27434" y="725714"/>
            <a:ext cx="7919046" cy="4898572"/>
          </a:xfrm>
        </p:spPr>
        <p:txBody>
          <a:bodyPr>
            <a:normAutofit/>
          </a:bodyPr>
          <a:lstStyle/>
          <a:p>
            <a:pPr marL="261938" indent="0">
              <a:spcBef>
                <a:spcPts val="600"/>
              </a:spcBef>
              <a:spcAft>
                <a:spcPts val="600"/>
              </a:spcAft>
              <a:buNone/>
            </a:pPr>
            <a:r>
              <a:rPr lang="en-US" dirty="0" smtClean="0"/>
              <a:t>Methods:</a:t>
            </a:r>
          </a:p>
          <a:p>
            <a:pPr marL="261938" indent="0">
              <a:spcBef>
                <a:spcPts val="600"/>
              </a:spcBef>
              <a:spcAft>
                <a:spcPts val="600"/>
              </a:spcAft>
              <a:buNone/>
            </a:pPr>
            <a:endParaRPr lang="en-US" dirty="0"/>
          </a:p>
          <a:p>
            <a:pPr marL="627063" indent="-365125">
              <a:spcBef>
                <a:spcPts val="600"/>
              </a:spcBef>
              <a:spcAft>
                <a:spcPts val="600"/>
              </a:spcAft>
            </a:pPr>
            <a:r>
              <a:rPr lang="en-US" sz="1800" b="1" dirty="0" smtClean="0"/>
              <a:t>20</a:t>
            </a:r>
            <a:r>
              <a:rPr lang="en-US" sz="1800" b="1" baseline="30000" dirty="0" smtClean="0"/>
              <a:t>th</a:t>
            </a:r>
            <a:r>
              <a:rPr lang="en-US" sz="1800" b="1" dirty="0" smtClean="0"/>
              <a:t> annual survey; 7</a:t>
            </a:r>
            <a:r>
              <a:rPr lang="en-US" sz="1800" b="1" baseline="30000" dirty="0" smtClean="0"/>
              <a:t>th</a:t>
            </a:r>
            <a:r>
              <a:rPr lang="en-US" sz="1800" b="1" dirty="0" smtClean="0"/>
              <a:t> survey on older and/or sicker adults </a:t>
            </a:r>
          </a:p>
          <a:p>
            <a:pPr marL="627063" indent="-365125">
              <a:spcBef>
                <a:spcPts val="600"/>
              </a:spcBef>
              <a:spcAft>
                <a:spcPts val="600"/>
              </a:spcAft>
            </a:pPr>
            <a:r>
              <a:rPr lang="en-US" sz="1800" b="1" dirty="0" smtClean="0"/>
              <a:t>Views and experiences of adults 65 years and older in 11 countries</a:t>
            </a:r>
          </a:p>
          <a:p>
            <a:pPr marL="627063" indent="-365125">
              <a:spcBef>
                <a:spcPts val="600"/>
              </a:spcBef>
              <a:spcAft>
                <a:spcPts val="600"/>
              </a:spcAft>
            </a:pPr>
            <a:r>
              <a:rPr lang="en-US" sz="1800" b="1" dirty="0" smtClean="0"/>
              <a:t>Total sample included 22,913 older adults</a:t>
            </a:r>
          </a:p>
          <a:p>
            <a:pPr marL="627063" indent="-365125">
              <a:spcBef>
                <a:spcPts val="600"/>
              </a:spcBef>
              <a:spcAft>
                <a:spcPts val="600"/>
              </a:spcAft>
            </a:pPr>
            <a:r>
              <a:rPr lang="en-US" sz="1800" b="1" dirty="0">
                <a:solidFill>
                  <a:prstClr val="white"/>
                </a:solidFill>
              </a:rPr>
              <a:t>Samples sizes: Australia (2,500), Canada (4,549), France (750), Germany (751), Netherlands (750), New Zealand (500), Norway (750), Sweden (7,000), Switzerland (3,238), United Kingdom (753), United States (1,392)</a:t>
            </a:r>
            <a:endParaRPr lang="en-US" sz="1800" b="1" dirty="0" smtClean="0"/>
          </a:p>
          <a:p>
            <a:pPr marL="627063" indent="-365125">
              <a:spcBef>
                <a:spcPts val="600"/>
              </a:spcBef>
              <a:spcAft>
                <a:spcPts val="600"/>
              </a:spcAft>
            </a:pPr>
            <a:r>
              <a:rPr lang="en-US" sz="1800" b="1" dirty="0" smtClean="0"/>
              <a:t>Telephone Survey  (with online component in Switzerland) conducted March to June 2017</a:t>
            </a:r>
          </a:p>
          <a:p>
            <a:pPr marL="0" indent="0">
              <a:spcBef>
                <a:spcPts val="600"/>
              </a:spcBef>
              <a:spcAft>
                <a:spcPts val="600"/>
              </a:spcAft>
              <a:buNone/>
            </a:pPr>
            <a:r>
              <a:rPr lang="en-US" sz="1800" b="1" dirty="0" smtClean="0"/>
              <a:t>   </a:t>
            </a:r>
            <a:endParaRPr lang="en-US" sz="1800" b="1" dirty="0"/>
          </a:p>
        </p:txBody>
      </p:sp>
      <p:sp>
        <p:nvSpPr>
          <p:cNvPr id="2" name="Subtitle 1"/>
          <p:cNvSpPr>
            <a:spLocks noGrp="1"/>
          </p:cNvSpPr>
          <p:nvPr>
            <p:ph type="subTitle" idx="1"/>
          </p:nvPr>
        </p:nvSpPr>
        <p:spPr/>
        <p:txBody>
          <a:bodyPr>
            <a:normAutofit/>
          </a:bodyPr>
          <a:lstStyle/>
          <a:p>
            <a:r>
              <a:rPr lang="en-US" spc="0" dirty="0" smtClean="0"/>
              <a:t>2017 INTERNATIONAL HEALTH POLICY SURVEY OF OLDER ADULTS</a:t>
            </a:r>
            <a:endParaRPr lang="en-US" spc="0" dirty="0"/>
          </a:p>
        </p:txBody>
      </p:sp>
    </p:spTree>
    <p:extLst>
      <p:ext uri="{BB962C8B-B14F-4D97-AF65-F5344CB8AC3E}">
        <p14:creationId xmlns:p14="http://schemas.microsoft.com/office/powerpoint/2010/main" val="378243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627434" y="1151467"/>
            <a:ext cx="7919047" cy="4885266"/>
          </a:xfrm>
        </p:spPr>
        <p:txBody>
          <a:bodyPr>
            <a:normAutofit fontScale="85000" lnSpcReduction="20000"/>
          </a:bodyPr>
          <a:lstStyle/>
          <a:p>
            <a:pPr marL="0" indent="0">
              <a:buNone/>
            </a:pPr>
            <a:r>
              <a:rPr lang="en-US" sz="1600" b="1" dirty="0"/>
              <a:t>With thanks to co-authors Don Moulds, Michelle Doty, Dana Sarnak and Arnav Shah, to SSRS, and Roosa Tikkanen for contributions to the content and production of this presentation.</a:t>
            </a:r>
          </a:p>
          <a:p>
            <a:pPr marL="0" indent="0">
              <a:spcBef>
                <a:spcPts val="1200"/>
              </a:spcBef>
              <a:buNone/>
            </a:pPr>
            <a:r>
              <a:rPr lang="en-US" sz="1600" b="1" dirty="0"/>
              <a:t>SPECIAL THANKS TO OUR COUNTRY CO-FUNDERS:</a:t>
            </a:r>
          </a:p>
          <a:p>
            <a:pPr marL="742950" lvl="1" indent="-285750">
              <a:spcBef>
                <a:spcPts val="600"/>
              </a:spcBef>
            </a:pPr>
            <a:r>
              <a:rPr lang="en-US" sz="1600" b="1" dirty="0"/>
              <a:t>Australia: New South Wales Bureau of Health Information and Victoria Department of Health and Human Services</a:t>
            </a:r>
          </a:p>
          <a:p>
            <a:pPr marL="742950" lvl="1" indent="-285750">
              <a:spcBef>
                <a:spcPts val="600"/>
              </a:spcBef>
            </a:pPr>
            <a:r>
              <a:rPr lang="en-US" sz="1600" b="1" dirty="0"/>
              <a:t>Canada: Canadian Institute for Health Information, Canadian Institutes of Health Research, Health Quality Ontario, and </a:t>
            </a:r>
            <a:r>
              <a:rPr lang="en-US" sz="1600" b="1" dirty="0" err="1"/>
              <a:t>Commissaire</a:t>
            </a:r>
            <a:r>
              <a:rPr lang="en-US" sz="1600" b="1" dirty="0"/>
              <a:t> à la Santé et au Bien-</a:t>
            </a:r>
            <a:r>
              <a:rPr lang="en-US" sz="1600" b="1" dirty="0" err="1"/>
              <a:t>être</a:t>
            </a:r>
            <a:r>
              <a:rPr lang="en-US" sz="1600" b="1" dirty="0"/>
              <a:t> du Québec</a:t>
            </a:r>
          </a:p>
          <a:p>
            <a:pPr marL="742950" lvl="1" indent="-285750">
              <a:spcBef>
                <a:spcPts val="600"/>
              </a:spcBef>
            </a:pPr>
            <a:r>
              <a:rPr lang="en-US" sz="1600" b="1" dirty="0"/>
              <a:t>France: Haute </a:t>
            </a:r>
            <a:r>
              <a:rPr lang="en-US" sz="1600" b="1" dirty="0" err="1"/>
              <a:t>Autorité</a:t>
            </a:r>
            <a:r>
              <a:rPr lang="en-US" sz="1600" b="1" dirty="0"/>
              <a:t> de Santé and </a:t>
            </a:r>
            <a:r>
              <a:rPr lang="en-US" sz="1600" b="1" dirty="0" err="1"/>
              <a:t>Caisse</a:t>
            </a:r>
            <a:r>
              <a:rPr lang="en-US" sz="1600" b="1" dirty="0"/>
              <a:t> </a:t>
            </a:r>
            <a:r>
              <a:rPr lang="en-US" sz="1600" b="1" dirty="0" err="1"/>
              <a:t>Nationale</a:t>
            </a:r>
            <a:r>
              <a:rPr lang="en-US" sz="1600" b="1" dirty="0"/>
              <a:t> </a:t>
            </a:r>
            <a:r>
              <a:rPr lang="en-US" sz="1600" b="1" dirty="0" err="1"/>
              <a:t>d’Assurance</a:t>
            </a:r>
            <a:r>
              <a:rPr lang="en-US" sz="1600" b="1" dirty="0"/>
              <a:t> </a:t>
            </a:r>
            <a:r>
              <a:rPr lang="en-US" sz="1600" b="1" dirty="0" err="1"/>
              <a:t>Maladie</a:t>
            </a:r>
            <a:r>
              <a:rPr lang="en-US" sz="1600" b="1" dirty="0"/>
              <a:t> des </a:t>
            </a:r>
            <a:r>
              <a:rPr lang="en-US" sz="1600" b="1" dirty="0" err="1"/>
              <a:t>Travailleurs</a:t>
            </a:r>
            <a:r>
              <a:rPr lang="en-US" sz="1600" b="1" dirty="0"/>
              <a:t> </a:t>
            </a:r>
            <a:r>
              <a:rPr lang="en-US" sz="1600" b="1" dirty="0" err="1"/>
              <a:t>Salariés</a:t>
            </a:r>
            <a:endParaRPr lang="en-US" sz="1600" b="1" dirty="0"/>
          </a:p>
          <a:p>
            <a:pPr marL="742950" lvl="1" indent="-285750">
              <a:spcBef>
                <a:spcPts val="600"/>
              </a:spcBef>
            </a:pPr>
            <a:r>
              <a:rPr lang="en-US" sz="1600" b="1" dirty="0"/>
              <a:t>Germany: Federal Ministry of Health and Federal Institute for Quality Assurance and Transparency in Health Care (IQTIG) </a:t>
            </a:r>
          </a:p>
          <a:p>
            <a:pPr marL="742950" lvl="1" indent="-285750">
              <a:spcBef>
                <a:spcPts val="600"/>
              </a:spcBef>
            </a:pPr>
            <a:r>
              <a:rPr lang="en-US" sz="1600" b="1" dirty="0"/>
              <a:t>Netherlands: Ministry of Health, Welfare, and Sport and the Scientific Institute for Quality of Healthcare at </a:t>
            </a:r>
            <a:r>
              <a:rPr lang="en-US" sz="1600" b="1" dirty="0" err="1"/>
              <a:t>Radboud</a:t>
            </a:r>
            <a:r>
              <a:rPr lang="en-US" sz="1600" b="1" dirty="0"/>
              <a:t> University Nijmegen Medical Centre</a:t>
            </a:r>
          </a:p>
          <a:p>
            <a:pPr marL="742950" lvl="1" indent="-285750">
              <a:spcBef>
                <a:spcPts val="600"/>
              </a:spcBef>
            </a:pPr>
            <a:r>
              <a:rPr lang="en-US" sz="1600" b="1" dirty="0"/>
              <a:t>Norway: Norwegian Knowledge Centre for the Health Services</a:t>
            </a:r>
          </a:p>
          <a:p>
            <a:pPr marL="742950" lvl="1" indent="-285750">
              <a:spcBef>
                <a:spcPts val="600"/>
              </a:spcBef>
            </a:pPr>
            <a:r>
              <a:rPr lang="en-US" sz="1600" b="1" dirty="0"/>
              <a:t>Sweden: Ministry of Health and Social Affairs and the Swedish Agency for Health and Care Services Analysis </a:t>
            </a:r>
          </a:p>
          <a:p>
            <a:pPr marL="742950" lvl="1" indent="-285750">
              <a:spcBef>
                <a:spcPts val="600"/>
              </a:spcBef>
            </a:pPr>
            <a:r>
              <a:rPr lang="en-US" sz="1600" b="1" dirty="0"/>
              <a:t>Switzerland: Federal Office of Public Health</a:t>
            </a:r>
          </a:p>
          <a:p>
            <a:endParaRPr lang="en-US" dirty="0"/>
          </a:p>
        </p:txBody>
      </p:sp>
      <p:sp>
        <p:nvSpPr>
          <p:cNvPr id="4" name="Title 3"/>
          <p:cNvSpPr>
            <a:spLocks noGrp="1"/>
          </p:cNvSpPr>
          <p:nvPr>
            <p:ph type="ctrTitle"/>
          </p:nvPr>
        </p:nvSpPr>
        <p:spPr>
          <a:xfrm>
            <a:off x="627434" y="514555"/>
            <a:ext cx="7919047" cy="636912"/>
          </a:xfrm>
        </p:spPr>
        <p:txBody>
          <a:bodyPr/>
          <a:lstStyle/>
          <a:p>
            <a:r>
              <a:rPr lang="en-US" dirty="0"/>
              <a:t>Acknowledgements</a:t>
            </a:r>
          </a:p>
        </p:txBody>
      </p:sp>
      <p:sp>
        <p:nvSpPr>
          <p:cNvPr id="7" name="Subtitle 6"/>
          <p:cNvSpPr>
            <a:spLocks noGrp="1"/>
          </p:cNvSpPr>
          <p:nvPr>
            <p:ph type="subTitle" idx="1"/>
          </p:nvPr>
        </p:nvSpPr>
        <p:spPr/>
        <p:txBody>
          <a:bodyPr/>
          <a:lstStyle/>
          <a:p>
            <a:r>
              <a:rPr lang="en-US" spc="0" dirty="0"/>
              <a:t>2017 INTERNATIONAL HEALTH POLICY SURVEY OF OLDER </a:t>
            </a:r>
            <a:r>
              <a:rPr lang="en-US" spc="0" dirty="0" smtClean="0"/>
              <a:t>ADULTS</a:t>
            </a:r>
            <a:endParaRPr lang="en-US" spc="0" dirty="0"/>
          </a:p>
        </p:txBody>
      </p:sp>
    </p:spTree>
    <p:extLst>
      <p:ext uri="{BB962C8B-B14F-4D97-AF65-F5344CB8AC3E}">
        <p14:creationId xmlns:p14="http://schemas.microsoft.com/office/powerpoint/2010/main" val="229924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27434" y="725714"/>
            <a:ext cx="7919046" cy="4898572"/>
          </a:xfrm>
        </p:spPr>
        <p:txBody>
          <a:bodyPr>
            <a:normAutofit/>
          </a:bodyPr>
          <a:lstStyle/>
          <a:p>
            <a:pPr marL="261938" indent="0">
              <a:spcBef>
                <a:spcPts val="600"/>
              </a:spcBef>
              <a:spcAft>
                <a:spcPts val="600"/>
              </a:spcAft>
              <a:buNone/>
            </a:pPr>
            <a:endParaRPr lang="en-US" dirty="0" smtClean="0"/>
          </a:p>
          <a:p>
            <a:pPr marL="261938" indent="0">
              <a:spcBef>
                <a:spcPts val="600"/>
              </a:spcBef>
              <a:spcAft>
                <a:spcPts val="600"/>
              </a:spcAft>
              <a:buNone/>
            </a:pPr>
            <a:r>
              <a:rPr lang="en-US" dirty="0" smtClean="0"/>
              <a:t>Key Findings:</a:t>
            </a:r>
          </a:p>
          <a:p>
            <a:pPr lvl="2">
              <a:spcBef>
                <a:spcPts val="600"/>
              </a:spcBef>
              <a:spcAft>
                <a:spcPts val="600"/>
              </a:spcAft>
              <a:buClr>
                <a:srgbClr val="044C7F">
                  <a:lumMod val="20000"/>
                  <a:lumOff val="80000"/>
                </a:srgbClr>
              </a:buClr>
            </a:pPr>
            <a:r>
              <a:rPr lang="en-US" dirty="0">
                <a:solidFill>
                  <a:prstClr val="white"/>
                </a:solidFill>
              </a:rPr>
              <a:t>Caring for aging citizens well is a challenge all nations face. </a:t>
            </a:r>
          </a:p>
          <a:p>
            <a:pPr lvl="2">
              <a:spcBef>
                <a:spcPts val="600"/>
              </a:spcBef>
              <a:spcAft>
                <a:spcPts val="600"/>
              </a:spcAft>
              <a:buClr>
                <a:srgbClr val="044C7F">
                  <a:lumMod val="20000"/>
                  <a:lumOff val="80000"/>
                </a:srgbClr>
              </a:buClr>
            </a:pPr>
            <a:r>
              <a:rPr lang="en-US" dirty="0" smtClean="0">
                <a:solidFill>
                  <a:prstClr val="white"/>
                </a:solidFill>
              </a:rPr>
              <a:t>Overall, U.S</a:t>
            </a:r>
            <a:r>
              <a:rPr lang="en-US" dirty="0">
                <a:solidFill>
                  <a:prstClr val="white"/>
                </a:solidFill>
              </a:rPr>
              <a:t>. seniors </a:t>
            </a:r>
            <a:r>
              <a:rPr lang="en-US" dirty="0" smtClean="0">
                <a:solidFill>
                  <a:prstClr val="white"/>
                </a:solidFill>
              </a:rPr>
              <a:t>are worse off than their counterparts in the other 10 nations- they  are the sickest, most likely not to be able to afford needed health care and to struggle to have basic needs, like food and housing, met</a:t>
            </a:r>
          </a:p>
          <a:p>
            <a:pPr lvl="2">
              <a:spcBef>
                <a:spcPts val="600"/>
              </a:spcBef>
              <a:spcAft>
                <a:spcPts val="600"/>
              </a:spcAft>
              <a:buClr>
                <a:srgbClr val="044C7F">
                  <a:lumMod val="20000"/>
                  <a:lumOff val="80000"/>
                </a:srgbClr>
              </a:buClr>
            </a:pPr>
            <a:r>
              <a:rPr lang="en-US" dirty="0" smtClean="0">
                <a:solidFill>
                  <a:prstClr val="white"/>
                </a:solidFill>
              </a:rPr>
              <a:t>In the other countries, which have universal coverage, seniors face lower cost sharing and have the benefit of a stronger social safety net.</a:t>
            </a:r>
            <a:endParaRPr lang="en-US" dirty="0">
              <a:solidFill>
                <a:prstClr val="white"/>
              </a:solidFill>
            </a:endParaRPr>
          </a:p>
          <a:p>
            <a:pPr lvl="2">
              <a:spcBef>
                <a:spcPts val="600"/>
              </a:spcBef>
              <a:spcAft>
                <a:spcPts val="600"/>
              </a:spcAft>
              <a:buClr>
                <a:srgbClr val="044C7F">
                  <a:lumMod val="20000"/>
                  <a:lumOff val="80000"/>
                </a:srgbClr>
              </a:buClr>
            </a:pPr>
            <a:r>
              <a:rPr lang="en-US" dirty="0" smtClean="0">
                <a:solidFill>
                  <a:prstClr val="white"/>
                </a:solidFill>
              </a:rPr>
              <a:t>“</a:t>
            </a:r>
            <a:r>
              <a:rPr lang="en-US" dirty="0">
                <a:solidFill>
                  <a:prstClr val="white"/>
                </a:solidFill>
              </a:rPr>
              <a:t>High-need” older adults </a:t>
            </a:r>
            <a:r>
              <a:rPr lang="en-US" dirty="0" smtClean="0">
                <a:solidFill>
                  <a:prstClr val="white"/>
                </a:solidFill>
              </a:rPr>
              <a:t>in the 11 countries were  </a:t>
            </a:r>
            <a:r>
              <a:rPr lang="en-US" dirty="0">
                <a:solidFill>
                  <a:prstClr val="white"/>
                </a:solidFill>
              </a:rPr>
              <a:t>more  </a:t>
            </a:r>
            <a:r>
              <a:rPr lang="en-US" dirty="0" smtClean="0">
                <a:solidFill>
                  <a:prstClr val="white"/>
                </a:solidFill>
              </a:rPr>
              <a:t>likely not to have basic needs met, </a:t>
            </a:r>
            <a:r>
              <a:rPr lang="en-US" dirty="0">
                <a:solidFill>
                  <a:prstClr val="white"/>
                </a:solidFill>
              </a:rPr>
              <a:t>experienced more mental health problems and social isolation, were at greater risk of falls, and, often had more poorly coordinated care </a:t>
            </a:r>
          </a:p>
          <a:p>
            <a:pPr marL="0" indent="0">
              <a:spcBef>
                <a:spcPts val="600"/>
              </a:spcBef>
              <a:spcAft>
                <a:spcPts val="600"/>
              </a:spcAft>
              <a:buNone/>
            </a:pPr>
            <a:endParaRPr lang="en-US" dirty="0"/>
          </a:p>
        </p:txBody>
      </p:sp>
      <p:sp>
        <p:nvSpPr>
          <p:cNvPr id="2" name="Subtitle 1"/>
          <p:cNvSpPr>
            <a:spLocks noGrp="1"/>
          </p:cNvSpPr>
          <p:nvPr>
            <p:ph type="subTitle" idx="1"/>
          </p:nvPr>
        </p:nvSpPr>
        <p:spPr/>
        <p:txBody>
          <a:bodyPr>
            <a:normAutofit/>
          </a:bodyPr>
          <a:lstStyle/>
          <a:p>
            <a:r>
              <a:rPr lang="en-US" spc="0" dirty="0" smtClean="0"/>
              <a:t>2017 INTERNATIONAL HEALTH POLICY SURVEY OF OLDER ADULTS</a:t>
            </a:r>
            <a:endParaRPr lang="en-US" spc="0" dirty="0"/>
          </a:p>
        </p:txBody>
      </p:sp>
    </p:spTree>
    <p:extLst>
      <p:ext uri="{BB962C8B-B14F-4D97-AF65-F5344CB8AC3E}">
        <p14:creationId xmlns:p14="http://schemas.microsoft.com/office/powerpoint/2010/main" val="226208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lstStyle/>
          <a:p>
            <a:r>
              <a:rPr lang="en-US" dirty="0"/>
              <a:t>Source: 2017 Commonwealth Fund International Health Policy Survey of Older Adults</a:t>
            </a:r>
          </a:p>
          <a:p>
            <a:r>
              <a:rPr lang="en-US" dirty="0"/>
              <a:t>* Chronic conditions: joint pain or arthritis; asthma or chronic lung disease; cancer; diabetes; heart disease, including heart attack; hypertension or high blood pressure, and/or stroke.</a:t>
            </a:r>
          </a:p>
        </p:txBody>
      </p:sp>
      <p:sp>
        <p:nvSpPr>
          <p:cNvPr id="4" name="Subtitle 3"/>
          <p:cNvSpPr>
            <a:spLocks noGrp="1"/>
          </p:cNvSpPr>
          <p:nvPr>
            <p:ph type="subTitle" idx="1"/>
          </p:nvPr>
        </p:nvSpPr>
        <p:spPr>
          <a:xfrm>
            <a:off x="627063" y="177796"/>
            <a:ext cx="8091114" cy="246930"/>
          </a:xfrm>
        </p:spPr>
        <p:txBody>
          <a:bodyPr/>
          <a:lstStyle/>
          <a:p>
            <a:r>
              <a:rPr lang="en-US" spc="0" dirty="0" smtClean="0"/>
              <a:t>HEALTH STATUS, FUNCTIONAL LIMITATIONS, UTILIZATION AND ECONOMIC AND SOCIAL VULNERABILITY</a:t>
            </a:r>
            <a:endParaRPr lang="en-US" spc="0" dirty="0"/>
          </a:p>
        </p:txBody>
      </p:sp>
      <p:sp>
        <p:nvSpPr>
          <p:cNvPr id="5" name="Title 4"/>
          <p:cNvSpPr>
            <a:spLocks noGrp="1"/>
          </p:cNvSpPr>
          <p:nvPr>
            <p:ph type="ctrTitle"/>
          </p:nvPr>
        </p:nvSpPr>
        <p:spPr/>
        <p:txBody>
          <a:bodyPr>
            <a:normAutofit/>
          </a:bodyPr>
          <a:lstStyle/>
          <a:p>
            <a:r>
              <a:rPr lang="en-US" sz="2200" dirty="0"/>
              <a:t>Older Adults with Three or More Chronic Conditions</a:t>
            </a:r>
            <a:r>
              <a:rPr lang="en-US" sz="2200" dirty="0" smtClean="0"/>
              <a:t>*</a:t>
            </a:r>
            <a:br>
              <a:rPr lang="en-US" sz="2200" dirty="0" smtClean="0"/>
            </a:br>
            <a:r>
              <a:rPr lang="en-US" sz="1050" dirty="0" smtClean="0"/>
              <a:t/>
            </a:r>
            <a:br>
              <a:rPr lang="en-US" sz="1050" dirty="0" smtClean="0"/>
            </a:br>
            <a:r>
              <a:rPr lang="en-US" sz="1800" b="0" i="1" dirty="0" smtClean="0"/>
              <a:t>Percent (%)</a:t>
            </a:r>
            <a:endParaRPr lang="en-US" sz="1800" b="0" i="1" dirty="0"/>
          </a:p>
        </p:txBody>
      </p:sp>
      <p:grpSp>
        <p:nvGrpSpPr>
          <p:cNvPr id="7" name="Group 6"/>
          <p:cNvGrpSpPr/>
          <p:nvPr/>
        </p:nvGrpSpPr>
        <p:grpSpPr>
          <a:xfrm>
            <a:off x="316120" y="1361504"/>
            <a:ext cx="8703245" cy="4305342"/>
            <a:chOff x="3843480" y="3719596"/>
            <a:chExt cx="16665539" cy="8244222"/>
          </a:xfrm>
          <a:solidFill>
            <a:schemeClr val="tx1">
              <a:lumMod val="20000"/>
              <a:lumOff val="80000"/>
            </a:schemeClr>
          </a:solidFill>
        </p:grpSpPr>
        <p:sp>
          <p:nvSpPr>
            <p:cNvPr id="9" name="Freeform 781"/>
            <p:cNvSpPr>
              <a:spLocks/>
            </p:cNvSpPr>
            <p:nvPr/>
          </p:nvSpPr>
          <p:spPr bwMode="auto">
            <a:xfrm>
              <a:off x="9817979" y="3757821"/>
              <a:ext cx="85987"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 name="Freeform 403"/>
            <p:cNvSpPr>
              <a:spLocks/>
            </p:cNvSpPr>
            <p:nvPr/>
          </p:nvSpPr>
          <p:spPr bwMode="auto">
            <a:xfrm>
              <a:off x="16859353" y="9558722"/>
              <a:ext cx="1904450" cy="1423943"/>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 name="Freeform 404"/>
            <p:cNvSpPr>
              <a:spLocks/>
            </p:cNvSpPr>
            <p:nvPr/>
          </p:nvSpPr>
          <p:spPr bwMode="auto">
            <a:xfrm>
              <a:off x="11416698" y="5927185"/>
              <a:ext cx="372608" cy="563843"/>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 name="Freeform 405"/>
            <p:cNvSpPr>
              <a:spLocks/>
            </p:cNvSpPr>
            <p:nvPr/>
          </p:nvSpPr>
          <p:spPr bwMode="auto">
            <a:xfrm>
              <a:off x="10566383" y="5337859"/>
              <a:ext cx="503184" cy="245291"/>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 name="Freeform 406"/>
            <p:cNvSpPr>
              <a:spLocks/>
            </p:cNvSpPr>
            <p:nvPr/>
          </p:nvSpPr>
          <p:spPr bwMode="auto">
            <a:xfrm>
              <a:off x="14085476" y="4439530"/>
              <a:ext cx="840762" cy="579773"/>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 name="Freeform 407"/>
            <p:cNvSpPr>
              <a:spLocks/>
            </p:cNvSpPr>
            <p:nvPr/>
          </p:nvSpPr>
          <p:spPr bwMode="auto">
            <a:xfrm>
              <a:off x="16241522" y="4197428"/>
              <a:ext cx="299362"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 name="Freeform 408"/>
            <p:cNvSpPr>
              <a:spLocks/>
            </p:cNvSpPr>
            <p:nvPr/>
          </p:nvSpPr>
          <p:spPr bwMode="auto">
            <a:xfrm>
              <a:off x="15999483" y="4111419"/>
              <a:ext cx="280254"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 name="Freeform 409"/>
            <p:cNvSpPr>
              <a:spLocks/>
            </p:cNvSpPr>
            <p:nvPr/>
          </p:nvSpPr>
          <p:spPr bwMode="auto">
            <a:xfrm>
              <a:off x="15916681" y="4120974"/>
              <a:ext cx="140126" cy="47786"/>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 name="Freeform 410"/>
            <p:cNvSpPr>
              <a:spLocks/>
            </p:cNvSpPr>
            <p:nvPr/>
          </p:nvSpPr>
          <p:spPr bwMode="auto">
            <a:xfrm>
              <a:off x="15942158" y="3990368"/>
              <a:ext cx="235666"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 name="Freeform 411"/>
            <p:cNvSpPr>
              <a:spLocks/>
            </p:cNvSpPr>
            <p:nvPr/>
          </p:nvSpPr>
          <p:spPr bwMode="auto">
            <a:xfrm>
              <a:off x="18426226" y="4579694"/>
              <a:ext cx="235666"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 name="Freeform 412"/>
            <p:cNvSpPr>
              <a:spLocks/>
            </p:cNvSpPr>
            <p:nvPr/>
          </p:nvSpPr>
          <p:spPr bwMode="auto">
            <a:xfrm>
              <a:off x="18126864" y="4729415"/>
              <a:ext cx="197451"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 name="Freeform 413"/>
            <p:cNvSpPr>
              <a:spLocks/>
            </p:cNvSpPr>
            <p:nvPr/>
          </p:nvSpPr>
          <p:spPr bwMode="auto">
            <a:xfrm>
              <a:off x="18136419" y="4694376"/>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 name="Freeform 414"/>
            <p:cNvSpPr>
              <a:spLocks/>
            </p:cNvSpPr>
            <p:nvPr/>
          </p:nvSpPr>
          <p:spPr bwMode="auto">
            <a:xfrm>
              <a:off x="17932597" y="4560582"/>
              <a:ext cx="28662" cy="47786"/>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 name="Freeform 415"/>
            <p:cNvSpPr>
              <a:spLocks/>
            </p:cNvSpPr>
            <p:nvPr/>
          </p:nvSpPr>
          <p:spPr bwMode="auto">
            <a:xfrm>
              <a:off x="17932597" y="4700745"/>
              <a:ext cx="38217" cy="47786"/>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 name="Freeform 416"/>
            <p:cNvSpPr>
              <a:spLocks/>
            </p:cNvSpPr>
            <p:nvPr/>
          </p:nvSpPr>
          <p:spPr bwMode="auto">
            <a:xfrm>
              <a:off x="17996291" y="4525541"/>
              <a:ext cx="394903"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 name="Freeform 417"/>
            <p:cNvSpPr>
              <a:spLocks/>
            </p:cNvSpPr>
            <p:nvPr/>
          </p:nvSpPr>
          <p:spPr bwMode="auto">
            <a:xfrm>
              <a:off x="18222408" y="4570139"/>
              <a:ext cx="73247"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 name="Freeform 418"/>
            <p:cNvSpPr>
              <a:spLocks/>
            </p:cNvSpPr>
            <p:nvPr/>
          </p:nvSpPr>
          <p:spPr bwMode="auto">
            <a:xfrm>
              <a:off x="19445331" y="5076640"/>
              <a:ext cx="101909" cy="57337"/>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 name="Freeform 419"/>
            <p:cNvSpPr>
              <a:spLocks/>
            </p:cNvSpPr>
            <p:nvPr/>
          </p:nvSpPr>
          <p:spPr bwMode="auto">
            <a:xfrm>
              <a:off x="19247877" y="5898517"/>
              <a:ext cx="57323" cy="47786"/>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 name="Freeform 420"/>
            <p:cNvSpPr>
              <a:spLocks/>
            </p:cNvSpPr>
            <p:nvPr/>
          </p:nvSpPr>
          <p:spPr bwMode="auto">
            <a:xfrm>
              <a:off x="18005844" y="6172476"/>
              <a:ext cx="47770" cy="25483"/>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 name="Freeform 421"/>
            <p:cNvSpPr>
              <a:spLocks/>
            </p:cNvSpPr>
            <p:nvPr/>
          </p:nvSpPr>
          <p:spPr bwMode="auto">
            <a:xfrm>
              <a:off x="18846604" y="6452803"/>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 name="Freeform 422"/>
            <p:cNvSpPr>
              <a:spLocks/>
            </p:cNvSpPr>
            <p:nvPr/>
          </p:nvSpPr>
          <p:spPr bwMode="auto">
            <a:xfrm>
              <a:off x="18817944" y="6526070"/>
              <a:ext cx="19108" cy="955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 name="Freeform 423"/>
            <p:cNvSpPr>
              <a:spLocks/>
            </p:cNvSpPr>
            <p:nvPr/>
          </p:nvSpPr>
          <p:spPr bwMode="auto">
            <a:xfrm>
              <a:off x="18687373" y="6675791"/>
              <a:ext cx="28662" cy="9555"/>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 name="Freeform 424"/>
            <p:cNvSpPr>
              <a:spLocks/>
            </p:cNvSpPr>
            <p:nvPr/>
          </p:nvSpPr>
          <p:spPr bwMode="auto">
            <a:xfrm>
              <a:off x="18575905" y="6723575"/>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 name="Freeform 425"/>
            <p:cNvSpPr>
              <a:spLocks/>
            </p:cNvSpPr>
            <p:nvPr/>
          </p:nvSpPr>
          <p:spPr bwMode="auto">
            <a:xfrm>
              <a:off x="18502658" y="6761802"/>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 name="Freeform 426"/>
            <p:cNvSpPr>
              <a:spLocks/>
            </p:cNvSpPr>
            <p:nvPr/>
          </p:nvSpPr>
          <p:spPr bwMode="auto">
            <a:xfrm>
              <a:off x="18454890" y="6790471"/>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 name="Freeform 427"/>
            <p:cNvSpPr>
              <a:spLocks/>
            </p:cNvSpPr>
            <p:nvPr/>
          </p:nvSpPr>
          <p:spPr bwMode="auto">
            <a:xfrm>
              <a:off x="18445333" y="6854181"/>
              <a:ext cx="9553" cy="955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 name="Freeform 428"/>
            <p:cNvSpPr>
              <a:spLocks/>
            </p:cNvSpPr>
            <p:nvPr/>
          </p:nvSpPr>
          <p:spPr bwMode="auto">
            <a:xfrm>
              <a:off x="18397562" y="6815954"/>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 name="Freeform 429"/>
            <p:cNvSpPr>
              <a:spLocks/>
            </p:cNvSpPr>
            <p:nvPr/>
          </p:nvSpPr>
          <p:spPr bwMode="auto">
            <a:xfrm>
              <a:off x="18053614" y="7163182"/>
              <a:ext cx="19108" cy="28670"/>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grpSp>
          <p:nvGrpSpPr>
            <p:cNvPr id="37" name="Group 36"/>
            <p:cNvGrpSpPr/>
            <p:nvPr/>
          </p:nvGrpSpPr>
          <p:grpSpPr>
            <a:xfrm>
              <a:off x="17709670" y="6761802"/>
              <a:ext cx="697446" cy="662595"/>
              <a:chOff x="5961121" y="2686387"/>
              <a:chExt cx="288233" cy="273757"/>
            </a:xfrm>
            <a:grpFill/>
          </p:grpSpPr>
          <p:sp>
            <p:nvSpPr>
              <p:cNvPr id="402" name="Freeform 430"/>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03" name="Freeform 431"/>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grpSp>
        <p:sp>
          <p:nvSpPr>
            <p:cNvPr id="38" name="Freeform 432"/>
            <p:cNvSpPr>
              <a:spLocks/>
            </p:cNvSpPr>
            <p:nvPr/>
          </p:nvSpPr>
          <p:spPr bwMode="auto">
            <a:xfrm>
              <a:off x="17884825" y="7370242"/>
              <a:ext cx="19108" cy="25483"/>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 name="Freeform 433"/>
            <p:cNvSpPr>
              <a:spLocks/>
            </p:cNvSpPr>
            <p:nvPr/>
          </p:nvSpPr>
          <p:spPr bwMode="auto">
            <a:xfrm>
              <a:off x="17773361" y="7370242"/>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0" name="Freeform 434"/>
            <p:cNvSpPr>
              <a:spLocks/>
            </p:cNvSpPr>
            <p:nvPr/>
          </p:nvSpPr>
          <p:spPr bwMode="auto">
            <a:xfrm>
              <a:off x="17652341" y="7405284"/>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1" name="Freeform 435"/>
            <p:cNvSpPr>
              <a:spLocks/>
            </p:cNvSpPr>
            <p:nvPr/>
          </p:nvSpPr>
          <p:spPr bwMode="auto">
            <a:xfrm>
              <a:off x="17550434" y="7771626"/>
              <a:ext cx="35032" cy="28670"/>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2" name="Freeform 436"/>
            <p:cNvSpPr>
              <a:spLocks/>
            </p:cNvSpPr>
            <p:nvPr/>
          </p:nvSpPr>
          <p:spPr bwMode="auto">
            <a:xfrm>
              <a:off x="17633235" y="7679243"/>
              <a:ext cx="19108"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3" name="Freeform 437"/>
            <p:cNvSpPr>
              <a:spLocks/>
            </p:cNvSpPr>
            <p:nvPr/>
          </p:nvSpPr>
          <p:spPr bwMode="auto">
            <a:xfrm>
              <a:off x="17381642" y="7873563"/>
              <a:ext cx="19108" cy="9555"/>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4" name="Freeform 438"/>
            <p:cNvSpPr>
              <a:spLocks/>
            </p:cNvSpPr>
            <p:nvPr/>
          </p:nvSpPr>
          <p:spPr bwMode="auto">
            <a:xfrm>
              <a:off x="17203303" y="7838521"/>
              <a:ext cx="111464" cy="15609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5" name="Freeform 439"/>
            <p:cNvSpPr>
              <a:spLocks/>
            </p:cNvSpPr>
            <p:nvPr/>
          </p:nvSpPr>
          <p:spPr bwMode="auto">
            <a:xfrm>
              <a:off x="16652349" y="8099737"/>
              <a:ext cx="130573"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6" name="Freeform 440"/>
            <p:cNvSpPr>
              <a:spLocks/>
            </p:cNvSpPr>
            <p:nvPr/>
          </p:nvSpPr>
          <p:spPr bwMode="auto">
            <a:xfrm>
              <a:off x="17184195" y="8163447"/>
              <a:ext cx="187896" cy="264401"/>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7" name="Freeform 441"/>
            <p:cNvSpPr>
              <a:spLocks/>
            </p:cNvSpPr>
            <p:nvPr/>
          </p:nvSpPr>
          <p:spPr bwMode="auto">
            <a:xfrm>
              <a:off x="17343427" y="838962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8" name="Freeform 442"/>
            <p:cNvSpPr>
              <a:spLocks/>
            </p:cNvSpPr>
            <p:nvPr/>
          </p:nvSpPr>
          <p:spPr bwMode="auto">
            <a:xfrm>
              <a:off x="17381642" y="8453334"/>
              <a:ext cx="92356" cy="124238"/>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9" name="Freeform 443"/>
            <p:cNvSpPr>
              <a:spLocks/>
            </p:cNvSpPr>
            <p:nvPr/>
          </p:nvSpPr>
          <p:spPr bwMode="auto">
            <a:xfrm>
              <a:off x="17212853" y="8399181"/>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0" name="Freeform 444"/>
            <p:cNvSpPr>
              <a:spLocks/>
            </p:cNvSpPr>
            <p:nvPr/>
          </p:nvSpPr>
          <p:spPr bwMode="auto">
            <a:xfrm>
              <a:off x="17279735" y="8472448"/>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1" name="Freeform 445"/>
            <p:cNvSpPr>
              <a:spLocks/>
            </p:cNvSpPr>
            <p:nvPr/>
          </p:nvSpPr>
          <p:spPr bwMode="auto">
            <a:xfrm>
              <a:off x="17298842" y="8529785"/>
              <a:ext cx="63694" cy="101937"/>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2" name="Freeform 446"/>
            <p:cNvSpPr>
              <a:spLocks/>
            </p:cNvSpPr>
            <p:nvPr/>
          </p:nvSpPr>
          <p:spPr bwMode="auto">
            <a:xfrm>
              <a:off x="17352979" y="852023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3" name="Freeform 447"/>
            <p:cNvSpPr>
              <a:spLocks/>
            </p:cNvSpPr>
            <p:nvPr/>
          </p:nvSpPr>
          <p:spPr bwMode="auto">
            <a:xfrm>
              <a:off x="17372089" y="8568014"/>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4" name="Freeform 448"/>
            <p:cNvSpPr>
              <a:spLocks/>
            </p:cNvSpPr>
            <p:nvPr/>
          </p:nvSpPr>
          <p:spPr bwMode="auto">
            <a:xfrm>
              <a:off x="17372089" y="8593499"/>
              <a:ext cx="130573" cy="197507"/>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5" name="Freeform 449"/>
            <p:cNvSpPr>
              <a:spLocks/>
            </p:cNvSpPr>
            <p:nvPr/>
          </p:nvSpPr>
          <p:spPr bwMode="auto">
            <a:xfrm>
              <a:off x="17289287" y="8631726"/>
              <a:ext cx="111464"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6" name="Freeform 450"/>
            <p:cNvSpPr>
              <a:spLocks/>
            </p:cNvSpPr>
            <p:nvPr/>
          </p:nvSpPr>
          <p:spPr bwMode="auto">
            <a:xfrm>
              <a:off x="17063174" y="8539344"/>
              <a:ext cx="111464"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7" name="Freeform 451"/>
            <p:cNvSpPr>
              <a:spLocks/>
            </p:cNvSpPr>
            <p:nvPr/>
          </p:nvSpPr>
          <p:spPr bwMode="auto">
            <a:xfrm>
              <a:off x="17391199" y="8399181"/>
              <a:ext cx="19108" cy="9555"/>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8" name="Freeform 452"/>
            <p:cNvSpPr>
              <a:spLocks/>
            </p:cNvSpPr>
            <p:nvPr/>
          </p:nvSpPr>
          <p:spPr bwMode="auto">
            <a:xfrm>
              <a:off x="16037698" y="8781447"/>
              <a:ext cx="522291" cy="54473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9" name="Freeform 453"/>
            <p:cNvSpPr>
              <a:spLocks/>
            </p:cNvSpPr>
            <p:nvPr/>
          </p:nvSpPr>
          <p:spPr bwMode="auto">
            <a:xfrm>
              <a:off x="16130054" y="8978954"/>
              <a:ext cx="47770" cy="47786"/>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0" name="Freeform 454"/>
            <p:cNvSpPr>
              <a:spLocks/>
            </p:cNvSpPr>
            <p:nvPr/>
          </p:nvSpPr>
          <p:spPr bwMode="auto">
            <a:xfrm>
              <a:off x="16196936" y="9090448"/>
              <a:ext cx="44586" cy="47786"/>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1" name="Freeform 455"/>
            <p:cNvSpPr>
              <a:spLocks/>
            </p:cNvSpPr>
            <p:nvPr/>
          </p:nvSpPr>
          <p:spPr bwMode="auto">
            <a:xfrm>
              <a:off x="16512221" y="9119115"/>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2" name="Freeform 456"/>
            <p:cNvSpPr>
              <a:spLocks/>
            </p:cNvSpPr>
            <p:nvPr/>
          </p:nvSpPr>
          <p:spPr bwMode="auto">
            <a:xfrm>
              <a:off x="16617316" y="9166901"/>
              <a:ext cx="35032"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3" name="Freeform 457"/>
            <p:cNvSpPr>
              <a:spLocks/>
            </p:cNvSpPr>
            <p:nvPr/>
          </p:nvSpPr>
          <p:spPr bwMode="auto">
            <a:xfrm>
              <a:off x="16521772" y="9326177"/>
              <a:ext cx="429935" cy="140164"/>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4" name="Freeform 458"/>
            <p:cNvSpPr>
              <a:spLocks/>
            </p:cNvSpPr>
            <p:nvPr/>
          </p:nvSpPr>
          <p:spPr bwMode="auto">
            <a:xfrm>
              <a:off x="16840245" y="9361218"/>
              <a:ext cx="73247" cy="28670"/>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5" name="Freeform 459"/>
            <p:cNvSpPr>
              <a:spLocks/>
            </p:cNvSpPr>
            <p:nvPr/>
          </p:nvSpPr>
          <p:spPr bwMode="auto">
            <a:xfrm>
              <a:off x="16942154" y="9428114"/>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6" name="Freeform 460"/>
            <p:cNvSpPr>
              <a:spLocks/>
            </p:cNvSpPr>
            <p:nvPr/>
          </p:nvSpPr>
          <p:spPr bwMode="auto">
            <a:xfrm>
              <a:off x="16999479" y="9437669"/>
              <a:ext cx="44586" cy="28670"/>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7" name="Freeform 461"/>
            <p:cNvSpPr>
              <a:spLocks/>
            </p:cNvSpPr>
            <p:nvPr/>
          </p:nvSpPr>
          <p:spPr bwMode="auto">
            <a:xfrm>
              <a:off x="17034510" y="9437669"/>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8" name="Freeform 462"/>
            <p:cNvSpPr>
              <a:spLocks/>
            </p:cNvSpPr>
            <p:nvPr/>
          </p:nvSpPr>
          <p:spPr bwMode="auto">
            <a:xfrm>
              <a:off x="17082280" y="9428114"/>
              <a:ext cx="76432" cy="47786"/>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9" name="Freeform 463"/>
            <p:cNvSpPr>
              <a:spLocks/>
            </p:cNvSpPr>
            <p:nvPr/>
          </p:nvSpPr>
          <p:spPr bwMode="auto">
            <a:xfrm>
              <a:off x="17184195" y="9437669"/>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0" name="Freeform 464"/>
            <p:cNvSpPr>
              <a:spLocks/>
            </p:cNvSpPr>
            <p:nvPr/>
          </p:nvSpPr>
          <p:spPr bwMode="auto">
            <a:xfrm>
              <a:off x="17149161" y="9491826"/>
              <a:ext cx="101909" cy="57337"/>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1" name="Freeform 465"/>
            <p:cNvSpPr>
              <a:spLocks/>
            </p:cNvSpPr>
            <p:nvPr/>
          </p:nvSpPr>
          <p:spPr bwMode="auto">
            <a:xfrm>
              <a:off x="17473998" y="9192384"/>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2" name="Freeform 466"/>
            <p:cNvSpPr>
              <a:spLocks/>
            </p:cNvSpPr>
            <p:nvPr/>
          </p:nvSpPr>
          <p:spPr bwMode="auto">
            <a:xfrm>
              <a:off x="17569542" y="9186014"/>
              <a:ext cx="140126"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3" name="Freeform 467"/>
            <p:cNvSpPr>
              <a:spLocks/>
            </p:cNvSpPr>
            <p:nvPr/>
          </p:nvSpPr>
          <p:spPr bwMode="auto">
            <a:xfrm>
              <a:off x="17139605" y="8969393"/>
              <a:ext cx="299362" cy="337668"/>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4" name="Freeform 468"/>
            <p:cNvSpPr>
              <a:spLocks/>
            </p:cNvSpPr>
            <p:nvPr/>
          </p:nvSpPr>
          <p:spPr bwMode="auto">
            <a:xfrm>
              <a:off x="17540877" y="8950280"/>
              <a:ext cx="73247" cy="140164"/>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5" name="Freeform 469"/>
            <p:cNvSpPr>
              <a:spLocks/>
            </p:cNvSpPr>
            <p:nvPr/>
          </p:nvSpPr>
          <p:spPr bwMode="auto">
            <a:xfrm>
              <a:off x="17579098" y="8931168"/>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6" name="Freeform 470"/>
            <p:cNvSpPr>
              <a:spLocks/>
            </p:cNvSpPr>
            <p:nvPr/>
          </p:nvSpPr>
          <p:spPr bwMode="auto">
            <a:xfrm>
              <a:off x="17681007" y="9052219"/>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7" name="Freeform 471"/>
            <p:cNvSpPr>
              <a:spLocks/>
            </p:cNvSpPr>
            <p:nvPr/>
          </p:nvSpPr>
          <p:spPr bwMode="auto">
            <a:xfrm>
              <a:off x="17690562" y="9061774"/>
              <a:ext cx="175158" cy="10512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8" name="Freeform 472"/>
            <p:cNvSpPr>
              <a:spLocks/>
            </p:cNvSpPr>
            <p:nvPr/>
          </p:nvSpPr>
          <p:spPr bwMode="auto">
            <a:xfrm>
              <a:off x="18521768" y="9240168"/>
              <a:ext cx="194267"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9" name="Freeform 473"/>
            <p:cNvSpPr>
              <a:spLocks/>
            </p:cNvSpPr>
            <p:nvPr/>
          </p:nvSpPr>
          <p:spPr bwMode="auto">
            <a:xfrm>
              <a:off x="18802022" y="9297506"/>
              <a:ext cx="82803" cy="101937"/>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0" name="Freeform 474"/>
            <p:cNvSpPr>
              <a:spLocks/>
            </p:cNvSpPr>
            <p:nvPr/>
          </p:nvSpPr>
          <p:spPr bwMode="auto">
            <a:xfrm>
              <a:off x="19044057" y="9485457"/>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1" name="Freeform 475"/>
            <p:cNvSpPr>
              <a:spLocks/>
            </p:cNvSpPr>
            <p:nvPr/>
          </p:nvSpPr>
          <p:spPr bwMode="auto">
            <a:xfrm>
              <a:off x="18986734" y="9399444"/>
              <a:ext cx="85987" cy="57337"/>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2" name="Freeform 476"/>
            <p:cNvSpPr>
              <a:spLocks/>
            </p:cNvSpPr>
            <p:nvPr/>
          </p:nvSpPr>
          <p:spPr bwMode="auto">
            <a:xfrm>
              <a:off x="18903931" y="9361218"/>
              <a:ext cx="38217" cy="47786"/>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3" name="Freeform 477"/>
            <p:cNvSpPr>
              <a:spLocks/>
            </p:cNvSpPr>
            <p:nvPr/>
          </p:nvSpPr>
          <p:spPr bwMode="auto">
            <a:xfrm>
              <a:off x="19247877" y="10017442"/>
              <a:ext cx="149679"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4" name="Freeform 478"/>
            <p:cNvSpPr>
              <a:spLocks/>
            </p:cNvSpPr>
            <p:nvPr/>
          </p:nvSpPr>
          <p:spPr bwMode="auto">
            <a:xfrm>
              <a:off x="19649149" y="10727821"/>
              <a:ext cx="105095"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5" name="Freeform 479"/>
            <p:cNvSpPr>
              <a:spLocks/>
            </p:cNvSpPr>
            <p:nvPr/>
          </p:nvSpPr>
          <p:spPr bwMode="auto">
            <a:xfrm>
              <a:off x="19677812" y="10848874"/>
              <a:ext cx="242035" cy="283516"/>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6" name="Freeform 480"/>
            <p:cNvSpPr>
              <a:spLocks/>
            </p:cNvSpPr>
            <p:nvPr/>
          </p:nvSpPr>
          <p:spPr bwMode="auto">
            <a:xfrm>
              <a:off x="19359344" y="11055934"/>
              <a:ext cx="366241" cy="356783"/>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7" name="Freeform 481"/>
            <p:cNvSpPr>
              <a:spLocks/>
            </p:cNvSpPr>
            <p:nvPr/>
          </p:nvSpPr>
          <p:spPr bwMode="auto">
            <a:xfrm>
              <a:off x="19416667" y="11412719"/>
              <a:ext cx="19108"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8" name="Freeform 482"/>
            <p:cNvSpPr>
              <a:spLocks/>
            </p:cNvSpPr>
            <p:nvPr/>
          </p:nvSpPr>
          <p:spPr bwMode="auto">
            <a:xfrm>
              <a:off x="18343424" y="11065493"/>
              <a:ext cx="178345"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9" name="Freeform 483"/>
            <p:cNvSpPr>
              <a:spLocks/>
            </p:cNvSpPr>
            <p:nvPr/>
          </p:nvSpPr>
          <p:spPr bwMode="auto">
            <a:xfrm>
              <a:off x="18483551" y="11017709"/>
              <a:ext cx="28662" cy="47786"/>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0" name="Freeform 484"/>
            <p:cNvSpPr>
              <a:spLocks/>
            </p:cNvSpPr>
            <p:nvPr/>
          </p:nvSpPr>
          <p:spPr bwMode="auto">
            <a:xfrm>
              <a:off x="18295653" y="11017709"/>
              <a:ext cx="19108"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1" name="Freeform 485"/>
            <p:cNvSpPr>
              <a:spLocks/>
            </p:cNvSpPr>
            <p:nvPr/>
          </p:nvSpPr>
          <p:spPr bwMode="auto">
            <a:xfrm>
              <a:off x="15384837" y="859349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2" name="Freeform 486"/>
            <p:cNvSpPr>
              <a:spLocks/>
            </p:cNvSpPr>
            <p:nvPr/>
          </p:nvSpPr>
          <p:spPr bwMode="auto">
            <a:xfrm>
              <a:off x="13665098" y="9606508"/>
              <a:ext cx="337577" cy="653038"/>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3" name="Freeform 487"/>
            <p:cNvSpPr>
              <a:spLocks/>
            </p:cNvSpPr>
            <p:nvPr/>
          </p:nvSpPr>
          <p:spPr bwMode="auto">
            <a:xfrm>
              <a:off x="14413502" y="5028856"/>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4" name="Freeform 488"/>
            <p:cNvSpPr>
              <a:spLocks/>
            </p:cNvSpPr>
            <p:nvPr/>
          </p:nvSpPr>
          <p:spPr bwMode="auto">
            <a:xfrm>
              <a:off x="13926242" y="5086198"/>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5" name="Freeform 489"/>
            <p:cNvSpPr>
              <a:spLocks/>
            </p:cNvSpPr>
            <p:nvPr/>
          </p:nvSpPr>
          <p:spPr bwMode="auto">
            <a:xfrm>
              <a:off x="14945346" y="4767642"/>
              <a:ext cx="82803" cy="47786"/>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6" name="Freeform 490"/>
            <p:cNvSpPr>
              <a:spLocks/>
            </p:cNvSpPr>
            <p:nvPr/>
          </p:nvSpPr>
          <p:spPr bwMode="auto">
            <a:xfrm>
              <a:off x="16811581" y="4675260"/>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7" name="Freeform 491"/>
            <p:cNvSpPr>
              <a:spLocks/>
            </p:cNvSpPr>
            <p:nvPr/>
          </p:nvSpPr>
          <p:spPr bwMode="auto">
            <a:xfrm>
              <a:off x="15868911" y="3999923"/>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8" name="Freeform 492"/>
            <p:cNvSpPr>
              <a:spLocks/>
            </p:cNvSpPr>
            <p:nvPr/>
          </p:nvSpPr>
          <p:spPr bwMode="auto">
            <a:xfrm>
              <a:off x="15346622" y="4805872"/>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9" name="Freeform 493"/>
            <p:cNvSpPr>
              <a:spLocks/>
            </p:cNvSpPr>
            <p:nvPr/>
          </p:nvSpPr>
          <p:spPr bwMode="auto">
            <a:xfrm>
              <a:off x="12098224" y="6892410"/>
              <a:ext cx="54139" cy="101937"/>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0" name="Freeform 494"/>
            <p:cNvSpPr>
              <a:spLocks/>
            </p:cNvSpPr>
            <p:nvPr/>
          </p:nvSpPr>
          <p:spPr bwMode="auto">
            <a:xfrm>
              <a:off x="12079115" y="6984793"/>
              <a:ext cx="82803" cy="140164"/>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1" name="Freeform 495"/>
            <p:cNvSpPr>
              <a:spLocks/>
            </p:cNvSpPr>
            <p:nvPr/>
          </p:nvSpPr>
          <p:spPr bwMode="auto">
            <a:xfrm>
              <a:off x="12273384" y="7153627"/>
              <a:ext cx="149679"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2" name="Freeform 496"/>
            <p:cNvSpPr>
              <a:spLocks/>
            </p:cNvSpPr>
            <p:nvPr/>
          </p:nvSpPr>
          <p:spPr bwMode="auto">
            <a:xfrm>
              <a:off x="13161914" y="7284233"/>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3" name="Freeform 497"/>
            <p:cNvSpPr>
              <a:spLocks/>
            </p:cNvSpPr>
            <p:nvPr/>
          </p:nvSpPr>
          <p:spPr bwMode="auto">
            <a:xfrm>
              <a:off x="12760642" y="7293790"/>
              <a:ext cx="140126"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4" name="Freeform 498"/>
            <p:cNvSpPr>
              <a:spLocks/>
            </p:cNvSpPr>
            <p:nvPr/>
          </p:nvSpPr>
          <p:spPr bwMode="auto">
            <a:xfrm>
              <a:off x="12693764" y="5917630"/>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5" name="Freeform 499"/>
            <p:cNvSpPr>
              <a:spLocks/>
            </p:cNvSpPr>
            <p:nvPr/>
          </p:nvSpPr>
          <p:spPr bwMode="auto">
            <a:xfrm>
              <a:off x="12703319" y="5892145"/>
              <a:ext cx="47770" cy="25483"/>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6" name="Freeform 500"/>
            <p:cNvSpPr>
              <a:spLocks/>
            </p:cNvSpPr>
            <p:nvPr/>
          </p:nvSpPr>
          <p:spPr bwMode="auto">
            <a:xfrm>
              <a:off x="12509050" y="5955855"/>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7" name="Freeform 501"/>
            <p:cNvSpPr>
              <a:spLocks/>
            </p:cNvSpPr>
            <p:nvPr/>
          </p:nvSpPr>
          <p:spPr bwMode="auto">
            <a:xfrm>
              <a:off x="12591857" y="579657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8" name="Freeform 502"/>
            <p:cNvSpPr>
              <a:spLocks/>
            </p:cNvSpPr>
            <p:nvPr/>
          </p:nvSpPr>
          <p:spPr bwMode="auto">
            <a:xfrm>
              <a:off x="12219243" y="6086463"/>
              <a:ext cx="54139" cy="86011"/>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9" name="Freeform 503"/>
            <p:cNvSpPr>
              <a:spLocks/>
            </p:cNvSpPr>
            <p:nvPr/>
          </p:nvSpPr>
          <p:spPr bwMode="auto">
            <a:xfrm>
              <a:off x="12152366" y="610557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0" name="Freeform 504"/>
            <p:cNvSpPr>
              <a:spLocks/>
            </p:cNvSpPr>
            <p:nvPr/>
          </p:nvSpPr>
          <p:spPr bwMode="auto">
            <a:xfrm>
              <a:off x="11817972" y="7070800"/>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1" name="Freeform 505"/>
            <p:cNvSpPr>
              <a:spLocks/>
            </p:cNvSpPr>
            <p:nvPr/>
          </p:nvSpPr>
          <p:spPr bwMode="auto">
            <a:xfrm>
              <a:off x="11359371" y="5927185"/>
              <a:ext cx="57323" cy="57337"/>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2" name="Freeform 506"/>
            <p:cNvSpPr>
              <a:spLocks/>
            </p:cNvSpPr>
            <p:nvPr/>
          </p:nvSpPr>
          <p:spPr bwMode="auto">
            <a:xfrm>
              <a:off x="11388038" y="5994081"/>
              <a:ext cx="28662" cy="28670"/>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3" name="Freeform 507"/>
            <p:cNvSpPr>
              <a:spLocks/>
            </p:cNvSpPr>
            <p:nvPr/>
          </p:nvSpPr>
          <p:spPr bwMode="auto">
            <a:xfrm>
              <a:off x="11416698" y="6022755"/>
              <a:ext cx="15924" cy="9555"/>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4" name="Freeform 508"/>
            <p:cNvSpPr>
              <a:spLocks/>
            </p:cNvSpPr>
            <p:nvPr/>
          </p:nvSpPr>
          <p:spPr bwMode="auto">
            <a:xfrm>
              <a:off x="11416698" y="6048238"/>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5" name="Freeform 509"/>
            <p:cNvSpPr>
              <a:spLocks/>
            </p:cNvSpPr>
            <p:nvPr/>
          </p:nvSpPr>
          <p:spPr bwMode="auto">
            <a:xfrm>
              <a:off x="11416698" y="6067349"/>
              <a:ext cx="15924" cy="9555"/>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6" name="Freeform 510"/>
            <p:cNvSpPr>
              <a:spLocks/>
            </p:cNvSpPr>
            <p:nvPr/>
          </p:nvSpPr>
          <p:spPr bwMode="auto">
            <a:xfrm>
              <a:off x="11489946" y="6207512"/>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7" name="Freeform 511"/>
            <p:cNvSpPr>
              <a:spLocks/>
            </p:cNvSpPr>
            <p:nvPr/>
          </p:nvSpPr>
          <p:spPr bwMode="auto">
            <a:xfrm>
              <a:off x="11630075" y="5787021"/>
              <a:ext cx="19108"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8" name="Freeform 512"/>
            <p:cNvSpPr>
              <a:spLocks/>
            </p:cNvSpPr>
            <p:nvPr/>
          </p:nvSpPr>
          <p:spPr bwMode="auto">
            <a:xfrm>
              <a:off x="8260658" y="11747203"/>
              <a:ext cx="111464" cy="57337"/>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9" name="Freeform 513"/>
            <p:cNvSpPr>
              <a:spLocks/>
            </p:cNvSpPr>
            <p:nvPr/>
          </p:nvSpPr>
          <p:spPr bwMode="auto">
            <a:xfrm>
              <a:off x="8251105" y="11804540"/>
              <a:ext cx="82803" cy="57337"/>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0" name="Freeform 514"/>
            <p:cNvSpPr>
              <a:spLocks/>
            </p:cNvSpPr>
            <p:nvPr/>
          </p:nvSpPr>
          <p:spPr bwMode="auto">
            <a:xfrm>
              <a:off x="8241553" y="11731275"/>
              <a:ext cx="73247"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1" name="Freeform 515"/>
            <p:cNvSpPr>
              <a:spLocks/>
            </p:cNvSpPr>
            <p:nvPr/>
          </p:nvSpPr>
          <p:spPr bwMode="auto">
            <a:xfrm>
              <a:off x="8203336" y="11766315"/>
              <a:ext cx="76432" cy="47786"/>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2" name="Freeform 516"/>
            <p:cNvSpPr>
              <a:spLocks/>
            </p:cNvSpPr>
            <p:nvPr/>
          </p:nvSpPr>
          <p:spPr bwMode="auto">
            <a:xfrm>
              <a:off x="8184228" y="11702601"/>
              <a:ext cx="28662" cy="2867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3" name="Freeform 517"/>
            <p:cNvSpPr>
              <a:spLocks/>
            </p:cNvSpPr>
            <p:nvPr/>
          </p:nvSpPr>
          <p:spPr bwMode="auto">
            <a:xfrm>
              <a:off x="8184228" y="11626150"/>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4" name="Freeform 518"/>
            <p:cNvSpPr>
              <a:spLocks/>
            </p:cNvSpPr>
            <p:nvPr/>
          </p:nvSpPr>
          <p:spPr bwMode="auto">
            <a:xfrm>
              <a:off x="8174673" y="11505098"/>
              <a:ext cx="47770" cy="101937"/>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5" name="Freeform 519"/>
            <p:cNvSpPr>
              <a:spLocks/>
            </p:cNvSpPr>
            <p:nvPr/>
          </p:nvSpPr>
          <p:spPr bwMode="auto">
            <a:xfrm>
              <a:off x="8165120" y="11587923"/>
              <a:ext cx="28662" cy="57337"/>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6" name="Freeform 520"/>
            <p:cNvSpPr>
              <a:spLocks/>
            </p:cNvSpPr>
            <p:nvPr/>
          </p:nvSpPr>
          <p:spPr bwMode="auto">
            <a:xfrm>
              <a:off x="8165120" y="11466872"/>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7" name="Freeform 521"/>
            <p:cNvSpPr>
              <a:spLocks/>
            </p:cNvSpPr>
            <p:nvPr/>
          </p:nvSpPr>
          <p:spPr bwMode="auto">
            <a:xfrm>
              <a:off x="8212892" y="11282109"/>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8" name="Freeform 522"/>
            <p:cNvSpPr>
              <a:spLocks/>
            </p:cNvSpPr>
            <p:nvPr/>
          </p:nvSpPr>
          <p:spPr bwMode="auto">
            <a:xfrm>
              <a:off x="8222445" y="11113275"/>
              <a:ext cx="57323" cy="101937"/>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9" name="Freeform 523"/>
            <p:cNvSpPr>
              <a:spLocks/>
            </p:cNvSpPr>
            <p:nvPr/>
          </p:nvSpPr>
          <p:spPr bwMode="auto">
            <a:xfrm>
              <a:off x="8410341" y="846288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0" name="Freeform 524"/>
            <p:cNvSpPr>
              <a:spLocks/>
            </p:cNvSpPr>
            <p:nvPr/>
          </p:nvSpPr>
          <p:spPr bwMode="auto">
            <a:xfrm>
              <a:off x="8811612" y="852023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1" name="Freeform 525"/>
            <p:cNvSpPr>
              <a:spLocks/>
            </p:cNvSpPr>
            <p:nvPr/>
          </p:nvSpPr>
          <p:spPr bwMode="auto">
            <a:xfrm>
              <a:off x="9324352" y="9026736"/>
              <a:ext cx="130573" cy="121051"/>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2" name="Freeform 526"/>
            <p:cNvSpPr>
              <a:spLocks/>
            </p:cNvSpPr>
            <p:nvPr/>
          </p:nvSpPr>
          <p:spPr bwMode="auto">
            <a:xfrm>
              <a:off x="8560022" y="8163447"/>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3" name="Freeform 527"/>
            <p:cNvSpPr>
              <a:spLocks/>
            </p:cNvSpPr>
            <p:nvPr/>
          </p:nvSpPr>
          <p:spPr bwMode="auto">
            <a:xfrm>
              <a:off x="8034545" y="8153890"/>
              <a:ext cx="105095" cy="47786"/>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4" name="Freeform 528"/>
            <p:cNvSpPr>
              <a:spLocks/>
            </p:cNvSpPr>
            <p:nvPr/>
          </p:nvSpPr>
          <p:spPr bwMode="auto">
            <a:xfrm>
              <a:off x="7747926" y="7940459"/>
              <a:ext cx="484074"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5" name="Freeform 529"/>
            <p:cNvSpPr>
              <a:spLocks/>
            </p:cNvSpPr>
            <p:nvPr/>
          </p:nvSpPr>
          <p:spPr bwMode="auto">
            <a:xfrm>
              <a:off x="8034545" y="7838521"/>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6" name="Freeform 530"/>
            <p:cNvSpPr>
              <a:spLocks/>
            </p:cNvSpPr>
            <p:nvPr/>
          </p:nvSpPr>
          <p:spPr bwMode="auto">
            <a:xfrm>
              <a:off x="8270215" y="8032841"/>
              <a:ext cx="19108"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7" name="Freeform 531"/>
            <p:cNvSpPr>
              <a:spLocks/>
            </p:cNvSpPr>
            <p:nvPr/>
          </p:nvSpPr>
          <p:spPr bwMode="auto">
            <a:xfrm>
              <a:off x="8830721" y="6656680"/>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8" name="Freeform 532"/>
            <p:cNvSpPr>
              <a:spLocks/>
            </p:cNvSpPr>
            <p:nvPr/>
          </p:nvSpPr>
          <p:spPr bwMode="auto">
            <a:xfrm>
              <a:off x="8856198" y="6704464"/>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9" name="Freeform 533"/>
            <p:cNvSpPr>
              <a:spLocks/>
            </p:cNvSpPr>
            <p:nvPr/>
          </p:nvSpPr>
          <p:spPr bwMode="auto">
            <a:xfrm>
              <a:off x="8671485" y="6666236"/>
              <a:ext cx="140126"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0" name="Freeform 534"/>
            <p:cNvSpPr>
              <a:spLocks/>
            </p:cNvSpPr>
            <p:nvPr/>
          </p:nvSpPr>
          <p:spPr bwMode="auto">
            <a:xfrm>
              <a:off x="8700150" y="6481472"/>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1" name="Freeform 535"/>
            <p:cNvSpPr>
              <a:spLocks/>
            </p:cNvSpPr>
            <p:nvPr/>
          </p:nvSpPr>
          <p:spPr bwMode="auto">
            <a:xfrm>
              <a:off x="8932632" y="6385906"/>
              <a:ext cx="299362"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2" name="Freeform 536"/>
            <p:cNvSpPr>
              <a:spLocks/>
            </p:cNvSpPr>
            <p:nvPr/>
          </p:nvSpPr>
          <p:spPr bwMode="auto">
            <a:xfrm>
              <a:off x="9174671" y="6592966"/>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3" name="Freeform 537"/>
            <p:cNvSpPr>
              <a:spLocks/>
            </p:cNvSpPr>
            <p:nvPr/>
          </p:nvSpPr>
          <p:spPr bwMode="auto">
            <a:xfrm>
              <a:off x="8652380" y="5694638"/>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4" name="Freeform 538"/>
            <p:cNvSpPr>
              <a:spLocks/>
            </p:cNvSpPr>
            <p:nvPr/>
          </p:nvSpPr>
          <p:spPr bwMode="auto">
            <a:xfrm>
              <a:off x="8512254" y="5787021"/>
              <a:ext cx="28662" cy="2867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5" name="Freeform 539"/>
            <p:cNvSpPr>
              <a:spLocks/>
            </p:cNvSpPr>
            <p:nvPr/>
          </p:nvSpPr>
          <p:spPr bwMode="auto">
            <a:xfrm>
              <a:off x="7868944" y="6283970"/>
              <a:ext cx="63694"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6" name="Freeform 540"/>
            <p:cNvSpPr>
              <a:spLocks/>
            </p:cNvSpPr>
            <p:nvPr/>
          </p:nvSpPr>
          <p:spPr bwMode="auto">
            <a:xfrm>
              <a:off x="7970851" y="6057795"/>
              <a:ext cx="57323" cy="57337"/>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7" name="Freeform 541"/>
            <p:cNvSpPr>
              <a:spLocks/>
            </p:cNvSpPr>
            <p:nvPr/>
          </p:nvSpPr>
          <p:spPr bwMode="auto">
            <a:xfrm>
              <a:off x="7942191" y="5656411"/>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8" name="Freeform 542"/>
            <p:cNvSpPr>
              <a:spLocks/>
            </p:cNvSpPr>
            <p:nvPr/>
          </p:nvSpPr>
          <p:spPr bwMode="auto">
            <a:xfrm>
              <a:off x="7782955" y="5618186"/>
              <a:ext cx="111464" cy="57337"/>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9" name="Freeform 543"/>
            <p:cNvSpPr>
              <a:spLocks/>
            </p:cNvSpPr>
            <p:nvPr/>
          </p:nvSpPr>
          <p:spPr bwMode="auto">
            <a:xfrm>
              <a:off x="8018623" y="5583144"/>
              <a:ext cx="63694" cy="25483"/>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0" name="Freeform 544"/>
            <p:cNvSpPr>
              <a:spLocks/>
            </p:cNvSpPr>
            <p:nvPr/>
          </p:nvSpPr>
          <p:spPr bwMode="auto">
            <a:xfrm>
              <a:off x="7623718" y="5395198"/>
              <a:ext cx="318471"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1" name="Freeform 545"/>
            <p:cNvSpPr>
              <a:spLocks/>
            </p:cNvSpPr>
            <p:nvPr/>
          </p:nvSpPr>
          <p:spPr bwMode="auto">
            <a:xfrm>
              <a:off x="7747926" y="5376082"/>
              <a:ext cx="63694" cy="47786"/>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2" name="Freeform 546"/>
            <p:cNvSpPr>
              <a:spLocks/>
            </p:cNvSpPr>
            <p:nvPr/>
          </p:nvSpPr>
          <p:spPr bwMode="auto">
            <a:xfrm>
              <a:off x="7728814" y="5385639"/>
              <a:ext cx="35032" cy="47786"/>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3" name="Freeform 547"/>
            <p:cNvSpPr>
              <a:spLocks/>
            </p:cNvSpPr>
            <p:nvPr/>
          </p:nvSpPr>
          <p:spPr bwMode="auto">
            <a:xfrm>
              <a:off x="7642827" y="5207251"/>
              <a:ext cx="28662" cy="57337"/>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4" name="Freeform 548"/>
            <p:cNvSpPr>
              <a:spLocks/>
            </p:cNvSpPr>
            <p:nvPr/>
          </p:nvSpPr>
          <p:spPr bwMode="auto">
            <a:xfrm>
              <a:off x="7502701" y="4719861"/>
              <a:ext cx="1343944" cy="984336"/>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5" name="Freeform 549"/>
            <p:cNvSpPr>
              <a:spLocks/>
            </p:cNvSpPr>
            <p:nvPr/>
          </p:nvSpPr>
          <p:spPr bwMode="auto">
            <a:xfrm>
              <a:off x="8372124" y="5637302"/>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6" name="Freeform 550"/>
            <p:cNvSpPr>
              <a:spLocks/>
            </p:cNvSpPr>
            <p:nvPr/>
          </p:nvSpPr>
          <p:spPr bwMode="auto">
            <a:xfrm>
              <a:off x="8203336" y="5226365"/>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7" name="Freeform 551"/>
            <p:cNvSpPr>
              <a:spLocks/>
            </p:cNvSpPr>
            <p:nvPr/>
          </p:nvSpPr>
          <p:spPr bwMode="auto">
            <a:xfrm>
              <a:off x="8091872" y="5207251"/>
              <a:ext cx="111464"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8" name="Freeform 552"/>
            <p:cNvSpPr>
              <a:spLocks/>
            </p:cNvSpPr>
            <p:nvPr/>
          </p:nvSpPr>
          <p:spPr bwMode="auto">
            <a:xfrm>
              <a:off x="7989959" y="5124426"/>
              <a:ext cx="63694"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9" name="Freeform 553"/>
            <p:cNvSpPr>
              <a:spLocks/>
            </p:cNvSpPr>
            <p:nvPr/>
          </p:nvSpPr>
          <p:spPr bwMode="auto">
            <a:xfrm>
              <a:off x="8082319" y="5114867"/>
              <a:ext cx="57323" cy="2867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0" name="Freeform 554"/>
            <p:cNvSpPr>
              <a:spLocks/>
            </p:cNvSpPr>
            <p:nvPr/>
          </p:nvSpPr>
          <p:spPr bwMode="auto">
            <a:xfrm>
              <a:off x="8028176" y="5095757"/>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1" name="Freeform 555"/>
            <p:cNvSpPr>
              <a:spLocks/>
            </p:cNvSpPr>
            <p:nvPr/>
          </p:nvSpPr>
          <p:spPr bwMode="auto">
            <a:xfrm>
              <a:off x="7913529" y="4738972"/>
              <a:ext cx="245221" cy="105125"/>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2" name="Freeform 556"/>
            <p:cNvSpPr>
              <a:spLocks/>
            </p:cNvSpPr>
            <p:nvPr/>
          </p:nvSpPr>
          <p:spPr bwMode="auto">
            <a:xfrm>
              <a:off x="5709713" y="6433692"/>
              <a:ext cx="270699" cy="178394"/>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3" name="Freeform 557"/>
            <p:cNvSpPr>
              <a:spLocks/>
            </p:cNvSpPr>
            <p:nvPr/>
          </p:nvSpPr>
          <p:spPr bwMode="auto">
            <a:xfrm>
              <a:off x="5496342" y="6226628"/>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4" name="Freeform 558"/>
            <p:cNvSpPr>
              <a:spLocks/>
            </p:cNvSpPr>
            <p:nvPr/>
          </p:nvSpPr>
          <p:spPr bwMode="auto">
            <a:xfrm>
              <a:off x="5505897" y="6076908"/>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5" name="Freeform 559"/>
            <p:cNvSpPr>
              <a:spLocks/>
            </p:cNvSpPr>
            <p:nvPr/>
          </p:nvSpPr>
          <p:spPr bwMode="auto">
            <a:xfrm>
              <a:off x="5458123" y="6032312"/>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6" name="Freeform 560"/>
            <p:cNvSpPr>
              <a:spLocks/>
            </p:cNvSpPr>
            <p:nvPr/>
          </p:nvSpPr>
          <p:spPr bwMode="auto">
            <a:xfrm>
              <a:off x="5432646" y="6048238"/>
              <a:ext cx="35032" cy="57337"/>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7" name="Freeform 561"/>
            <p:cNvSpPr>
              <a:spLocks/>
            </p:cNvSpPr>
            <p:nvPr/>
          </p:nvSpPr>
          <p:spPr bwMode="auto">
            <a:xfrm>
              <a:off x="5375320" y="5994081"/>
              <a:ext cx="47770" cy="101937"/>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8" name="Freeform 562"/>
            <p:cNvSpPr>
              <a:spLocks/>
            </p:cNvSpPr>
            <p:nvPr/>
          </p:nvSpPr>
          <p:spPr bwMode="auto">
            <a:xfrm>
              <a:off x="5337103" y="5955855"/>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9" name="Freeform 563"/>
            <p:cNvSpPr>
              <a:spLocks/>
            </p:cNvSpPr>
            <p:nvPr/>
          </p:nvSpPr>
          <p:spPr bwMode="auto">
            <a:xfrm>
              <a:off x="5403982" y="5955855"/>
              <a:ext cx="63694" cy="86011"/>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0" name="Freeform 564"/>
            <p:cNvSpPr>
              <a:spLocks/>
            </p:cNvSpPr>
            <p:nvPr/>
          </p:nvSpPr>
          <p:spPr bwMode="auto">
            <a:xfrm>
              <a:off x="5384874" y="5974969"/>
              <a:ext cx="28662" cy="9555"/>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1" name="Freeform 565"/>
            <p:cNvSpPr>
              <a:spLocks/>
            </p:cNvSpPr>
            <p:nvPr/>
          </p:nvSpPr>
          <p:spPr bwMode="auto">
            <a:xfrm>
              <a:off x="4486790" y="5984526"/>
              <a:ext cx="124202" cy="63712"/>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2" name="Freeform 566"/>
            <p:cNvSpPr>
              <a:spLocks/>
            </p:cNvSpPr>
            <p:nvPr/>
          </p:nvSpPr>
          <p:spPr bwMode="auto">
            <a:xfrm>
              <a:off x="4534561" y="592718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3" name="Freeform 567"/>
            <p:cNvSpPr>
              <a:spLocks/>
            </p:cNvSpPr>
            <p:nvPr/>
          </p:nvSpPr>
          <p:spPr bwMode="auto">
            <a:xfrm>
              <a:off x="4002714" y="6182029"/>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4" name="Freeform 568"/>
            <p:cNvSpPr>
              <a:spLocks/>
            </p:cNvSpPr>
            <p:nvPr/>
          </p:nvSpPr>
          <p:spPr bwMode="auto">
            <a:xfrm>
              <a:off x="3891250" y="6236186"/>
              <a:ext cx="54139" cy="47786"/>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5" name="Freeform 569"/>
            <p:cNvSpPr>
              <a:spLocks/>
            </p:cNvSpPr>
            <p:nvPr/>
          </p:nvSpPr>
          <p:spPr bwMode="auto">
            <a:xfrm>
              <a:off x="7066397" y="5076640"/>
              <a:ext cx="194267" cy="121051"/>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6" name="Freeform 570"/>
            <p:cNvSpPr>
              <a:spLocks/>
            </p:cNvSpPr>
            <p:nvPr/>
          </p:nvSpPr>
          <p:spPr bwMode="auto">
            <a:xfrm>
              <a:off x="6999520" y="5133981"/>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7" name="Freeform 571"/>
            <p:cNvSpPr>
              <a:spLocks/>
            </p:cNvSpPr>
            <p:nvPr/>
          </p:nvSpPr>
          <p:spPr bwMode="auto">
            <a:xfrm>
              <a:off x="6942195" y="5169020"/>
              <a:ext cx="19108"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8" name="Freeform 572"/>
            <p:cNvSpPr>
              <a:spLocks/>
            </p:cNvSpPr>
            <p:nvPr/>
          </p:nvSpPr>
          <p:spPr bwMode="auto">
            <a:xfrm>
              <a:off x="6139648" y="4777199"/>
              <a:ext cx="859870" cy="420493"/>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9" name="Freeform 573"/>
            <p:cNvSpPr>
              <a:spLocks/>
            </p:cNvSpPr>
            <p:nvPr/>
          </p:nvSpPr>
          <p:spPr bwMode="auto">
            <a:xfrm>
              <a:off x="6709713" y="4738972"/>
              <a:ext cx="130573" cy="86011"/>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0" name="Freeform 574"/>
            <p:cNvSpPr>
              <a:spLocks/>
            </p:cNvSpPr>
            <p:nvPr/>
          </p:nvSpPr>
          <p:spPr bwMode="auto">
            <a:xfrm>
              <a:off x="6916718" y="4700745"/>
              <a:ext cx="296176"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1" name="Freeform 575"/>
            <p:cNvSpPr>
              <a:spLocks/>
            </p:cNvSpPr>
            <p:nvPr/>
          </p:nvSpPr>
          <p:spPr bwMode="auto">
            <a:xfrm>
              <a:off x="7232002" y="4700745"/>
              <a:ext cx="261144"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2" name="Freeform 576"/>
            <p:cNvSpPr>
              <a:spLocks/>
            </p:cNvSpPr>
            <p:nvPr/>
          </p:nvSpPr>
          <p:spPr bwMode="auto">
            <a:xfrm>
              <a:off x="5833919" y="4675260"/>
              <a:ext cx="503184" cy="308999"/>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3" name="Freeform 577"/>
            <p:cNvSpPr>
              <a:spLocks/>
            </p:cNvSpPr>
            <p:nvPr/>
          </p:nvSpPr>
          <p:spPr bwMode="auto">
            <a:xfrm>
              <a:off x="6811622" y="4589251"/>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4" name="Freeform 578"/>
            <p:cNvSpPr>
              <a:spLocks/>
            </p:cNvSpPr>
            <p:nvPr/>
          </p:nvSpPr>
          <p:spPr bwMode="auto">
            <a:xfrm>
              <a:off x="6235190" y="4420418"/>
              <a:ext cx="560506" cy="264401"/>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5" name="Freeform 579"/>
            <p:cNvSpPr>
              <a:spLocks/>
            </p:cNvSpPr>
            <p:nvPr/>
          </p:nvSpPr>
          <p:spPr bwMode="auto">
            <a:xfrm>
              <a:off x="6139648" y="4525541"/>
              <a:ext cx="95540" cy="63712"/>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6" name="Freeform 580"/>
            <p:cNvSpPr>
              <a:spLocks/>
            </p:cNvSpPr>
            <p:nvPr/>
          </p:nvSpPr>
          <p:spPr bwMode="auto">
            <a:xfrm>
              <a:off x="5974045" y="4385378"/>
              <a:ext cx="343948" cy="159280"/>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7" name="Freeform 581"/>
            <p:cNvSpPr>
              <a:spLocks/>
            </p:cNvSpPr>
            <p:nvPr/>
          </p:nvSpPr>
          <p:spPr bwMode="auto">
            <a:xfrm>
              <a:off x="6346655" y="4449084"/>
              <a:ext cx="73247"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8" name="Freeform 582"/>
            <p:cNvSpPr>
              <a:spLocks/>
            </p:cNvSpPr>
            <p:nvPr/>
          </p:nvSpPr>
          <p:spPr bwMode="auto">
            <a:xfrm>
              <a:off x="6410349" y="4318481"/>
              <a:ext cx="197451"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9" name="Freeform 583"/>
            <p:cNvSpPr>
              <a:spLocks/>
            </p:cNvSpPr>
            <p:nvPr/>
          </p:nvSpPr>
          <p:spPr bwMode="auto">
            <a:xfrm>
              <a:off x="6327546" y="4337592"/>
              <a:ext cx="73247"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0" name="Freeform 584"/>
            <p:cNvSpPr>
              <a:spLocks/>
            </p:cNvSpPr>
            <p:nvPr/>
          </p:nvSpPr>
          <p:spPr bwMode="auto">
            <a:xfrm>
              <a:off x="6429457" y="4251583"/>
              <a:ext cx="197451"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1" name="Freeform 585"/>
            <p:cNvSpPr>
              <a:spLocks/>
            </p:cNvSpPr>
            <p:nvPr/>
          </p:nvSpPr>
          <p:spPr bwMode="auto">
            <a:xfrm>
              <a:off x="6907161" y="4449084"/>
              <a:ext cx="261144" cy="178394"/>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2" name="Freeform 586"/>
            <p:cNvSpPr>
              <a:spLocks/>
            </p:cNvSpPr>
            <p:nvPr/>
          </p:nvSpPr>
          <p:spPr bwMode="auto">
            <a:xfrm>
              <a:off x="6878501" y="4535096"/>
              <a:ext cx="82803" cy="25483"/>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3" name="Freeform 587"/>
            <p:cNvSpPr>
              <a:spLocks/>
            </p:cNvSpPr>
            <p:nvPr/>
          </p:nvSpPr>
          <p:spPr bwMode="auto">
            <a:xfrm>
              <a:off x="6859392" y="4525541"/>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4" name="Freeform 588"/>
            <p:cNvSpPr>
              <a:spLocks/>
            </p:cNvSpPr>
            <p:nvPr/>
          </p:nvSpPr>
          <p:spPr bwMode="auto">
            <a:xfrm>
              <a:off x="6821175" y="4496870"/>
              <a:ext cx="95540" cy="47786"/>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5" name="Freeform 589"/>
            <p:cNvSpPr>
              <a:spLocks/>
            </p:cNvSpPr>
            <p:nvPr/>
          </p:nvSpPr>
          <p:spPr bwMode="auto">
            <a:xfrm>
              <a:off x="6830729" y="4458645"/>
              <a:ext cx="66879" cy="47786"/>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6" name="Freeform 590"/>
            <p:cNvSpPr>
              <a:spLocks/>
            </p:cNvSpPr>
            <p:nvPr/>
          </p:nvSpPr>
          <p:spPr bwMode="auto">
            <a:xfrm>
              <a:off x="6738375" y="4347147"/>
              <a:ext cx="111464" cy="8282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7" name="Freeform 591"/>
            <p:cNvSpPr>
              <a:spLocks/>
            </p:cNvSpPr>
            <p:nvPr/>
          </p:nvSpPr>
          <p:spPr bwMode="auto">
            <a:xfrm>
              <a:off x="6916718" y="4337592"/>
              <a:ext cx="82803" cy="2867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8" name="Freeform 592"/>
            <p:cNvSpPr>
              <a:spLocks/>
            </p:cNvSpPr>
            <p:nvPr/>
          </p:nvSpPr>
          <p:spPr bwMode="auto">
            <a:xfrm>
              <a:off x="6757479" y="4187871"/>
              <a:ext cx="334393" cy="178394"/>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9" name="Freeform 593"/>
            <p:cNvSpPr>
              <a:spLocks/>
            </p:cNvSpPr>
            <p:nvPr/>
          </p:nvSpPr>
          <p:spPr bwMode="auto">
            <a:xfrm>
              <a:off x="7018625" y="4101860"/>
              <a:ext cx="101909" cy="47786"/>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0" name="Freeform 594"/>
            <p:cNvSpPr>
              <a:spLocks/>
            </p:cNvSpPr>
            <p:nvPr/>
          </p:nvSpPr>
          <p:spPr bwMode="auto">
            <a:xfrm>
              <a:off x="7101427" y="4251583"/>
              <a:ext cx="187896" cy="105125"/>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1" name="Freeform 595"/>
            <p:cNvSpPr>
              <a:spLocks/>
            </p:cNvSpPr>
            <p:nvPr/>
          </p:nvSpPr>
          <p:spPr bwMode="auto">
            <a:xfrm>
              <a:off x="7206525" y="4347147"/>
              <a:ext cx="165603" cy="47786"/>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2" name="Freeform 596"/>
            <p:cNvSpPr>
              <a:spLocks/>
            </p:cNvSpPr>
            <p:nvPr/>
          </p:nvSpPr>
          <p:spPr bwMode="auto">
            <a:xfrm>
              <a:off x="7196972" y="4560582"/>
              <a:ext cx="156050" cy="105125"/>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3" name="Freeform 597"/>
            <p:cNvSpPr>
              <a:spLocks/>
            </p:cNvSpPr>
            <p:nvPr/>
          </p:nvSpPr>
          <p:spPr bwMode="auto">
            <a:xfrm>
              <a:off x="7270219" y="4535096"/>
              <a:ext cx="38217" cy="25483"/>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4" name="Freeform 598"/>
            <p:cNvSpPr>
              <a:spLocks/>
            </p:cNvSpPr>
            <p:nvPr/>
          </p:nvSpPr>
          <p:spPr bwMode="auto">
            <a:xfrm>
              <a:off x="7439007" y="4366261"/>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5" name="Freeform 599"/>
            <p:cNvSpPr>
              <a:spLocks/>
            </p:cNvSpPr>
            <p:nvPr/>
          </p:nvSpPr>
          <p:spPr bwMode="auto">
            <a:xfrm>
              <a:off x="7483592" y="4449084"/>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6" name="Freeform 600"/>
            <p:cNvSpPr>
              <a:spLocks/>
            </p:cNvSpPr>
            <p:nvPr/>
          </p:nvSpPr>
          <p:spPr bwMode="auto">
            <a:xfrm>
              <a:off x="7177861" y="4420418"/>
              <a:ext cx="831208" cy="254846"/>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7" name="Freeform 601"/>
            <p:cNvSpPr>
              <a:spLocks/>
            </p:cNvSpPr>
            <p:nvPr/>
          </p:nvSpPr>
          <p:spPr bwMode="auto">
            <a:xfrm>
              <a:off x="7196972" y="3980811"/>
              <a:ext cx="550953" cy="347226"/>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8" name="Freeform 602"/>
            <p:cNvSpPr>
              <a:spLocks/>
            </p:cNvSpPr>
            <p:nvPr/>
          </p:nvSpPr>
          <p:spPr bwMode="auto">
            <a:xfrm>
              <a:off x="7419898" y="3767380"/>
              <a:ext cx="1455408" cy="758161"/>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9" name="Freeform 604"/>
            <p:cNvSpPr>
              <a:spLocks/>
            </p:cNvSpPr>
            <p:nvPr/>
          </p:nvSpPr>
          <p:spPr bwMode="auto">
            <a:xfrm>
              <a:off x="8101427" y="4187871"/>
              <a:ext cx="130573" cy="47786"/>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0" name="Freeform 605"/>
            <p:cNvSpPr>
              <a:spLocks/>
            </p:cNvSpPr>
            <p:nvPr/>
          </p:nvSpPr>
          <p:spPr bwMode="auto">
            <a:xfrm>
              <a:off x="7738369" y="4226096"/>
              <a:ext cx="54141"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1" name="Freeform 606"/>
            <p:cNvSpPr>
              <a:spLocks/>
            </p:cNvSpPr>
            <p:nvPr/>
          </p:nvSpPr>
          <p:spPr bwMode="auto">
            <a:xfrm>
              <a:off x="7980408" y="4515984"/>
              <a:ext cx="54141"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2" name="Freeform 607"/>
            <p:cNvSpPr>
              <a:spLocks/>
            </p:cNvSpPr>
            <p:nvPr/>
          </p:nvSpPr>
          <p:spPr bwMode="auto">
            <a:xfrm>
              <a:off x="4805259" y="581569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3" name="Freeform 608"/>
            <p:cNvSpPr>
              <a:spLocks/>
            </p:cNvSpPr>
            <p:nvPr/>
          </p:nvSpPr>
          <p:spPr bwMode="auto">
            <a:xfrm>
              <a:off x="4872140" y="5806134"/>
              <a:ext cx="9555" cy="955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4" name="Freeform 609"/>
            <p:cNvSpPr>
              <a:spLocks/>
            </p:cNvSpPr>
            <p:nvPr/>
          </p:nvSpPr>
          <p:spPr bwMode="auto">
            <a:xfrm>
              <a:off x="3919912" y="5815691"/>
              <a:ext cx="63694" cy="57337"/>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5" name="Freeform 610"/>
            <p:cNvSpPr>
              <a:spLocks/>
            </p:cNvSpPr>
            <p:nvPr/>
          </p:nvSpPr>
          <p:spPr bwMode="auto">
            <a:xfrm>
              <a:off x="17661896" y="9138226"/>
              <a:ext cx="19108" cy="9557"/>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6" name="Freeform 611"/>
            <p:cNvSpPr>
              <a:spLocks/>
            </p:cNvSpPr>
            <p:nvPr/>
          </p:nvSpPr>
          <p:spPr bwMode="auto">
            <a:xfrm>
              <a:off x="17540877" y="9119111"/>
              <a:ext cx="19108"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7" name="Freeform 612"/>
            <p:cNvSpPr>
              <a:spLocks/>
            </p:cNvSpPr>
            <p:nvPr/>
          </p:nvSpPr>
          <p:spPr bwMode="auto">
            <a:xfrm>
              <a:off x="17961259" y="10785160"/>
              <a:ext cx="63694" cy="47786"/>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8" name="Rectangle 613"/>
            <p:cNvSpPr>
              <a:spLocks noChangeArrowheads="1"/>
            </p:cNvSpPr>
            <p:nvPr/>
          </p:nvSpPr>
          <p:spPr bwMode="auto">
            <a:xfrm>
              <a:off x="12451727" y="5197693"/>
              <a:ext cx="3186" cy="3188"/>
            </a:xfrm>
            <a:prstGeom prst="rect">
              <a:avLst/>
            </a:pr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9" name="Freeform 614"/>
            <p:cNvSpPr>
              <a:spLocks/>
            </p:cNvSpPr>
            <p:nvPr/>
          </p:nvSpPr>
          <p:spPr bwMode="auto">
            <a:xfrm>
              <a:off x="9257472" y="10504833"/>
              <a:ext cx="95540" cy="8282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0" name="Freeform 615"/>
            <p:cNvSpPr>
              <a:spLocks/>
            </p:cNvSpPr>
            <p:nvPr/>
          </p:nvSpPr>
          <p:spPr bwMode="auto">
            <a:xfrm>
              <a:off x="7821173" y="6733132"/>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1" name="Freeform 616"/>
            <p:cNvSpPr>
              <a:spLocks/>
            </p:cNvSpPr>
            <p:nvPr/>
          </p:nvSpPr>
          <p:spPr bwMode="auto">
            <a:xfrm>
              <a:off x="8483588" y="11766311"/>
              <a:ext cx="168790"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2" name="Freeform 617"/>
            <p:cNvSpPr>
              <a:spLocks/>
            </p:cNvSpPr>
            <p:nvPr/>
          </p:nvSpPr>
          <p:spPr bwMode="auto">
            <a:xfrm>
              <a:off x="8305248" y="11747203"/>
              <a:ext cx="280254"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3" name="Freeform 618"/>
            <p:cNvSpPr>
              <a:spLocks/>
            </p:cNvSpPr>
            <p:nvPr/>
          </p:nvSpPr>
          <p:spPr bwMode="auto">
            <a:xfrm>
              <a:off x="8260658" y="8501114"/>
              <a:ext cx="710191" cy="516059"/>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4" name="Freeform 619"/>
            <p:cNvSpPr>
              <a:spLocks/>
            </p:cNvSpPr>
            <p:nvPr/>
          </p:nvSpPr>
          <p:spPr bwMode="auto">
            <a:xfrm>
              <a:off x="8830721" y="8641279"/>
              <a:ext cx="242035" cy="356783"/>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5" name="Freeform 620"/>
            <p:cNvSpPr>
              <a:spLocks/>
            </p:cNvSpPr>
            <p:nvPr/>
          </p:nvSpPr>
          <p:spPr bwMode="auto">
            <a:xfrm>
              <a:off x="8986771" y="8752775"/>
              <a:ext cx="207005"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6" name="Freeform 621"/>
            <p:cNvSpPr>
              <a:spLocks/>
            </p:cNvSpPr>
            <p:nvPr/>
          </p:nvSpPr>
          <p:spPr bwMode="auto">
            <a:xfrm>
              <a:off x="9155562" y="8771892"/>
              <a:ext cx="149681"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7" name="Freeform 622"/>
            <p:cNvSpPr>
              <a:spLocks/>
            </p:cNvSpPr>
            <p:nvPr/>
          </p:nvSpPr>
          <p:spPr bwMode="auto">
            <a:xfrm>
              <a:off x="7821173" y="8453334"/>
              <a:ext cx="754777" cy="786835"/>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8" name="Freeform 623"/>
            <p:cNvSpPr>
              <a:spLocks/>
            </p:cNvSpPr>
            <p:nvPr/>
          </p:nvSpPr>
          <p:spPr bwMode="auto">
            <a:xfrm>
              <a:off x="7923081" y="8978948"/>
              <a:ext cx="261144" cy="309001"/>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9" name="Freeform 624"/>
            <p:cNvSpPr>
              <a:spLocks/>
            </p:cNvSpPr>
            <p:nvPr/>
          </p:nvSpPr>
          <p:spPr bwMode="auto">
            <a:xfrm>
              <a:off x="7894419" y="9036289"/>
              <a:ext cx="598725" cy="888773"/>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0" name="Freeform 625"/>
            <p:cNvSpPr>
              <a:spLocks/>
            </p:cNvSpPr>
            <p:nvPr/>
          </p:nvSpPr>
          <p:spPr bwMode="auto">
            <a:xfrm>
              <a:off x="8158751" y="9867721"/>
              <a:ext cx="407640" cy="1984605"/>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1" name="Freeform 626"/>
            <p:cNvSpPr>
              <a:spLocks/>
            </p:cNvSpPr>
            <p:nvPr/>
          </p:nvSpPr>
          <p:spPr bwMode="auto">
            <a:xfrm>
              <a:off x="8435818" y="9485453"/>
              <a:ext cx="598725" cy="653040"/>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2" name="Freeform 627"/>
            <p:cNvSpPr>
              <a:spLocks/>
            </p:cNvSpPr>
            <p:nvPr/>
          </p:nvSpPr>
          <p:spPr bwMode="auto">
            <a:xfrm>
              <a:off x="8773398" y="9950544"/>
              <a:ext cx="420382" cy="4141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3" name="Freeform 628"/>
            <p:cNvSpPr>
              <a:spLocks noEditPoints="1"/>
            </p:cNvSpPr>
            <p:nvPr/>
          </p:nvSpPr>
          <p:spPr bwMode="auto">
            <a:xfrm>
              <a:off x="8241553" y="8800557"/>
              <a:ext cx="1856680" cy="1882666"/>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4" name="Freeform 629"/>
            <p:cNvSpPr>
              <a:spLocks/>
            </p:cNvSpPr>
            <p:nvPr/>
          </p:nvSpPr>
          <p:spPr bwMode="auto">
            <a:xfrm>
              <a:off x="8961294" y="10485719"/>
              <a:ext cx="251590" cy="261217"/>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5" name="Freeform 630"/>
            <p:cNvSpPr>
              <a:spLocks/>
            </p:cNvSpPr>
            <p:nvPr/>
          </p:nvSpPr>
          <p:spPr bwMode="auto">
            <a:xfrm>
              <a:off x="8241553" y="10074781"/>
              <a:ext cx="961779" cy="1672418"/>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6" name="Freeform 631"/>
            <p:cNvSpPr>
              <a:spLocks/>
            </p:cNvSpPr>
            <p:nvPr/>
          </p:nvSpPr>
          <p:spPr bwMode="auto">
            <a:xfrm>
              <a:off x="7617350" y="8313170"/>
              <a:ext cx="203824" cy="226174"/>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7" name="Freeform 632"/>
            <p:cNvSpPr>
              <a:spLocks/>
            </p:cNvSpPr>
            <p:nvPr/>
          </p:nvSpPr>
          <p:spPr bwMode="auto">
            <a:xfrm>
              <a:off x="7681047" y="8520228"/>
              <a:ext cx="159234" cy="140164"/>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8" name="Freeform 633"/>
            <p:cNvSpPr>
              <a:spLocks/>
            </p:cNvSpPr>
            <p:nvPr/>
          </p:nvSpPr>
          <p:spPr bwMode="auto">
            <a:xfrm>
              <a:off x="7502701" y="8360950"/>
              <a:ext cx="105095" cy="8282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9" name="Freeform 634"/>
            <p:cNvSpPr>
              <a:spLocks/>
            </p:cNvSpPr>
            <p:nvPr/>
          </p:nvSpPr>
          <p:spPr bwMode="auto">
            <a:xfrm>
              <a:off x="7391237" y="819212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0" name="Freeform 635"/>
            <p:cNvSpPr>
              <a:spLocks/>
            </p:cNvSpPr>
            <p:nvPr/>
          </p:nvSpPr>
          <p:spPr bwMode="auto">
            <a:xfrm>
              <a:off x="6254299" y="7453070"/>
              <a:ext cx="1398087" cy="89832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1" name="Freeform 636"/>
            <p:cNvSpPr>
              <a:spLocks/>
            </p:cNvSpPr>
            <p:nvPr/>
          </p:nvSpPr>
          <p:spPr bwMode="auto">
            <a:xfrm>
              <a:off x="7531364" y="8287685"/>
              <a:ext cx="280254"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2" name="Freeform 637"/>
            <p:cNvSpPr>
              <a:spLocks/>
            </p:cNvSpPr>
            <p:nvPr/>
          </p:nvSpPr>
          <p:spPr bwMode="auto">
            <a:xfrm>
              <a:off x="7531364" y="8163447"/>
              <a:ext cx="66879" cy="140164"/>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3" name="Freeform 638"/>
            <p:cNvSpPr>
              <a:spLocks/>
            </p:cNvSpPr>
            <p:nvPr/>
          </p:nvSpPr>
          <p:spPr bwMode="auto">
            <a:xfrm>
              <a:off x="8231994" y="8080621"/>
              <a:ext cx="121018" cy="101937"/>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4" name="Freeform 639"/>
            <p:cNvSpPr>
              <a:spLocks/>
            </p:cNvSpPr>
            <p:nvPr/>
          </p:nvSpPr>
          <p:spPr bwMode="auto">
            <a:xfrm>
              <a:off x="8343462" y="8080621"/>
              <a:ext cx="168790" cy="140164"/>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5" name="Freeform 640"/>
            <p:cNvSpPr>
              <a:spLocks/>
            </p:cNvSpPr>
            <p:nvPr/>
          </p:nvSpPr>
          <p:spPr bwMode="auto">
            <a:xfrm>
              <a:off x="3843480" y="4965146"/>
              <a:ext cx="1812098" cy="1216883"/>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6" name="Freeform 641"/>
            <p:cNvSpPr>
              <a:spLocks/>
            </p:cNvSpPr>
            <p:nvPr/>
          </p:nvSpPr>
          <p:spPr bwMode="auto">
            <a:xfrm>
              <a:off x="5888058" y="6516511"/>
              <a:ext cx="2697442" cy="1337936"/>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7" name="Freeform 642"/>
            <p:cNvSpPr>
              <a:spLocks noEditPoints="1"/>
            </p:cNvSpPr>
            <p:nvPr/>
          </p:nvSpPr>
          <p:spPr bwMode="auto">
            <a:xfrm>
              <a:off x="5133283" y="4907807"/>
              <a:ext cx="3984060" cy="204831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8" name="Freeform 643"/>
            <p:cNvSpPr>
              <a:spLocks/>
            </p:cNvSpPr>
            <p:nvPr/>
          </p:nvSpPr>
          <p:spPr bwMode="auto">
            <a:xfrm>
              <a:off x="17343427" y="9466341"/>
              <a:ext cx="95540" cy="8282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9" name="Freeform 644"/>
            <p:cNvSpPr>
              <a:spLocks/>
            </p:cNvSpPr>
            <p:nvPr/>
          </p:nvSpPr>
          <p:spPr bwMode="auto">
            <a:xfrm>
              <a:off x="17419859" y="9447226"/>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0" name="Freeform 645"/>
            <p:cNvSpPr>
              <a:spLocks/>
            </p:cNvSpPr>
            <p:nvPr/>
          </p:nvSpPr>
          <p:spPr bwMode="auto">
            <a:xfrm>
              <a:off x="12273384" y="6414576"/>
              <a:ext cx="289809" cy="159280"/>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1" name="Freeform 646"/>
            <p:cNvSpPr>
              <a:spLocks/>
            </p:cNvSpPr>
            <p:nvPr/>
          </p:nvSpPr>
          <p:spPr bwMode="auto">
            <a:xfrm>
              <a:off x="12142811" y="6545182"/>
              <a:ext cx="347131"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2" name="Freeform 647"/>
            <p:cNvSpPr>
              <a:spLocks/>
            </p:cNvSpPr>
            <p:nvPr/>
          </p:nvSpPr>
          <p:spPr bwMode="auto">
            <a:xfrm>
              <a:off x="12021791" y="6656676"/>
              <a:ext cx="531846" cy="516059"/>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3" name="Freeform 648"/>
            <p:cNvSpPr>
              <a:spLocks/>
            </p:cNvSpPr>
            <p:nvPr/>
          </p:nvSpPr>
          <p:spPr bwMode="auto">
            <a:xfrm>
              <a:off x="12330707" y="6685348"/>
              <a:ext cx="251590" cy="235732"/>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4" name="Freeform 649"/>
            <p:cNvSpPr>
              <a:spLocks/>
            </p:cNvSpPr>
            <p:nvPr/>
          </p:nvSpPr>
          <p:spPr bwMode="auto">
            <a:xfrm>
              <a:off x="11470837" y="6414576"/>
              <a:ext cx="617831" cy="531989"/>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5" name="Freeform 650"/>
            <p:cNvSpPr>
              <a:spLocks/>
            </p:cNvSpPr>
            <p:nvPr/>
          </p:nvSpPr>
          <p:spPr bwMode="auto">
            <a:xfrm>
              <a:off x="11983575" y="6621638"/>
              <a:ext cx="207005" cy="140164"/>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6" name="Freeform 651"/>
            <p:cNvSpPr>
              <a:spLocks/>
            </p:cNvSpPr>
            <p:nvPr/>
          </p:nvSpPr>
          <p:spPr bwMode="auto">
            <a:xfrm>
              <a:off x="11808418" y="6395462"/>
              <a:ext cx="194267" cy="121051"/>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7" name="Freeform 652"/>
            <p:cNvSpPr>
              <a:spLocks/>
            </p:cNvSpPr>
            <p:nvPr/>
          </p:nvSpPr>
          <p:spPr bwMode="auto">
            <a:xfrm>
              <a:off x="11967653" y="6481472"/>
              <a:ext cx="35032"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8" name="Freeform 653"/>
            <p:cNvSpPr>
              <a:spLocks/>
            </p:cNvSpPr>
            <p:nvPr/>
          </p:nvSpPr>
          <p:spPr bwMode="auto">
            <a:xfrm>
              <a:off x="11853004" y="6264853"/>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9" name="Freeform 654"/>
            <p:cNvSpPr>
              <a:spLocks/>
            </p:cNvSpPr>
            <p:nvPr/>
          </p:nvSpPr>
          <p:spPr bwMode="auto">
            <a:xfrm>
              <a:off x="12079115" y="5984524"/>
              <a:ext cx="140126"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0" name="Freeform 655"/>
            <p:cNvSpPr>
              <a:spLocks/>
            </p:cNvSpPr>
            <p:nvPr/>
          </p:nvSpPr>
          <p:spPr bwMode="auto">
            <a:xfrm>
              <a:off x="11977206" y="6172476"/>
              <a:ext cx="417195" cy="484205"/>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1" name="Freeform 656"/>
            <p:cNvSpPr>
              <a:spLocks/>
            </p:cNvSpPr>
            <p:nvPr/>
          </p:nvSpPr>
          <p:spPr bwMode="auto">
            <a:xfrm>
              <a:off x="12712874" y="6322194"/>
              <a:ext cx="831208" cy="493764"/>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2" name="Freeform 657"/>
            <p:cNvSpPr>
              <a:spLocks/>
            </p:cNvSpPr>
            <p:nvPr/>
          </p:nvSpPr>
          <p:spPr bwMode="auto">
            <a:xfrm>
              <a:off x="12451727" y="6506956"/>
              <a:ext cx="280254" cy="114680"/>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3" name="Freeform 658"/>
            <p:cNvSpPr>
              <a:spLocks/>
            </p:cNvSpPr>
            <p:nvPr/>
          </p:nvSpPr>
          <p:spPr bwMode="auto">
            <a:xfrm>
              <a:off x="12760640" y="6086463"/>
              <a:ext cx="439488" cy="328115"/>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4" name="Freeform 659"/>
            <p:cNvSpPr>
              <a:spLocks/>
            </p:cNvSpPr>
            <p:nvPr/>
          </p:nvSpPr>
          <p:spPr bwMode="auto">
            <a:xfrm>
              <a:off x="12658733" y="6067349"/>
              <a:ext cx="270699" cy="178394"/>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5" name="Freeform 660"/>
            <p:cNvSpPr>
              <a:spLocks/>
            </p:cNvSpPr>
            <p:nvPr/>
          </p:nvSpPr>
          <p:spPr bwMode="auto">
            <a:xfrm>
              <a:off x="12658733" y="5955855"/>
              <a:ext cx="334395"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6" name="Freeform 661"/>
            <p:cNvSpPr>
              <a:spLocks/>
            </p:cNvSpPr>
            <p:nvPr/>
          </p:nvSpPr>
          <p:spPr bwMode="auto">
            <a:xfrm>
              <a:off x="12760640" y="5853918"/>
              <a:ext cx="222931" cy="140164"/>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7" name="Freeform 662"/>
            <p:cNvSpPr>
              <a:spLocks/>
            </p:cNvSpPr>
            <p:nvPr/>
          </p:nvSpPr>
          <p:spPr bwMode="auto">
            <a:xfrm>
              <a:off x="12591856" y="6143804"/>
              <a:ext cx="149681"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8" name="Freeform 663"/>
            <p:cNvSpPr>
              <a:spLocks/>
            </p:cNvSpPr>
            <p:nvPr/>
          </p:nvSpPr>
          <p:spPr bwMode="auto">
            <a:xfrm>
              <a:off x="12359369" y="6162915"/>
              <a:ext cx="445857" cy="39182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9" name="Freeform 664"/>
            <p:cNvSpPr>
              <a:spLocks/>
            </p:cNvSpPr>
            <p:nvPr/>
          </p:nvSpPr>
          <p:spPr bwMode="auto">
            <a:xfrm>
              <a:off x="12630068" y="6573856"/>
              <a:ext cx="429935"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0" name="Freeform 665"/>
            <p:cNvSpPr>
              <a:spLocks/>
            </p:cNvSpPr>
            <p:nvPr/>
          </p:nvSpPr>
          <p:spPr bwMode="auto">
            <a:xfrm>
              <a:off x="12929432" y="6564297"/>
              <a:ext cx="156050"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1" name="Freeform 666"/>
            <p:cNvSpPr>
              <a:spLocks/>
            </p:cNvSpPr>
            <p:nvPr/>
          </p:nvSpPr>
          <p:spPr bwMode="auto">
            <a:xfrm>
              <a:off x="12993126" y="6666234"/>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2" name="Freeform 667"/>
            <p:cNvSpPr>
              <a:spLocks/>
            </p:cNvSpPr>
            <p:nvPr/>
          </p:nvSpPr>
          <p:spPr bwMode="auto">
            <a:xfrm>
              <a:off x="12712874" y="6815954"/>
              <a:ext cx="299362" cy="178394"/>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3" name="Freeform 668"/>
            <p:cNvSpPr>
              <a:spLocks/>
            </p:cNvSpPr>
            <p:nvPr/>
          </p:nvSpPr>
          <p:spPr bwMode="auto">
            <a:xfrm>
              <a:off x="12423063" y="6771359"/>
              <a:ext cx="168790" cy="140164"/>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4" name="Freeform 669"/>
            <p:cNvSpPr>
              <a:spLocks/>
            </p:cNvSpPr>
            <p:nvPr/>
          </p:nvSpPr>
          <p:spPr bwMode="auto">
            <a:xfrm>
              <a:off x="12544081" y="6704460"/>
              <a:ext cx="207005" cy="251658"/>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5" name="Freeform 670"/>
            <p:cNvSpPr>
              <a:spLocks/>
            </p:cNvSpPr>
            <p:nvPr/>
          </p:nvSpPr>
          <p:spPr bwMode="auto">
            <a:xfrm>
              <a:off x="12432618" y="6554741"/>
              <a:ext cx="328028" cy="178394"/>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6" name="Freeform 671"/>
            <p:cNvSpPr>
              <a:spLocks/>
            </p:cNvSpPr>
            <p:nvPr/>
          </p:nvSpPr>
          <p:spPr bwMode="auto">
            <a:xfrm>
              <a:off x="12620512" y="6956122"/>
              <a:ext cx="289809" cy="29944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7" name="Freeform 672"/>
            <p:cNvSpPr>
              <a:spLocks/>
            </p:cNvSpPr>
            <p:nvPr/>
          </p:nvSpPr>
          <p:spPr bwMode="auto">
            <a:xfrm>
              <a:off x="12881662" y="6940190"/>
              <a:ext cx="140126"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8" name="Freeform 673"/>
            <p:cNvSpPr>
              <a:spLocks/>
            </p:cNvSpPr>
            <p:nvPr/>
          </p:nvSpPr>
          <p:spPr bwMode="auto">
            <a:xfrm>
              <a:off x="12582299" y="6911524"/>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9" name="Freeform 674"/>
            <p:cNvSpPr>
              <a:spLocks/>
            </p:cNvSpPr>
            <p:nvPr/>
          </p:nvSpPr>
          <p:spPr bwMode="auto">
            <a:xfrm>
              <a:off x="12630068" y="6930637"/>
              <a:ext cx="121018" cy="8282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0" name="Freeform 675"/>
            <p:cNvSpPr>
              <a:spLocks/>
            </p:cNvSpPr>
            <p:nvPr/>
          </p:nvSpPr>
          <p:spPr bwMode="auto">
            <a:xfrm>
              <a:off x="13655543" y="6984790"/>
              <a:ext cx="178345"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1" name="Freeform 676"/>
            <p:cNvSpPr>
              <a:spLocks/>
            </p:cNvSpPr>
            <p:nvPr/>
          </p:nvSpPr>
          <p:spPr bwMode="auto">
            <a:xfrm>
              <a:off x="13722423" y="7061243"/>
              <a:ext cx="923564" cy="783646"/>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2" name="Freeform 677"/>
            <p:cNvSpPr>
              <a:spLocks/>
            </p:cNvSpPr>
            <p:nvPr/>
          </p:nvSpPr>
          <p:spPr bwMode="auto">
            <a:xfrm>
              <a:off x="13741530" y="7070800"/>
              <a:ext cx="73249" cy="5415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3" name="Freeform 678"/>
            <p:cNvSpPr>
              <a:spLocks/>
            </p:cNvSpPr>
            <p:nvPr/>
          </p:nvSpPr>
          <p:spPr bwMode="auto">
            <a:xfrm>
              <a:off x="13524968" y="6844624"/>
              <a:ext cx="328028"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4" name="Freeform 679"/>
            <p:cNvSpPr>
              <a:spLocks/>
            </p:cNvSpPr>
            <p:nvPr/>
          </p:nvSpPr>
          <p:spPr bwMode="auto">
            <a:xfrm>
              <a:off x="13751087" y="6956122"/>
              <a:ext cx="251590" cy="197507"/>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5" name="Freeform 680"/>
            <p:cNvSpPr>
              <a:spLocks/>
            </p:cNvSpPr>
            <p:nvPr/>
          </p:nvSpPr>
          <p:spPr bwMode="auto">
            <a:xfrm>
              <a:off x="13833888" y="7574119"/>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6" name="Freeform 681"/>
            <p:cNvSpPr>
              <a:spLocks/>
            </p:cNvSpPr>
            <p:nvPr/>
          </p:nvSpPr>
          <p:spPr bwMode="auto">
            <a:xfrm>
              <a:off x="13311597" y="7220521"/>
              <a:ext cx="324840" cy="251658"/>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7" name="Freeform 682"/>
            <p:cNvSpPr>
              <a:spLocks/>
            </p:cNvSpPr>
            <p:nvPr/>
          </p:nvSpPr>
          <p:spPr bwMode="auto">
            <a:xfrm>
              <a:off x="13461276" y="7201409"/>
              <a:ext cx="464968" cy="439607"/>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8" name="Freeform 683"/>
            <p:cNvSpPr>
              <a:spLocks/>
            </p:cNvSpPr>
            <p:nvPr/>
          </p:nvSpPr>
          <p:spPr bwMode="auto">
            <a:xfrm>
              <a:off x="12872105" y="6946565"/>
              <a:ext cx="885347" cy="337668"/>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9" name="Freeform 684"/>
            <p:cNvSpPr>
              <a:spLocks/>
            </p:cNvSpPr>
            <p:nvPr/>
          </p:nvSpPr>
          <p:spPr bwMode="auto">
            <a:xfrm>
              <a:off x="13273378" y="7481738"/>
              <a:ext cx="980888" cy="786835"/>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0" name="Freeform 685"/>
            <p:cNvSpPr>
              <a:spLocks/>
            </p:cNvSpPr>
            <p:nvPr/>
          </p:nvSpPr>
          <p:spPr bwMode="auto">
            <a:xfrm>
              <a:off x="13292486" y="7424395"/>
              <a:ext cx="194267"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1" name="Freeform 686"/>
            <p:cNvSpPr>
              <a:spLocks/>
            </p:cNvSpPr>
            <p:nvPr/>
          </p:nvSpPr>
          <p:spPr bwMode="auto">
            <a:xfrm>
              <a:off x="13302042" y="7351131"/>
              <a:ext cx="73249" cy="8282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2" name="Freeform 687"/>
            <p:cNvSpPr>
              <a:spLocks/>
            </p:cNvSpPr>
            <p:nvPr/>
          </p:nvSpPr>
          <p:spPr bwMode="auto">
            <a:xfrm>
              <a:off x="13292486" y="7462625"/>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3" name="Freeform 688"/>
            <p:cNvSpPr>
              <a:spLocks/>
            </p:cNvSpPr>
            <p:nvPr/>
          </p:nvSpPr>
          <p:spPr bwMode="auto">
            <a:xfrm>
              <a:off x="13254271" y="7424395"/>
              <a:ext cx="76432" cy="245291"/>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4" name="Freeform 689"/>
            <p:cNvSpPr>
              <a:spLocks/>
            </p:cNvSpPr>
            <p:nvPr/>
          </p:nvSpPr>
          <p:spPr bwMode="auto">
            <a:xfrm>
              <a:off x="14028153" y="7790737"/>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5" name="Freeform 690"/>
            <p:cNvSpPr>
              <a:spLocks/>
            </p:cNvSpPr>
            <p:nvPr/>
          </p:nvSpPr>
          <p:spPr bwMode="auto">
            <a:xfrm>
              <a:off x="13645991" y="8137964"/>
              <a:ext cx="496812"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6" name="Freeform 691"/>
            <p:cNvSpPr>
              <a:spLocks/>
            </p:cNvSpPr>
            <p:nvPr/>
          </p:nvSpPr>
          <p:spPr bwMode="auto">
            <a:xfrm>
              <a:off x="14085476" y="7790737"/>
              <a:ext cx="382163" cy="458721"/>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7" name="Freeform 692"/>
            <p:cNvSpPr>
              <a:spLocks/>
            </p:cNvSpPr>
            <p:nvPr/>
          </p:nvSpPr>
          <p:spPr bwMode="auto">
            <a:xfrm>
              <a:off x="14897574" y="6892410"/>
              <a:ext cx="512738"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8" name="Freeform 693"/>
            <p:cNvSpPr>
              <a:spLocks/>
            </p:cNvSpPr>
            <p:nvPr/>
          </p:nvSpPr>
          <p:spPr bwMode="auto">
            <a:xfrm>
              <a:off x="14273376" y="6752246"/>
              <a:ext cx="831208" cy="487389"/>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9" name="Freeform 694"/>
            <p:cNvSpPr>
              <a:spLocks/>
            </p:cNvSpPr>
            <p:nvPr/>
          </p:nvSpPr>
          <p:spPr bwMode="auto">
            <a:xfrm>
              <a:off x="14524966" y="7293790"/>
              <a:ext cx="0" cy="955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0" name="Freeform 695"/>
            <p:cNvSpPr>
              <a:spLocks/>
            </p:cNvSpPr>
            <p:nvPr/>
          </p:nvSpPr>
          <p:spPr bwMode="auto">
            <a:xfrm>
              <a:off x="14095031" y="6921079"/>
              <a:ext cx="681523" cy="401380"/>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1" name="Freeform 696"/>
            <p:cNvSpPr>
              <a:spLocks/>
            </p:cNvSpPr>
            <p:nvPr/>
          </p:nvSpPr>
          <p:spPr bwMode="auto">
            <a:xfrm>
              <a:off x="14814773" y="7013459"/>
              <a:ext cx="372608" cy="251658"/>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2" name="Freeform 697"/>
            <p:cNvSpPr>
              <a:spLocks/>
            </p:cNvSpPr>
            <p:nvPr/>
          </p:nvSpPr>
          <p:spPr bwMode="auto">
            <a:xfrm>
              <a:off x="14515413" y="7230078"/>
              <a:ext cx="773885" cy="69126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3" name="Freeform 698"/>
            <p:cNvSpPr>
              <a:spLocks/>
            </p:cNvSpPr>
            <p:nvPr/>
          </p:nvSpPr>
          <p:spPr bwMode="auto">
            <a:xfrm>
              <a:off x="14477196" y="7144067"/>
              <a:ext cx="700634" cy="496946"/>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4" name="Freeform 699"/>
            <p:cNvSpPr>
              <a:spLocks/>
            </p:cNvSpPr>
            <p:nvPr/>
          </p:nvSpPr>
          <p:spPr bwMode="auto">
            <a:xfrm>
              <a:off x="14413502" y="6742687"/>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5" name="Freeform 700"/>
            <p:cNvSpPr>
              <a:spLocks noEditPoints="1"/>
            </p:cNvSpPr>
            <p:nvPr/>
          </p:nvSpPr>
          <p:spPr bwMode="auto">
            <a:xfrm>
              <a:off x="13824331" y="6153361"/>
              <a:ext cx="1894899" cy="907886"/>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6" name="Freeform 701"/>
            <p:cNvSpPr>
              <a:spLocks/>
            </p:cNvSpPr>
            <p:nvPr/>
          </p:nvSpPr>
          <p:spPr bwMode="auto">
            <a:xfrm>
              <a:off x="14849806" y="7284231"/>
              <a:ext cx="1308912" cy="1395273"/>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7" name="Freeform 702"/>
            <p:cNvSpPr>
              <a:spLocks/>
            </p:cNvSpPr>
            <p:nvPr/>
          </p:nvSpPr>
          <p:spPr bwMode="auto">
            <a:xfrm>
              <a:off x="15926234" y="7669685"/>
              <a:ext cx="382163" cy="917441"/>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8" name="Freeform 703"/>
            <p:cNvSpPr>
              <a:spLocks/>
            </p:cNvSpPr>
            <p:nvPr/>
          </p:nvSpPr>
          <p:spPr bwMode="auto">
            <a:xfrm>
              <a:off x="15747891" y="7781177"/>
              <a:ext cx="213377" cy="261217"/>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9" name="Freeform 704"/>
            <p:cNvSpPr>
              <a:spLocks/>
            </p:cNvSpPr>
            <p:nvPr/>
          </p:nvSpPr>
          <p:spPr bwMode="auto">
            <a:xfrm>
              <a:off x="16149162" y="8071066"/>
              <a:ext cx="391718" cy="719936"/>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0" name="Freeform 705"/>
            <p:cNvSpPr>
              <a:spLocks/>
            </p:cNvSpPr>
            <p:nvPr/>
          </p:nvSpPr>
          <p:spPr bwMode="auto">
            <a:xfrm>
              <a:off x="16362540" y="7921343"/>
              <a:ext cx="356686" cy="729495"/>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1" name="Freeform 706"/>
            <p:cNvSpPr>
              <a:spLocks/>
            </p:cNvSpPr>
            <p:nvPr/>
          </p:nvSpPr>
          <p:spPr bwMode="auto">
            <a:xfrm>
              <a:off x="16279737" y="7978684"/>
              <a:ext cx="343948" cy="420493"/>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2" name="Freeform 707"/>
            <p:cNvSpPr>
              <a:spLocks/>
            </p:cNvSpPr>
            <p:nvPr/>
          </p:nvSpPr>
          <p:spPr bwMode="auto">
            <a:xfrm>
              <a:off x="17754252" y="9119111"/>
              <a:ext cx="420382" cy="356783"/>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3" name="Freeform 708"/>
            <p:cNvSpPr>
              <a:spLocks/>
            </p:cNvSpPr>
            <p:nvPr/>
          </p:nvSpPr>
          <p:spPr bwMode="auto">
            <a:xfrm>
              <a:off x="18165079" y="9176456"/>
              <a:ext cx="477705" cy="382266"/>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4" name="Freeform 709"/>
            <p:cNvSpPr>
              <a:spLocks/>
            </p:cNvSpPr>
            <p:nvPr/>
          </p:nvSpPr>
          <p:spPr bwMode="auto">
            <a:xfrm>
              <a:off x="16681009" y="8829231"/>
              <a:ext cx="477705" cy="420493"/>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5" name="Freeform 710"/>
            <p:cNvSpPr>
              <a:spLocks/>
            </p:cNvSpPr>
            <p:nvPr/>
          </p:nvSpPr>
          <p:spPr bwMode="auto">
            <a:xfrm>
              <a:off x="16709668" y="8717733"/>
              <a:ext cx="458599" cy="29944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6" name="Freeform 711"/>
            <p:cNvSpPr>
              <a:spLocks/>
            </p:cNvSpPr>
            <p:nvPr/>
          </p:nvSpPr>
          <p:spPr bwMode="auto">
            <a:xfrm>
              <a:off x="15776555" y="7679241"/>
              <a:ext cx="159234"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7" name="Freeform 712"/>
            <p:cNvSpPr>
              <a:spLocks/>
            </p:cNvSpPr>
            <p:nvPr/>
          </p:nvSpPr>
          <p:spPr bwMode="auto">
            <a:xfrm>
              <a:off x="15410314" y="7574119"/>
              <a:ext cx="347131"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8" name="Freeform 713"/>
            <p:cNvSpPr>
              <a:spLocks/>
            </p:cNvSpPr>
            <p:nvPr/>
          </p:nvSpPr>
          <p:spPr bwMode="auto">
            <a:xfrm>
              <a:off x="16372091" y="8360950"/>
              <a:ext cx="261144"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9" name="Freeform 714"/>
            <p:cNvSpPr>
              <a:spLocks/>
            </p:cNvSpPr>
            <p:nvPr/>
          </p:nvSpPr>
          <p:spPr bwMode="auto">
            <a:xfrm>
              <a:off x="16270180" y="8743216"/>
              <a:ext cx="207005" cy="245291"/>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0" name="Freeform 715"/>
            <p:cNvSpPr>
              <a:spLocks/>
            </p:cNvSpPr>
            <p:nvPr/>
          </p:nvSpPr>
          <p:spPr bwMode="auto">
            <a:xfrm>
              <a:off x="15104582" y="6264853"/>
              <a:ext cx="2799355" cy="1825325"/>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1" name="Freeform 716"/>
            <p:cNvSpPr>
              <a:spLocks/>
            </p:cNvSpPr>
            <p:nvPr/>
          </p:nvSpPr>
          <p:spPr bwMode="auto">
            <a:xfrm>
              <a:off x="15747891" y="6357237"/>
              <a:ext cx="1464962" cy="637110"/>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2" name="Freeform 717"/>
            <p:cNvSpPr>
              <a:spLocks/>
            </p:cNvSpPr>
            <p:nvPr/>
          </p:nvSpPr>
          <p:spPr bwMode="auto">
            <a:xfrm>
              <a:off x="12219243" y="5133981"/>
              <a:ext cx="585985" cy="1009824"/>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3" name="Freeform 718"/>
            <p:cNvSpPr>
              <a:spLocks/>
            </p:cNvSpPr>
            <p:nvPr/>
          </p:nvSpPr>
          <p:spPr bwMode="auto">
            <a:xfrm>
              <a:off x="12649178" y="5057530"/>
              <a:ext cx="503184" cy="786835"/>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4" name="Freeform 719"/>
            <p:cNvSpPr>
              <a:spLocks/>
            </p:cNvSpPr>
            <p:nvPr/>
          </p:nvSpPr>
          <p:spPr bwMode="auto">
            <a:xfrm>
              <a:off x="11929436" y="4965146"/>
              <a:ext cx="1194263" cy="1000267"/>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5" name="Freeform 720"/>
            <p:cNvSpPr>
              <a:spLocks noEditPoints="1"/>
            </p:cNvSpPr>
            <p:nvPr/>
          </p:nvSpPr>
          <p:spPr bwMode="auto">
            <a:xfrm>
              <a:off x="12945354" y="4366261"/>
              <a:ext cx="7563665" cy="263764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6" name="Freeform 721"/>
            <p:cNvSpPr>
              <a:spLocks/>
            </p:cNvSpPr>
            <p:nvPr/>
          </p:nvSpPr>
          <p:spPr bwMode="auto">
            <a:xfrm>
              <a:off x="18193740" y="6226628"/>
              <a:ext cx="140126" cy="29944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7" name="Freeform 722"/>
            <p:cNvSpPr>
              <a:spLocks/>
            </p:cNvSpPr>
            <p:nvPr/>
          </p:nvSpPr>
          <p:spPr bwMode="auto">
            <a:xfrm>
              <a:off x="18222402" y="6516511"/>
              <a:ext cx="140126"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8" name="Freeform 723"/>
            <p:cNvSpPr>
              <a:spLocks/>
            </p:cNvSpPr>
            <p:nvPr/>
          </p:nvSpPr>
          <p:spPr bwMode="auto">
            <a:xfrm>
              <a:off x="17483553" y="7153627"/>
              <a:ext cx="197451" cy="235732"/>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9" name="Freeform 724"/>
            <p:cNvSpPr>
              <a:spLocks/>
            </p:cNvSpPr>
            <p:nvPr/>
          </p:nvSpPr>
          <p:spPr bwMode="auto">
            <a:xfrm>
              <a:off x="17400753" y="6901965"/>
              <a:ext cx="299362" cy="289888"/>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0" name="Freeform 725"/>
            <p:cNvSpPr>
              <a:spLocks/>
            </p:cNvSpPr>
            <p:nvPr/>
          </p:nvSpPr>
          <p:spPr bwMode="auto">
            <a:xfrm>
              <a:off x="11209695" y="6162915"/>
              <a:ext cx="222931"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1" name="Freeform 726"/>
            <p:cNvSpPr>
              <a:spLocks/>
            </p:cNvSpPr>
            <p:nvPr/>
          </p:nvSpPr>
          <p:spPr bwMode="auto">
            <a:xfrm>
              <a:off x="11321156" y="6153361"/>
              <a:ext cx="149681"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2" name="Freeform 727"/>
            <p:cNvSpPr>
              <a:spLocks/>
            </p:cNvSpPr>
            <p:nvPr/>
          </p:nvSpPr>
          <p:spPr bwMode="auto">
            <a:xfrm>
              <a:off x="11267017" y="6854181"/>
              <a:ext cx="585985" cy="430052"/>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3" name="Freeform 728"/>
            <p:cNvSpPr>
              <a:spLocks/>
            </p:cNvSpPr>
            <p:nvPr/>
          </p:nvSpPr>
          <p:spPr bwMode="auto">
            <a:xfrm>
              <a:off x="11267017" y="6946565"/>
              <a:ext cx="149681" cy="283517"/>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4" name="Freeform 729"/>
            <p:cNvSpPr>
              <a:spLocks/>
            </p:cNvSpPr>
            <p:nvPr/>
          </p:nvSpPr>
          <p:spPr bwMode="auto">
            <a:xfrm>
              <a:off x="13069558" y="9510936"/>
              <a:ext cx="493631" cy="825061"/>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5" name="Freeform 730"/>
            <p:cNvSpPr>
              <a:spLocks/>
            </p:cNvSpPr>
            <p:nvPr/>
          </p:nvSpPr>
          <p:spPr bwMode="auto">
            <a:xfrm>
              <a:off x="13181022" y="9485453"/>
              <a:ext cx="149681" cy="353600"/>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6" name="Freeform 731"/>
            <p:cNvSpPr>
              <a:spLocks/>
            </p:cNvSpPr>
            <p:nvPr/>
          </p:nvSpPr>
          <p:spPr bwMode="auto">
            <a:xfrm>
              <a:off x="12674653" y="9418557"/>
              <a:ext cx="560506" cy="46827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7" name="Freeform 732"/>
            <p:cNvSpPr>
              <a:spLocks/>
            </p:cNvSpPr>
            <p:nvPr/>
          </p:nvSpPr>
          <p:spPr bwMode="auto">
            <a:xfrm>
              <a:off x="12247906" y="9839049"/>
              <a:ext cx="595538" cy="589332"/>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8" name="Freeform 733"/>
            <p:cNvSpPr>
              <a:spLocks/>
            </p:cNvSpPr>
            <p:nvPr/>
          </p:nvSpPr>
          <p:spPr bwMode="auto">
            <a:xfrm>
              <a:off x="12263829" y="8781447"/>
              <a:ext cx="850317" cy="888773"/>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9" name="Freeform 734"/>
            <p:cNvSpPr>
              <a:spLocks/>
            </p:cNvSpPr>
            <p:nvPr/>
          </p:nvSpPr>
          <p:spPr bwMode="auto">
            <a:xfrm>
              <a:off x="12254273" y="9307063"/>
              <a:ext cx="525477" cy="589332"/>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0" name="Freeform 735"/>
            <p:cNvSpPr>
              <a:spLocks/>
            </p:cNvSpPr>
            <p:nvPr/>
          </p:nvSpPr>
          <p:spPr bwMode="auto">
            <a:xfrm>
              <a:off x="12591855" y="9867721"/>
              <a:ext cx="429935" cy="449164"/>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1" name="Freeform 736"/>
            <p:cNvSpPr>
              <a:spLocks/>
            </p:cNvSpPr>
            <p:nvPr/>
          </p:nvSpPr>
          <p:spPr bwMode="auto">
            <a:xfrm>
              <a:off x="12824336" y="9775337"/>
              <a:ext cx="366241" cy="324927"/>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2" name="Freeform 737"/>
            <p:cNvSpPr>
              <a:spLocks/>
            </p:cNvSpPr>
            <p:nvPr/>
          </p:nvSpPr>
          <p:spPr bwMode="auto">
            <a:xfrm>
              <a:off x="13069558" y="10259542"/>
              <a:ext cx="92356" cy="105125"/>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3" name="Freeform 738"/>
            <p:cNvSpPr>
              <a:spLocks noEditPoints="1"/>
            </p:cNvSpPr>
            <p:nvPr/>
          </p:nvSpPr>
          <p:spPr bwMode="auto">
            <a:xfrm>
              <a:off x="12442171" y="10090709"/>
              <a:ext cx="738849" cy="646667"/>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4" name="Freeform 739"/>
            <p:cNvSpPr>
              <a:spLocks/>
            </p:cNvSpPr>
            <p:nvPr/>
          </p:nvSpPr>
          <p:spPr bwMode="auto">
            <a:xfrm>
              <a:off x="12919875" y="10399709"/>
              <a:ext cx="121018" cy="124238"/>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5" name="Freeform 740"/>
            <p:cNvSpPr>
              <a:spLocks/>
            </p:cNvSpPr>
            <p:nvPr/>
          </p:nvSpPr>
          <p:spPr bwMode="auto">
            <a:xfrm>
              <a:off x="12263829" y="9240162"/>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6" name="Freeform 741"/>
            <p:cNvSpPr>
              <a:spLocks/>
            </p:cNvSpPr>
            <p:nvPr/>
          </p:nvSpPr>
          <p:spPr bwMode="auto">
            <a:xfrm>
              <a:off x="12219241" y="8857898"/>
              <a:ext cx="324840" cy="420493"/>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7" name="Freeform 742"/>
            <p:cNvSpPr>
              <a:spLocks/>
            </p:cNvSpPr>
            <p:nvPr/>
          </p:nvSpPr>
          <p:spPr bwMode="auto">
            <a:xfrm>
              <a:off x="12359369" y="8520228"/>
              <a:ext cx="595538" cy="420493"/>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8" name="Freeform 743"/>
            <p:cNvSpPr>
              <a:spLocks/>
            </p:cNvSpPr>
            <p:nvPr/>
          </p:nvSpPr>
          <p:spPr bwMode="auto">
            <a:xfrm>
              <a:off x="11696952" y="7921343"/>
              <a:ext cx="1092354" cy="767720"/>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9" name="Freeform 744"/>
            <p:cNvSpPr>
              <a:spLocks/>
            </p:cNvSpPr>
            <p:nvPr/>
          </p:nvSpPr>
          <p:spPr bwMode="auto">
            <a:xfrm>
              <a:off x="12684207" y="7940457"/>
              <a:ext cx="767514" cy="946111"/>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0" name="Freeform 745"/>
            <p:cNvSpPr>
              <a:spLocks/>
            </p:cNvSpPr>
            <p:nvPr/>
          </p:nvSpPr>
          <p:spPr bwMode="auto">
            <a:xfrm>
              <a:off x="13356182" y="8182560"/>
              <a:ext cx="299362" cy="270774"/>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1" name="Freeform 746"/>
            <p:cNvSpPr>
              <a:spLocks/>
            </p:cNvSpPr>
            <p:nvPr/>
          </p:nvSpPr>
          <p:spPr bwMode="auto">
            <a:xfrm>
              <a:off x="13200131" y="8313170"/>
              <a:ext cx="691081" cy="573400"/>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2" name="Freeform 747"/>
            <p:cNvSpPr>
              <a:spLocks/>
            </p:cNvSpPr>
            <p:nvPr/>
          </p:nvSpPr>
          <p:spPr bwMode="auto">
            <a:xfrm>
              <a:off x="13235163" y="8482003"/>
              <a:ext cx="812100" cy="777275"/>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3" name="Freeform 748"/>
            <p:cNvSpPr>
              <a:spLocks/>
            </p:cNvSpPr>
            <p:nvPr/>
          </p:nvSpPr>
          <p:spPr bwMode="auto">
            <a:xfrm>
              <a:off x="13601405" y="8437405"/>
              <a:ext cx="82803" cy="101937"/>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4" name="Freeform 749"/>
            <p:cNvSpPr>
              <a:spLocks/>
            </p:cNvSpPr>
            <p:nvPr/>
          </p:nvSpPr>
          <p:spPr bwMode="auto">
            <a:xfrm>
              <a:off x="13040897" y="8848343"/>
              <a:ext cx="242035" cy="261217"/>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5" name="Freeform 750"/>
            <p:cNvSpPr>
              <a:spLocks/>
            </p:cNvSpPr>
            <p:nvPr/>
          </p:nvSpPr>
          <p:spPr bwMode="auto">
            <a:xfrm>
              <a:off x="13012233" y="9147784"/>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6" name="Freeform 751"/>
            <p:cNvSpPr>
              <a:spLocks/>
            </p:cNvSpPr>
            <p:nvPr/>
          </p:nvSpPr>
          <p:spPr bwMode="auto">
            <a:xfrm>
              <a:off x="13012233" y="9090445"/>
              <a:ext cx="101909" cy="86011"/>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7" name="Freeform 752"/>
            <p:cNvSpPr>
              <a:spLocks/>
            </p:cNvSpPr>
            <p:nvPr/>
          </p:nvSpPr>
          <p:spPr bwMode="auto">
            <a:xfrm>
              <a:off x="13031342" y="9061774"/>
              <a:ext cx="503184" cy="544730"/>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8" name="Freeform 753"/>
            <p:cNvSpPr>
              <a:spLocks/>
            </p:cNvSpPr>
            <p:nvPr/>
          </p:nvSpPr>
          <p:spPr bwMode="auto">
            <a:xfrm>
              <a:off x="12117333" y="8931166"/>
              <a:ext cx="251590" cy="28988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9" name="Freeform 754"/>
            <p:cNvSpPr>
              <a:spLocks/>
            </p:cNvSpPr>
            <p:nvPr/>
          </p:nvSpPr>
          <p:spPr bwMode="auto">
            <a:xfrm>
              <a:off x="12133255" y="8931166"/>
              <a:ext cx="105095"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0" name="Freeform 755"/>
            <p:cNvSpPr>
              <a:spLocks/>
            </p:cNvSpPr>
            <p:nvPr/>
          </p:nvSpPr>
          <p:spPr bwMode="auto">
            <a:xfrm>
              <a:off x="12098222" y="8427849"/>
              <a:ext cx="343948" cy="531989"/>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1" name="Freeform 756"/>
            <p:cNvSpPr>
              <a:spLocks/>
            </p:cNvSpPr>
            <p:nvPr/>
          </p:nvSpPr>
          <p:spPr bwMode="auto">
            <a:xfrm>
              <a:off x="11731985" y="8453334"/>
              <a:ext cx="140126" cy="28988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2" name="Freeform 757"/>
            <p:cNvSpPr>
              <a:spLocks/>
            </p:cNvSpPr>
            <p:nvPr/>
          </p:nvSpPr>
          <p:spPr bwMode="auto">
            <a:xfrm>
              <a:off x="11827526" y="8380063"/>
              <a:ext cx="550953" cy="477834"/>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3" name="Freeform 758"/>
            <p:cNvSpPr>
              <a:spLocks/>
            </p:cNvSpPr>
            <p:nvPr/>
          </p:nvSpPr>
          <p:spPr bwMode="auto">
            <a:xfrm>
              <a:off x="11432623" y="8322722"/>
              <a:ext cx="394903"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4" name="Freeform 759"/>
            <p:cNvSpPr>
              <a:spLocks/>
            </p:cNvSpPr>
            <p:nvPr/>
          </p:nvSpPr>
          <p:spPr bwMode="auto">
            <a:xfrm>
              <a:off x="11696953" y="8529784"/>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5" name="Freeform 760"/>
            <p:cNvSpPr>
              <a:spLocks/>
            </p:cNvSpPr>
            <p:nvPr/>
          </p:nvSpPr>
          <p:spPr bwMode="auto">
            <a:xfrm>
              <a:off x="11295678" y="8539343"/>
              <a:ext cx="296176" cy="28988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6" name="Freeform 761"/>
            <p:cNvSpPr>
              <a:spLocks/>
            </p:cNvSpPr>
            <p:nvPr/>
          </p:nvSpPr>
          <p:spPr bwMode="auto">
            <a:xfrm>
              <a:off x="11547272" y="8529784"/>
              <a:ext cx="213377"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7" name="Freeform 762"/>
            <p:cNvSpPr>
              <a:spLocks/>
            </p:cNvSpPr>
            <p:nvPr/>
          </p:nvSpPr>
          <p:spPr bwMode="auto">
            <a:xfrm>
              <a:off x="11079120" y="8558453"/>
              <a:ext cx="140126"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8" name="Freeform 763"/>
            <p:cNvSpPr>
              <a:spLocks/>
            </p:cNvSpPr>
            <p:nvPr/>
          </p:nvSpPr>
          <p:spPr bwMode="auto">
            <a:xfrm>
              <a:off x="11161920" y="8631722"/>
              <a:ext cx="207005" cy="197507"/>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9" name="Freeform 764"/>
            <p:cNvSpPr>
              <a:spLocks/>
            </p:cNvSpPr>
            <p:nvPr/>
          </p:nvSpPr>
          <p:spPr bwMode="auto">
            <a:xfrm>
              <a:off x="11015424" y="8443775"/>
              <a:ext cx="324840"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0" name="Freeform 765"/>
            <p:cNvSpPr>
              <a:spLocks/>
            </p:cNvSpPr>
            <p:nvPr/>
          </p:nvSpPr>
          <p:spPr bwMode="auto">
            <a:xfrm>
              <a:off x="10929439" y="8453334"/>
              <a:ext cx="149681"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1" name="Freeform 766"/>
            <p:cNvSpPr>
              <a:spLocks/>
            </p:cNvSpPr>
            <p:nvPr/>
          </p:nvSpPr>
          <p:spPr bwMode="auto">
            <a:xfrm>
              <a:off x="10919883" y="8389620"/>
              <a:ext cx="140126"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2" name="Freeform 767"/>
            <p:cNvSpPr>
              <a:spLocks/>
            </p:cNvSpPr>
            <p:nvPr/>
          </p:nvSpPr>
          <p:spPr bwMode="auto">
            <a:xfrm>
              <a:off x="10900775" y="7733397"/>
              <a:ext cx="560506" cy="63711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3" name="Freeform 768"/>
            <p:cNvSpPr>
              <a:spLocks/>
            </p:cNvSpPr>
            <p:nvPr/>
          </p:nvSpPr>
          <p:spPr bwMode="auto">
            <a:xfrm>
              <a:off x="10900775" y="8259011"/>
              <a:ext cx="270699" cy="213437"/>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4" name="Freeform 769"/>
            <p:cNvSpPr>
              <a:spLocks/>
            </p:cNvSpPr>
            <p:nvPr/>
          </p:nvSpPr>
          <p:spPr bwMode="auto">
            <a:xfrm>
              <a:off x="11136443" y="7838519"/>
              <a:ext cx="783434" cy="729495"/>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5" name="Freeform 770"/>
            <p:cNvSpPr>
              <a:spLocks/>
            </p:cNvSpPr>
            <p:nvPr/>
          </p:nvSpPr>
          <p:spPr bwMode="auto">
            <a:xfrm>
              <a:off x="12814782" y="7500848"/>
              <a:ext cx="515920" cy="503319"/>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6" name="Freeform 771"/>
            <p:cNvSpPr>
              <a:spLocks/>
            </p:cNvSpPr>
            <p:nvPr/>
          </p:nvSpPr>
          <p:spPr bwMode="auto">
            <a:xfrm>
              <a:off x="12050453" y="7210964"/>
              <a:ext cx="187902" cy="363154"/>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7" name="Freeform 772"/>
            <p:cNvSpPr>
              <a:spLocks/>
            </p:cNvSpPr>
            <p:nvPr/>
          </p:nvSpPr>
          <p:spPr bwMode="auto">
            <a:xfrm>
              <a:off x="12133257" y="7424395"/>
              <a:ext cx="710191" cy="684898"/>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8" name="Freeform 773"/>
            <p:cNvSpPr>
              <a:spLocks/>
            </p:cNvSpPr>
            <p:nvPr/>
          </p:nvSpPr>
          <p:spPr bwMode="auto">
            <a:xfrm>
              <a:off x="10910331" y="7714283"/>
              <a:ext cx="391718" cy="31855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9" name="Freeform 774"/>
            <p:cNvSpPr>
              <a:spLocks/>
            </p:cNvSpPr>
            <p:nvPr/>
          </p:nvSpPr>
          <p:spPr bwMode="auto">
            <a:xfrm>
              <a:off x="11098227" y="7265117"/>
              <a:ext cx="560506" cy="449164"/>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0" name="Freeform 775"/>
            <p:cNvSpPr>
              <a:spLocks/>
            </p:cNvSpPr>
            <p:nvPr/>
          </p:nvSpPr>
          <p:spPr bwMode="auto">
            <a:xfrm>
              <a:off x="11295680" y="7220521"/>
              <a:ext cx="968150" cy="923812"/>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1" name="Freeform 776"/>
            <p:cNvSpPr>
              <a:spLocks/>
            </p:cNvSpPr>
            <p:nvPr/>
          </p:nvSpPr>
          <p:spPr bwMode="auto">
            <a:xfrm>
              <a:off x="8295692" y="3719596"/>
              <a:ext cx="2850309" cy="2124768"/>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2" name="Freeform 777"/>
            <p:cNvSpPr>
              <a:spLocks/>
            </p:cNvSpPr>
            <p:nvPr/>
          </p:nvSpPr>
          <p:spPr bwMode="auto">
            <a:xfrm>
              <a:off x="9136451" y="5038417"/>
              <a:ext cx="149681" cy="105125"/>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3" name="Freeform 778"/>
            <p:cNvSpPr>
              <a:spLocks/>
            </p:cNvSpPr>
            <p:nvPr/>
          </p:nvSpPr>
          <p:spPr bwMode="auto">
            <a:xfrm>
              <a:off x="9184225" y="4965148"/>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4" name="Freeform 779"/>
            <p:cNvSpPr>
              <a:spLocks/>
            </p:cNvSpPr>
            <p:nvPr/>
          </p:nvSpPr>
          <p:spPr bwMode="auto">
            <a:xfrm>
              <a:off x="9212887" y="3859759"/>
              <a:ext cx="101909" cy="57337"/>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5" name="Freeform 780"/>
            <p:cNvSpPr>
              <a:spLocks/>
            </p:cNvSpPr>
            <p:nvPr/>
          </p:nvSpPr>
          <p:spPr bwMode="auto">
            <a:xfrm>
              <a:off x="9528172" y="3776931"/>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6" name="Freeform 782"/>
            <p:cNvSpPr>
              <a:spLocks/>
            </p:cNvSpPr>
            <p:nvPr/>
          </p:nvSpPr>
          <p:spPr bwMode="auto">
            <a:xfrm>
              <a:off x="10735172" y="3897986"/>
              <a:ext cx="54141"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7" name="Freeform 783"/>
            <p:cNvSpPr>
              <a:spLocks/>
            </p:cNvSpPr>
            <p:nvPr/>
          </p:nvSpPr>
          <p:spPr bwMode="auto">
            <a:xfrm>
              <a:off x="10808421" y="3936211"/>
              <a:ext cx="47770" cy="9557"/>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8" name="Freeform 784"/>
            <p:cNvSpPr>
              <a:spLocks/>
            </p:cNvSpPr>
            <p:nvPr/>
          </p:nvSpPr>
          <p:spPr bwMode="auto">
            <a:xfrm>
              <a:off x="10808421" y="4468200"/>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9" name="Freeform 785"/>
            <p:cNvSpPr>
              <a:spLocks/>
            </p:cNvSpPr>
            <p:nvPr/>
          </p:nvSpPr>
          <p:spPr bwMode="auto">
            <a:xfrm>
              <a:off x="10827530" y="4589249"/>
              <a:ext cx="63694"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0" name="Freeform 786"/>
            <p:cNvSpPr>
              <a:spLocks/>
            </p:cNvSpPr>
            <p:nvPr/>
          </p:nvSpPr>
          <p:spPr bwMode="auto">
            <a:xfrm>
              <a:off x="10566382" y="4796313"/>
              <a:ext cx="159234"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1" name="Freeform 787"/>
            <p:cNvSpPr>
              <a:spLocks/>
            </p:cNvSpPr>
            <p:nvPr/>
          </p:nvSpPr>
          <p:spPr bwMode="auto">
            <a:xfrm>
              <a:off x="10537723" y="4777200"/>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2" name="Freeform 788"/>
            <p:cNvSpPr>
              <a:spLocks/>
            </p:cNvSpPr>
            <p:nvPr/>
          </p:nvSpPr>
          <p:spPr bwMode="auto">
            <a:xfrm>
              <a:off x="10407150" y="4974703"/>
              <a:ext cx="121018" cy="63712"/>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3" name="Freeform 789"/>
            <p:cNvSpPr>
              <a:spLocks/>
            </p:cNvSpPr>
            <p:nvPr/>
          </p:nvSpPr>
          <p:spPr bwMode="auto">
            <a:xfrm>
              <a:off x="9305243" y="5067087"/>
              <a:ext cx="38217" cy="57337"/>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4" name="Freeform 790"/>
            <p:cNvSpPr>
              <a:spLocks/>
            </p:cNvSpPr>
            <p:nvPr/>
          </p:nvSpPr>
          <p:spPr bwMode="auto">
            <a:xfrm>
              <a:off x="9222440" y="4946034"/>
              <a:ext cx="35032"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5" name="Freeform 791"/>
            <p:cNvSpPr>
              <a:spLocks/>
            </p:cNvSpPr>
            <p:nvPr/>
          </p:nvSpPr>
          <p:spPr bwMode="auto">
            <a:xfrm>
              <a:off x="10865745" y="4347148"/>
              <a:ext cx="19108"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6" name="Freeform 792"/>
            <p:cNvSpPr>
              <a:spLocks/>
            </p:cNvSpPr>
            <p:nvPr/>
          </p:nvSpPr>
          <p:spPr bwMode="auto">
            <a:xfrm>
              <a:off x="10789313" y="4245212"/>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7" name="Freeform 793"/>
            <p:cNvSpPr>
              <a:spLocks/>
            </p:cNvSpPr>
            <p:nvPr/>
          </p:nvSpPr>
          <p:spPr bwMode="auto">
            <a:xfrm>
              <a:off x="10865745" y="4206983"/>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8" name="Freeform 794"/>
            <p:cNvSpPr>
              <a:spLocks/>
            </p:cNvSpPr>
            <p:nvPr/>
          </p:nvSpPr>
          <p:spPr bwMode="auto">
            <a:xfrm>
              <a:off x="8314800" y="4394932"/>
              <a:ext cx="47770" cy="6371"/>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9" name="Freeform 795"/>
            <p:cNvSpPr>
              <a:spLocks/>
            </p:cNvSpPr>
            <p:nvPr/>
          </p:nvSpPr>
          <p:spPr bwMode="auto">
            <a:xfrm>
              <a:off x="8372124" y="4394932"/>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00" name="Freeform 796"/>
            <p:cNvSpPr>
              <a:spLocks/>
            </p:cNvSpPr>
            <p:nvPr/>
          </p:nvSpPr>
          <p:spPr bwMode="auto">
            <a:xfrm>
              <a:off x="9445371" y="3802420"/>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01" name="Freeform 797"/>
            <p:cNvSpPr>
              <a:spLocks/>
            </p:cNvSpPr>
            <p:nvPr/>
          </p:nvSpPr>
          <p:spPr bwMode="auto">
            <a:xfrm>
              <a:off x="5467693" y="6086409"/>
              <a:ext cx="85987"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grpSp>
      <p:grpSp>
        <p:nvGrpSpPr>
          <p:cNvPr id="6" name="Group 5"/>
          <p:cNvGrpSpPr/>
          <p:nvPr/>
        </p:nvGrpSpPr>
        <p:grpSpPr>
          <a:xfrm>
            <a:off x="1206900" y="3107758"/>
            <a:ext cx="1314384" cy="1314384"/>
            <a:chOff x="1013827" y="3555763"/>
            <a:chExt cx="1314384" cy="1314384"/>
          </a:xfrm>
        </p:grpSpPr>
        <p:sp>
          <p:nvSpPr>
            <p:cNvPr id="413" name="Oval 412"/>
            <p:cNvSpPr>
              <a:spLocks noChangeAspect="1"/>
            </p:cNvSpPr>
            <p:nvPr/>
          </p:nvSpPr>
          <p:spPr>
            <a:xfrm>
              <a:off x="1013827" y="3555763"/>
              <a:ext cx="1314384" cy="1314384"/>
            </a:xfrm>
            <a:prstGeom prst="ellipse">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14" name="TextBox 413"/>
            <p:cNvSpPr txBox="1"/>
            <p:nvPr/>
          </p:nvSpPr>
          <p:spPr>
            <a:xfrm>
              <a:off x="1512405" y="4059067"/>
              <a:ext cx="317229" cy="307777"/>
            </a:xfrm>
            <a:prstGeom prst="rect">
              <a:avLst/>
            </a:prstGeom>
            <a:noFill/>
          </p:spPr>
          <p:txBody>
            <a:bodyPr wrap="square" lIns="0" tIns="0" rIns="0" bIns="0" rtlCol="0">
              <a:spAutoFit/>
            </a:bodyPr>
            <a:lstStyle/>
            <a:p>
              <a:pPr algn="ctr">
                <a:lnSpc>
                  <a:spcPct val="80000"/>
                </a:lnSpc>
              </a:pPr>
              <a:r>
                <a:rPr lang="en-US" sz="1100" dirty="0">
                  <a:solidFill>
                    <a:schemeClr val="accent2"/>
                  </a:solidFill>
                  <a:latin typeface="Trebuchet MS" charset="0"/>
                  <a:ea typeface="Trebuchet MS" charset="0"/>
                  <a:cs typeface="Trebuchet MS" charset="0"/>
                </a:rPr>
                <a:t>US</a:t>
              </a:r>
              <a:br>
                <a:rPr lang="en-US" sz="1100" dirty="0">
                  <a:solidFill>
                    <a:schemeClr val="accent2"/>
                  </a:solidFill>
                  <a:latin typeface="Trebuchet MS" charset="0"/>
                  <a:ea typeface="Trebuchet MS" charset="0"/>
                  <a:cs typeface="Trebuchet MS" charset="0"/>
                </a:rPr>
              </a:br>
              <a:r>
                <a:rPr lang="en-US" sz="1400" b="1" dirty="0">
                  <a:solidFill>
                    <a:schemeClr val="accent2"/>
                  </a:solidFill>
                  <a:latin typeface="Trebuchet MS" charset="0"/>
                  <a:ea typeface="Trebuchet MS" charset="0"/>
                  <a:cs typeface="Trebuchet MS" charset="0"/>
                </a:rPr>
                <a:t>36</a:t>
              </a:r>
            </a:p>
          </p:txBody>
        </p:sp>
      </p:grpSp>
      <p:grpSp>
        <p:nvGrpSpPr>
          <p:cNvPr id="2" name="Group 1"/>
          <p:cNvGrpSpPr/>
          <p:nvPr/>
        </p:nvGrpSpPr>
        <p:grpSpPr>
          <a:xfrm>
            <a:off x="664808" y="2051031"/>
            <a:ext cx="1088839" cy="1088839"/>
            <a:chOff x="505140" y="1216189"/>
            <a:chExt cx="2560320" cy="2560320"/>
          </a:xfrm>
        </p:grpSpPr>
        <p:sp>
          <p:nvSpPr>
            <p:cNvPr id="418" name="Oval 417"/>
            <p:cNvSpPr>
              <a:spLocks noChangeAspect="1"/>
            </p:cNvSpPr>
            <p:nvPr/>
          </p:nvSpPr>
          <p:spPr>
            <a:xfrm>
              <a:off x="505140" y="1216189"/>
              <a:ext cx="2560320" cy="2560320"/>
            </a:xfrm>
            <a:prstGeom prst="ellipse">
              <a:avLst/>
            </a:prstGeom>
            <a:solidFill>
              <a:srgbClr val="1F628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19" name="TextBox 418"/>
            <p:cNvSpPr txBox="1"/>
            <p:nvPr/>
          </p:nvSpPr>
          <p:spPr>
            <a:xfrm>
              <a:off x="1302564" y="2145290"/>
              <a:ext cx="920450" cy="723714"/>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CAN</a:t>
              </a:r>
              <a:br>
                <a:rPr lang="en-US" sz="1100" dirty="0">
                  <a:solidFill>
                    <a:schemeClr val="bg1"/>
                  </a:solidFill>
                  <a:latin typeface="Trebuchet MS" charset="0"/>
                  <a:ea typeface="Trebuchet MS" charset="0"/>
                  <a:cs typeface="Trebuchet MS" charset="0"/>
                </a:rPr>
              </a:br>
              <a:r>
                <a:rPr lang="en-US" sz="1400" b="1" dirty="0">
                  <a:solidFill>
                    <a:schemeClr val="bg1"/>
                  </a:solidFill>
                  <a:latin typeface="Trebuchet MS" charset="0"/>
                  <a:ea typeface="Trebuchet MS" charset="0"/>
                  <a:cs typeface="Trebuchet MS" charset="0"/>
                </a:rPr>
                <a:t>26</a:t>
              </a:r>
            </a:p>
          </p:txBody>
        </p:sp>
      </p:grpSp>
      <p:grpSp>
        <p:nvGrpSpPr>
          <p:cNvPr id="456" name="Group 455"/>
          <p:cNvGrpSpPr>
            <a:grpSpLocks noChangeAspect="1"/>
          </p:cNvGrpSpPr>
          <p:nvPr/>
        </p:nvGrpSpPr>
        <p:grpSpPr>
          <a:xfrm>
            <a:off x="4261385" y="2203069"/>
            <a:ext cx="1073284" cy="1073284"/>
            <a:chOff x="2906499" y="5603763"/>
            <a:chExt cx="1448835" cy="1448835"/>
          </a:xfrm>
        </p:grpSpPr>
        <p:sp>
          <p:nvSpPr>
            <p:cNvPr id="420" name="Oval 419"/>
            <p:cNvSpPr>
              <a:spLocks noChangeAspect="1"/>
            </p:cNvSpPr>
            <p:nvPr/>
          </p:nvSpPr>
          <p:spPr>
            <a:xfrm>
              <a:off x="2906499" y="5603763"/>
              <a:ext cx="1448835" cy="1448835"/>
            </a:xfrm>
            <a:prstGeom prst="ellipse">
              <a:avLst/>
            </a:prstGeom>
            <a:solidFill>
              <a:srgbClr val="1F638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1" name="TextBox 420"/>
            <p:cNvSpPr txBox="1"/>
            <p:nvPr/>
          </p:nvSpPr>
          <p:spPr>
            <a:xfrm>
              <a:off x="3336441" y="6174292"/>
              <a:ext cx="588952" cy="415471"/>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GER</a:t>
              </a:r>
            </a:p>
            <a:p>
              <a:pPr algn="ctr">
                <a:lnSpc>
                  <a:spcPct val="80000"/>
                </a:lnSpc>
              </a:pPr>
              <a:r>
                <a:rPr lang="en-US" sz="1400" b="1" dirty="0">
                  <a:solidFill>
                    <a:schemeClr val="bg1"/>
                  </a:solidFill>
                  <a:latin typeface="Trebuchet MS" charset="0"/>
                  <a:ea typeface="Trebuchet MS" charset="0"/>
                  <a:cs typeface="Trebuchet MS" charset="0"/>
                </a:rPr>
                <a:t>24</a:t>
              </a:r>
            </a:p>
          </p:txBody>
        </p:sp>
      </p:grpSp>
      <p:grpSp>
        <p:nvGrpSpPr>
          <p:cNvPr id="452" name="Group 451"/>
          <p:cNvGrpSpPr>
            <a:grpSpLocks noChangeAspect="1"/>
          </p:cNvGrpSpPr>
          <p:nvPr/>
        </p:nvGrpSpPr>
        <p:grpSpPr>
          <a:xfrm>
            <a:off x="3276019" y="1225508"/>
            <a:ext cx="1073284" cy="1073284"/>
            <a:chOff x="1457469" y="5585463"/>
            <a:chExt cx="1337386" cy="1337386"/>
          </a:xfrm>
        </p:grpSpPr>
        <p:sp>
          <p:nvSpPr>
            <p:cNvPr id="422" name="Oval 421"/>
            <p:cNvSpPr>
              <a:spLocks noChangeAspect="1"/>
            </p:cNvSpPr>
            <p:nvPr/>
          </p:nvSpPr>
          <p:spPr>
            <a:xfrm>
              <a:off x="1457469" y="5585463"/>
              <a:ext cx="1337386" cy="1337386"/>
            </a:xfrm>
            <a:prstGeom prst="ellipse">
              <a:avLst/>
            </a:prstGeom>
            <a:solidFill>
              <a:srgbClr val="1F638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3" name="TextBox 422"/>
            <p:cNvSpPr txBox="1"/>
            <p:nvPr/>
          </p:nvSpPr>
          <p:spPr>
            <a:xfrm>
              <a:off x="1949407" y="6100268"/>
              <a:ext cx="353510" cy="383511"/>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UK</a:t>
              </a:r>
            </a:p>
            <a:p>
              <a:pPr algn="ctr">
                <a:lnSpc>
                  <a:spcPct val="80000"/>
                </a:lnSpc>
              </a:pPr>
              <a:r>
                <a:rPr lang="en-US" sz="1400" b="1" dirty="0">
                  <a:solidFill>
                    <a:schemeClr val="bg1"/>
                  </a:solidFill>
                  <a:latin typeface="Trebuchet MS" charset="0"/>
                  <a:ea typeface="Trebuchet MS" charset="0"/>
                  <a:cs typeface="Trebuchet MS" charset="0"/>
                </a:rPr>
                <a:t>24</a:t>
              </a:r>
            </a:p>
          </p:txBody>
        </p:sp>
      </p:grpSp>
      <p:grpSp>
        <p:nvGrpSpPr>
          <p:cNvPr id="453" name="Group 452"/>
          <p:cNvGrpSpPr>
            <a:grpSpLocks noChangeAspect="1"/>
          </p:cNvGrpSpPr>
          <p:nvPr/>
        </p:nvGrpSpPr>
        <p:grpSpPr>
          <a:xfrm>
            <a:off x="4777101" y="1584348"/>
            <a:ext cx="1003287" cy="1003287"/>
            <a:chOff x="-432305" y="4401733"/>
            <a:chExt cx="1170213" cy="1170213"/>
          </a:xfrm>
        </p:grpSpPr>
        <p:sp>
          <p:nvSpPr>
            <p:cNvPr id="424" name="Oval 423"/>
            <p:cNvSpPr>
              <a:spLocks noChangeAspect="1"/>
            </p:cNvSpPr>
            <p:nvPr/>
          </p:nvSpPr>
          <p:spPr>
            <a:xfrm>
              <a:off x="-432305" y="4401733"/>
              <a:ext cx="1170213" cy="1170213"/>
            </a:xfrm>
            <a:prstGeom prst="ellipse">
              <a:avLst/>
            </a:prstGeom>
            <a:solidFill>
              <a:srgbClr val="267896">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5" name="TextBox 424"/>
            <p:cNvSpPr txBox="1"/>
            <p:nvPr/>
          </p:nvSpPr>
          <p:spPr>
            <a:xfrm>
              <a:off x="-24462" y="4832952"/>
              <a:ext cx="354526" cy="358985"/>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SWE</a:t>
              </a:r>
            </a:p>
            <a:p>
              <a:pPr algn="ctr">
                <a:lnSpc>
                  <a:spcPct val="80000"/>
                </a:lnSpc>
              </a:pPr>
              <a:r>
                <a:rPr lang="en-US" sz="1400" b="1" dirty="0">
                  <a:solidFill>
                    <a:schemeClr val="bg1"/>
                  </a:solidFill>
                  <a:latin typeface="Trebuchet MS" charset="0"/>
                  <a:ea typeface="Trebuchet MS" charset="0"/>
                  <a:cs typeface="Trebuchet MS" charset="0"/>
                </a:rPr>
                <a:t>21</a:t>
              </a:r>
            </a:p>
          </p:txBody>
        </p:sp>
      </p:grpSp>
      <p:grpSp>
        <p:nvGrpSpPr>
          <p:cNvPr id="448" name="Group 447"/>
          <p:cNvGrpSpPr/>
          <p:nvPr/>
        </p:nvGrpSpPr>
        <p:grpSpPr>
          <a:xfrm>
            <a:off x="3883767" y="3005094"/>
            <a:ext cx="979955" cy="979955"/>
            <a:chOff x="2803184" y="3730812"/>
            <a:chExt cx="1114488" cy="1114488"/>
          </a:xfrm>
        </p:grpSpPr>
        <p:sp>
          <p:nvSpPr>
            <p:cNvPr id="426" name="Oval 425"/>
            <p:cNvSpPr>
              <a:spLocks noChangeAspect="1"/>
            </p:cNvSpPr>
            <p:nvPr/>
          </p:nvSpPr>
          <p:spPr>
            <a:xfrm>
              <a:off x="2803184" y="3730812"/>
              <a:ext cx="1114488" cy="1114488"/>
            </a:xfrm>
            <a:prstGeom prst="ellipse">
              <a:avLst/>
            </a:prstGeom>
            <a:solidFill>
              <a:srgbClr val="297F9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7" name="TextBox 426"/>
            <p:cNvSpPr txBox="1"/>
            <p:nvPr/>
          </p:nvSpPr>
          <p:spPr>
            <a:xfrm>
              <a:off x="3184577" y="4134168"/>
              <a:ext cx="351703" cy="350030"/>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FRA</a:t>
              </a:r>
            </a:p>
            <a:p>
              <a:pPr algn="ctr">
                <a:lnSpc>
                  <a:spcPct val="80000"/>
                </a:lnSpc>
              </a:pPr>
              <a:r>
                <a:rPr lang="en-US" sz="1400" b="1" dirty="0">
                  <a:solidFill>
                    <a:schemeClr val="bg1"/>
                  </a:solidFill>
                  <a:latin typeface="Trebuchet MS" charset="0"/>
                  <a:ea typeface="Trebuchet MS" charset="0"/>
                  <a:cs typeface="Trebuchet MS" charset="0"/>
                </a:rPr>
                <a:t>20</a:t>
              </a:r>
            </a:p>
          </p:txBody>
        </p:sp>
      </p:grpSp>
      <p:grpSp>
        <p:nvGrpSpPr>
          <p:cNvPr id="450" name="Group 449"/>
          <p:cNvGrpSpPr>
            <a:grpSpLocks/>
          </p:cNvGrpSpPr>
          <p:nvPr/>
        </p:nvGrpSpPr>
        <p:grpSpPr>
          <a:xfrm>
            <a:off x="7402046" y="4007612"/>
            <a:ext cx="906069" cy="906069"/>
            <a:chOff x="4344823" y="3882085"/>
            <a:chExt cx="947315" cy="947315"/>
          </a:xfrm>
        </p:grpSpPr>
        <p:sp>
          <p:nvSpPr>
            <p:cNvPr id="428" name="Oval 427"/>
            <p:cNvSpPr>
              <a:spLocks noChangeAspect="1"/>
            </p:cNvSpPr>
            <p:nvPr/>
          </p:nvSpPr>
          <p:spPr>
            <a:xfrm>
              <a:off x="4344823" y="3882085"/>
              <a:ext cx="947315" cy="947315"/>
            </a:xfrm>
            <a:prstGeom prst="ellipse">
              <a:avLst/>
            </a:prstGeom>
            <a:solidFill>
              <a:srgbClr val="3AA2A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9" name="TextBox 428"/>
            <p:cNvSpPr txBox="1"/>
            <p:nvPr/>
          </p:nvSpPr>
          <p:spPr>
            <a:xfrm>
              <a:off x="4524527" y="4201854"/>
              <a:ext cx="587907" cy="32178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AUS</a:t>
              </a:r>
            </a:p>
            <a:p>
              <a:pPr algn="ctr">
                <a:lnSpc>
                  <a:spcPct val="80000"/>
                </a:lnSpc>
              </a:pPr>
              <a:r>
                <a:rPr lang="en-US" sz="1400" b="1" dirty="0">
                  <a:solidFill>
                    <a:schemeClr val="bg1"/>
                  </a:solidFill>
                  <a:latin typeface="Trebuchet MS" charset="0"/>
                  <a:ea typeface="Trebuchet MS" charset="0"/>
                  <a:cs typeface="Trebuchet MS" charset="0"/>
                </a:rPr>
                <a:t>17</a:t>
              </a:r>
            </a:p>
          </p:txBody>
        </p:sp>
      </p:grpSp>
      <p:grpSp>
        <p:nvGrpSpPr>
          <p:cNvPr id="455" name="Group 454"/>
          <p:cNvGrpSpPr>
            <a:grpSpLocks noChangeAspect="1"/>
          </p:cNvGrpSpPr>
          <p:nvPr/>
        </p:nvGrpSpPr>
        <p:grpSpPr>
          <a:xfrm>
            <a:off x="3606553" y="2033208"/>
            <a:ext cx="906069" cy="906069"/>
            <a:chOff x="6827811" y="2357956"/>
            <a:chExt cx="947315" cy="947315"/>
          </a:xfrm>
        </p:grpSpPr>
        <p:sp>
          <p:nvSpPr>
            <p:cNvPr id="431" name="Oval 430"/>
            <p:cNvSpPr>
              <a:spLocks noChangeAspect="1"/>
            </p:cNvSpPr>
            <p:nvPr/>
          </p:nvSpPr>
          <p:spPr>
            <a:xfrm>
              <a:off x="6827811" y="2357956"/>
              <a:ext cx="947315" cy="947315"/>
            </a:xfrm>
            <a:prstGeom prst="ellipse">
              <a:avLst/>
            </a:prstGeom>
            <a:solidFill>
              <a:srgbClr val="3AA2A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32" name="TextBox 431"/>
            <p:cNvSpPr txBox="1"/>
            <p:nvPr/>
          </p:nvSpPr>
          <p:spPr>
            <a:xfrm>
              <a:off x="7115942" y="2659834"/>
              <a:ext cx="353659" cy="32178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NET</a:t>
              </a:r>
            </a:p>
            <a:p>
              <a:pPr algn="ctr">
                <a:lnSpc>
                  <a:spcPct val="80000"/>
                </a:lnSpc>
              </a:pPr>
              <a:r>
                <a:rPr lang="en-US" sz="1400" b="1" dirty="0">
                  <a:solidFill>
                    <a:schemeClr val="bg1"/>
                  </a:solidFill>
                  <a:latin typeface="Trebuchet MS" charset="0"/>
                  <a:ea typeface="Trebuchet MS" charset="0"/>
                  <a:cs typeface="Trebuchet MS" charset="0"/>
                </a:rPr>
                <a:t>17</a:t>
              </a:r>
            </a:p>
          </p:txBody>
        </p:sp>
      </p:grpSp>
      <p:grpSp>
        <p:nvGrpSpPr>
          <p:cNvPr id="454" name="Group 453"/>
          <p:cNvGrpSpPr>
            <a:grpSpLocks noChangeAspect="1"/>
          </p:cNvGrpSpPr>
          <p:nvPr/>
        </p:nvGrpSpPr>
        <p:grpSpPr>
          <a:xfrm>
            <a:off x="4128051" y="1524983"/>
            <a:ext cx="906069" cy="906069"/>
            <a:chOff x="5672203" y="2344504"/>
            <a:chExt cx="947315" cy="947315"/>
          </a:xfrm>
        </p:grpSpPr>
        <p:sp>
          <p:nvSpPr>
            <p:cNvPr id="433" name="Oval 432"/>
            <p:cNvSpPr>
              <a:spLocks noChangeAspect="1"/>
            </p:cNvSpPr>
            <p:nvPr/>
          </p:nvSpPr>
          <p:spPr>
            <a:xfrm>
              <a:off x="5672203" y="2344504"/>
              <a:ext cx="947315" cy="947315"/>
            </a:xfrm>
            <a:prstGeom prst="ellipse">
              <a:avLst/>
            </a:prstGeom>
            <a:solidFill>
              <a:srgbClr val="3AA2A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34" name="TextBox 433"/>
            <p:cNvSpPr txBox="1"/>
            <p:nvPr/>
          </p:nvSpPr>
          <p:spPr>
            <a:xfrm>
              <a:off x="5985332" y="2664273"/>
              <a:ext cx="321056" cy="32178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NOR</a:t>
              </a:r>
            </a:p>
            <a:p>
              <a:pPr algn="ctr">
                <a:lnSpc>
                  <a:spcPct val="80000"/>
                </a:lnSpc>
              </a:pPr>
              <a:r>
                <a:rPr lang="en-US" sz="1400" b="1" dirty="0">
                  <a:solidFill>
                    <a:schemeClr val="bg1"/>
                  </a:solidFill>
                  <a:latin typeface="Trebuchet MS" charset="0"/>
                  <a:ea typeface="Trebuchet MS" charset="0"/>
                  <a:cs typeface="Trebuchet MS" charset="0"/>
                </a:rPr>
                <a:t>17</a:t>
              </a:r>
            </a:p>
          </p:txBody>
        </p:sp>
      </p:grpSp>
      <p:grpSp>
        <p:nvGrpSpPr>
          <p:cNvPr id="449" name="Group 448"/>
          <p:cNvGrpSpPr>
            <a:grpSpLocks/>
          </p:cNvGrpSpPr>
          <p:nvPr/>
        </p:nvGrpSpPr>
        <p:grpSpPr>
          <a:xfrm>
            <a:off x="4699347" y="2978609"/>
            <a:ext cx="906069" cy="906069"/>
            <a:chOff x="4120756" y="2340065"/>
            <a:chExt cx="947315" cy="947315"/>
          </a:xfrm>
        </p:grpSpPr>
        <p:sp>
          <p:nvSpPr>
            <p:cNvPr id="435" name="Oval 434"/>
            <p:cNvSpPr>
              <a:spLocks noChangeAspect="1"/>
            </p:cNvSpPr>
            <p:nvPr/>
          </p:nvSpPr>
          <p:spPr>
            <a:xfrm>
              <a:off x="4120756" y="2340065"/>
              <a:ext cx="947315" cy="947315"/>
            </a:xfrm>
            <a:prstGeom prst="ellipse">
              <a:avLst/>
            </a:prstGeom>
            <a:solidFill>
              <a:srgbClr val="3AA2A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36" name="TextBox 435"/>
            <p:cNvSpPr txBox="1"/>
            <p:nvPr/>
          </p:nvSpPr>
          <p:spPr>
            <a:xfrm>
              <a:off x="4401318" y="2659834"/>
              <a:ext cx="386191" cy="32178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SWIZ</a:t>
              </a:r>
            </a:p>
            <a:p>
              <a:pPr algn="ctr">
                <a:lnSpc>
                  <a:spcPct val="80000"/>
                </a:lnSpc>
              </a:pPr>
              <a:r>
                <a:rPr lang="en-US" sz="1400" b="1" dirty="0">
                  <a:solidFill>
                    <a:schemeClr val="bg1"/>
                  </a:solidFill>
                  <a:latin typeface="Trebuchet MS" charset="0"/>
                  <a:ea typeface="Trebuchet MS" charset="0"/>
                  <a:cs typeface="Trebuchet MS" charset="0"/>
                </a:rPr>
                <a:t>17</a:t>
              </a:r>
            </a:p>
          </p:txBody>
        </p:sp>
      </p:grpSp>
      <p:grpSp>
        <p:nvGrpSpPr>
          <p:cNvPr id="451" name="Group 450"/>
          <p:cNvGrpSpPr/>
          <p:nvPr/>
        </p:nvGrpSpPr>
        <p:grpSpPr>
          <a:xfrm>
            <a:off x="8213249" y="4538286"/>
            <a:ext cx="789408" cy="789408"/>
            <a:chOff x="7296702" y="4745356"/>
            <a:chExt cx="724417" cy="724417"/>
          </a:xfrm>
        </p:grpSpPr>
        <p:sp>
          <p:nvSpPr>
            <p:cNvPr id="437" name="Oval 436"/>
            <p:cNvSpPr>
              <a:spLocks noChangeAspect="1"/>
            </p:cNvSpPr>
            <p:nvPr/>
          </p:nvSpPr>
          <p:spPr>
            <a:xfrm>
              <a:off x="7296702" y="4745356"/>
              <a:ext cx="724417" cy="724417"/>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38" name="TextBox 437"/>
            <p:cNvSpPr txBox="1"/>
            <p:nvPr/>
          </p:nvSpPr>
          <p:spPr>
            <a:xfrm>
              <a:off x="7383758" y="4953676"/>
              <a:ext cx="550304" cy="28243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NZ</a:t>
              </a:r>
            </a:p>
            <a:p>
              <a:pPr algn="ctr">
                <a:lnSpc>
                  <a:spcPct val="80000"/>
                </a:lnSpc>
              </a:pPr>
              <a:r>
                <a:rPr lang="en-US" sz="1400" b="1" dirty="0">
                  <a:solidFill>
                    <a:schemeClr val="bg1"/>
                  </a:solidFill>
                  <a:latin typeface="Trebuchet MS" charset="0"/>
                  <a:ea typeface="Trebuchet MS" charset="0"/>
                  <a:cs typeface="Trebuchet MS" charset="0"/>
                </a:rPr>
                <a:t>13</a:t>
              </a:r>
            </a:p>
          </p:txBody>
        </p:sp>
      </p:grpSp>
    </p:spTree>
    <p:extLst>
      <p:ext uri="{BB962C8B-B14F-4D97-AF65-F5344CB8AC3E}">
        <p14:creationId xmlns:p14="http://schemas.microsoft.com/office/powerpoint/2010/main" val="126481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lstStyle/>
          <a:p>
            <a:r>
              <a:rPr lang="en-US" dirty="0" smtClean="0"/>
              <a:t>Source: 2017 Commonwealth Fund International Health Policy Survey of Older Adults</a:t>
            </a:r>
          </a:p>
          <a:p>
            <a:r>
              <a:rPr lang="en-US" dirty="0" smtClean="0"/>
              <a:t>*Economic vulnerability: "Always" or "usually" stressed or worried about having enough money to 1) buy nutritious meals, 2) pay rent or mortgage, 3) pay for other monthly bills like electricity, heat, and your telephone in the past year; and/or 4) having had problems paying or being unable to pay any medical bills in the past year. </a:t>
            </a:r>
            <a:endParaRPr lang="en-US" dirty="0"/>
          </a:p>
        </p:txBody>
      </p:sp>
      <p:sp>
        <p:nvSpPr>
          <p:cNvPr id="4" name="Subtitle 3"/>
          <p:cNvSpPr>
            <a:spLocks noGrp="1"/>
          </p:cNvSpPr>
          <p:nvPr>
            <p:ph type="subTitle" idx="1"/>
          </p:nvPr>
        </p:nvSpPr>
        <p:spPr/>
        <p:txBody>
          <a:bodyPr/>
          <a:lstStyle/>
          <a:p>
            <a:r>
              <a:rPr lang="en-US" spc="0" dirty="0" smtClean="0"/>
              <a:t>HEALTH STATUS, FUNCTIONAL LIMITATIONS, UTILIZATION AND ECONOMIC AND SOCIAL VULNERABILITY</a:t>
            </a:r>
            <a:endParaRPr lang="en-US" spc="0" dirty="0"/>
          </a:p>
        </p:txBody>
      </p:sp>
      <p:sp>
        <p:nvSpPr>
          <p:cNvPr id="5" name="Title 4"/>
          <p:cNvSpPr>
            <a:spLocks noGrp="1"/>
          </p:cNvSpPr>
          <p:nvPr>
            <p:ph type="ctrTitle"/>
          </p:nvPr>
        </p:nvSpPr>
        <p:spPr/>
        <p:txBody>
          <a:bodyPr>
            <a:normAutofit/>
          </a:bodyPr>
          <a:lstStyle/>
          <a:p>
            <a:r>
              <a:rPr lang="en-US" sz="2200" dirty="0" smtClean="0"/>
              <a:t>Older Adults who Experienced Economic Vulnerability in the Past Year*</a:t>
            </a:r>
            <a:endParaRPr lang="en-US" sz="2200" dirty="0"/>
          </a:p>
        </p:txBody>
      </p:sp>
      <p:sp>
        <p:nvSpPr>
          <p:cNvPr id="15" name="TextBox 14"/>
          <p:cNvSpPr txBox="1"/>
          <p:nvPr/>
        </p:nvSpPr>
        <p:spPr>
          <a:xfrm>
            <a:off x="559512" y="1675146"/>
            <a:ext cx="5162832" cy="2031325"/>
          </a:xfrm>
          <a:prstGeom prst="rect">
            <a:avLst/>
          </a:prstGeom>
          <a:noFill/>
        </p:spPr>
        <p:txBody>
          <a:bodyPr wrap="square" rtlCol="0">
            <a:spAutoFit/>
          </a:bodyPr>
          <a:lstStyle/>
          <a:p>
            <a:r>
              <a:rPr lang="hr-HR" sz="1800" b="1" dirty="0" smtClean="0">
                <a:solidFill>
                  <a:schemeClr val="tx2"/>
                </a:solidFill>
              </a:rPr>
              <a:t>NOR</a:t>
            </a:r>
          </a:p>
          <a:p>
            <a:r>
              <a:rPr lang="hr-HR" sz="1800" b="1" dirty="0" smtClean="0">
                <a:solidFill>
                  <a:schemeClr val="tx2"/>
                </a:solidFill>
              </a:rPr>
              <a:t>SWE</a:t>
            </a:r>
          </a:p>
          <a:p>
            <a:r>
              <a:rPr lang="hr-HR" sz="1800" b="1" dirty="0" smtClean="0">
                <a:solidFill>
                  <a:schemeClr val="tx2"/>
                </a:solidFill>
              </a:rPr>
              <a:t>NZ</a:t>
            </a:r>
          </a:p>
          <a:p>
            <a:r>
              <a:rPr lang="hr-HR" sz="1800" b="1" dirty="0" smtClean="0">
                <a:solidFill>
                  <a:schemeClr val="tx2"/>
                </a:solidFill>
              </a:rPr>
              <a:t>UK</a:t>
            </a:r>
          </a:p>
          <a:p>
            <a:r>
              <a:rPr lang="hr-HR" sz="1800" b="1" dirty="0" smtClean="0">
                <a:solidFill>
                  <a:schemeClr val="tx2"/>
                </a:solidFill>
              </a:rPr>
              <a:t>NET</a:t>
            </a:r>
          </a:p>
          <a:p>
            <a:r>
              <a:rPr lang="hr-HR" sz="1800" b="1" dirty="0" smtClean="0">
                <a:solidFill>
                  <a:schemeClr val="tx2"/>
                </a:solidFill>
              </a:rPr>
              <a:t>FR</a:t>
            </a:r>
          </a:p>
          <a:p>
            <a:r>
              <a:rPr lang="hr-HR" sz="1800" b="1" dirty="0" smtClean="0">
                <a:solidFill>
                  <a:schemeClr val="tx2"/>
                </a:solidFill>
              </a:rPr>
              <a:t>SWIZ</a:t>
            </a:r>
            <a:endParaRPr lang="en-US" sz="1800" b="1" dirty="0">
              <a:solidFill>
                <a:schemeClr val="tx2"/>
              </a:solidFill>
            </a:endParaRPr>
          </a:p>
        </p:txBody>
      </p:sp>
      <p:pic>
        <p:nvPicPr>
          <p:cNvPr id="6" name="Picture 5"/>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b="-190"/>
          <a:stretch/>
        </p:blipFill>
        <p:spPr>
          <a:xfrm>
            <a:off x="2576620" y="1647702"/>
            <a:ext cx="3990760" cy="3986008"/>
          </a:xfrm>
          <a:prstGeom prst="ellipse">
            <a:avLst/>
          </a:prstGeom>
        </p:spPr>
      </p:pic>
      <p:sp>
        <p:nvSpPr>
          <p:cNvPr id="21" name="Oval 20"/>
          <p:cNvSpPr/>
          <p:nvPr/>
        </p:nvSpPr>
        <p:spPr>
          <a:xfrm>
            <a:off x="6139940" y="3044585"/>
            <a:ext cx="2578608" cy="2578608"/>
          </a:xfrm>
          <a:prstGeom prst="ellipse">
            <a:avLst/>
          </a:prstGeom>
          <a:solidFill>
            <a:schemeClr val="accent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47777" y="3928400"/>
            <a:ext cx="1416424" cy="707886"/>
          </a:xfrm>
          <a:prstGeom prst="rect">
            <a:avLst/>
          </a:prstGeom>
          <a:noFill/>
        </p:spPr>
        <p:txBody>
          <a:bodyPr wrap="square" rtlCol="0">
            <a:spAutoFit/>
          </a:bodyPr>
          <a:lstStyle/>
          <a:p>
            <a:r>
              <a:rPr lang="en-US" sz="4000" b="1" dirty="0" smtClean="0">
                <a:solidFill>
                  <a:schemeClr val="bg1"/>
                </a:solidFill>
                <a:latin typeface="+mj-lt"/>
              </a:rPr>
              <a:t>25%</a:t>
            </a:r>
            <a:endParaRPr lang="en-US" sz="4000" b="1" dirty="0">
              <a:solidFill>
                <a:schemeClr val="bg1"/>
              </a:solidFill>
              <a:latin typeface="+mj-lt"/>
            </a:endParaRPr>
          </a:p>
        </p:txBody>
      </p:sp>
      <p:sp>
        <p:nvSpPr>
          <p:cNvPr id="23" name="TextBox 22"/>
          <p:cNvSpPr txBox="1"/>
          <p:nvPr/>
        </p:nvSpPr>
        <p:spPr>
          <a:xfrm>
            <a:off x="7156882" y="2568015"/>
            <a:ext cx="544724" cy="369332"/>
          </a:xfrm>
          <a:prstGeom prst="rect">
            <a:avLst/>
          </a:prstGeom>
          <a:noFill/>
        </p:spPr>
        <p:txBody>
          <a:bodyPr wrap="square" rtlCol="0">
            <a:spAutoFit/>
          </a:bodyPr>
          <a:lstStyle/>
          <a:p>
            <a:pPr algn="ctr"/>
            <a:r>
              <a:rPr lang="hr-HR" sz="1800" b="1" dirty="0" smtClean="0">
                <a:solidFill>
                  <a:schemeClr val="accent2"/>
                </a:solidFill>
              </a:rPr>
              <a:t>US</a:t>
            </a:r>
            <a:endParaRPr lang="en-US" sz="1800" b="1" dirty="0">
              <a:solidFill>
                <a:schemeClr val="accent2"/>
              </a:solidFill>
            </a:endParaRPr>
          </a:p>
        </p:txBody>
      </p:sp>
      <p:sp>
        <p:nvSpPr>
          <p:cNvPr id="22" name="Oval 21"/>
          <p:cNvSpPr>
            <a:spLocks noChangeAspect="1"/>
          </p:cNvSpPr>
          <p:nvPr/>
        </p:nvSpPr>
        <p:spPr>
          <a:xfrm>
            <a:off x="1378527" y="1809082"/>
            <a:ext cx="1627632" cy="1627632"/>
          </a:xfrm>
          <a:prstGeom prst="ellipse">
            <a:avLst/>
          </a:prstGeom>
          <a:solidFill>
            <a:schemeClr val="accent1">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89735" y="2082765"/>
            <a:ext cx="1416424" cy="707886"/>
          </a:xfrm>
          <a:prstGeom prst="rect">
            <a:avLst/>
          </a:prstGeom>
          <a:noFill/>
        </p:spPr>
        <p:txBody>
          <a:bodyPr wrap="square" rtlCol="0">
            <a:spAutoFit/>
          </a:bodyPr>
          <a:lstStyle/>
          <a:p>
            <a:r>
              <a:rPr lang="en-US" sz="4000" b="1" dirty="0" smtClean="0">
                <a:solidFill>
                  <a:schemeClr val="bg1"/>
                </a:solidFill>
                <a:latin typeface="+mj-lt"/>
              </a:rPr>
              <a:t>10%</a:t>
            </a:r>
            <a:endParaRPr lang="en-US" sz="4000" b="1" dirty="0">
              <a:solidFill>
                <a:schemeClr val="bg1"/>
              </a:solidFill>
              <a:latin typeface="+mj-lt"/>
            </a:endParaRPr>
          </a:p>
        </p:txBody>
      </p:sp>
      <p:sp>
        <p:nvSpPr>
          <p:cNvPr id="12" name="TextBox 11"/>
          <p:cNvSpPr txBox="1"/>
          <p:nvPr/>
        </p:nvSpPr>
        <p:spPr>
          <a:xfrm>
            <a:off x="1589735" y="2644475"/>
            <a:ext cx="1837862" cy="400110"/>
          </a:xfrm>
          <a:prstGeom prst="rect">
            <a:avLst/>
          </a:prstGeom>
          <a:noFill/>
        </p:spPr>
        <p:txBody>
          <a:bodyPr wrap="square" rtlCol="0">
            <a:spAutoFit/>
          </a:bodyPr>
          <a:lstStyle/>
          <a:p>
            <a:r>
              <a:rPr lang="en-US" sz="2000" b="1" dirty="0" smtClean="0">
                <a:solidFill>
                  <a:schemeClr val="bg1"/>
                </a:solidFill>
              </a:rPr>
              <a:t>OR LESS</a:t>
            </a:r>
            <a:endParaRPr lang="en-US" sz="2000" b="1" dirty="0">
              <a:solidFill>
                <a:schemeClr val="bg1"/>
              </a:solidFill>
            </a:endParaRPr>
          </a:p>
        </p:txBody>
      </p:sp>
      <p:cxnSp>
        <p:nvCxnSpPr>
          <p:cNvPr id="7" name="Straight Connector 6"/>
          <p:cNvCxnSpPr/>
          <p:nvPr/>
        </p:nvCxnSpPr>
        <p:spPr>
          <a:xfrm>
            <a:off x="1114425" y="1675146"/>
            <a:ext cx="475310" cy="407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22" idx="3"/>
          </p:cNvCxnSpPr>
          <p:nvPr/>
        </p:nvCxnSpPr>
        <p:spPr>
          <a:xfrm flipV="1">
            <a:off x="1209675" y="3198353"/>
            <a:ext cx="407213" cy="5081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31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9"/>
            <p:extLst>
              <p:ext uri="{D42A27DB-BD31-4B8C-83A1-F6EECF244321}">
                <p14:modId xmlns:p14="http://schemas.microsoft.com/office/powerpoint/2010/main" val="581605188"/>
              </p:ext>
            </p:extLst>
          </p:nvPr>
        </p:nvGraphicFramePr>
        <p:xfrm>
          <a:off x="627063" y="1557196"/>
          <a:ext cx="8091487" cy="419749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 Cost-related access problem in past year, including: 1) Did not see doctor when sick; 2) skipped medical test or treatment recommended by doctor; and/or 3) did not fill prescription or skipped doses because of the cost in past year. </a:t>
            </a:r>
            <a:endParaRPr lang="en-US" dirty="0"/>
          </a:p>
        </p:txBody>
      </p:sp>
      <p:sp>
        <p:nvSpPr>
          <p:cNvPr id="15" name="Subtitle 14"/>
          <p:cNvSpPr>
            <a:spLocks noGrp="1"/>
          </p:cNvSpPr>
          <p:nvPr>
            <p:ph type="subTitle" idx="1"/>
          </p:nvPr>
        </p:nvSpPr>
        <p:spPr/>
        <p:txBody>
          <a:bodyPr/>
          <a:lstStyle/>
          <a:p>
            <a:r>
              <a:rPr lang="en-US" smtClean="0"/>
              <a:t>AFFORDABILITY &amp; COST-RELATED ACCESS BARRIERS</a:t>
            </a:r>
            <a:endParaRPr lang="en-US" dirty="0"/>
          </a:p>
        </p:txBody>
      </p:sp>
      <p:sp>
        <p:nvSpPr>
          <p:cNvPr id="5" name="Title 4"/>
          <p:cNvSpPr>
            <a:spLocks noGrp="1"/>
          </p:cNvSpPr>
          <p:nvPr>
            <p:ph type="ctrTitle"/>
          </p:nvPr>
        </p:nvSpPr>
        <p:spPr>
          <a:xfrm>
            <a:off x="627433" y="514555"/>
            <a:ext cx="8354641" cy="1185034"/>
          </a:xfrm>
        </p:spPr>
        <p:txBody>
          <a:bodyPr>
            <a:normAutofit/>
          </a:bodyPr>
          <a:lstStyle/>
          <a:p>
            <a:r>
              <a:rPr lang="en-US" sz="2200" dirty="0" smtClean="0"/>
              <a:t>Older Adults Who Experienced Cost-related Access Problems to Care in Past Year *</a:t>
            </a:r>
            <a:br>
              <a:rPr lang="en-US" sz="2200" dirty="0" smtClean="0"/>
            </a:br>
            <a:r>
              <a:rPr lang="en-US" sz="1000" b="0" dirty="0" smtClean="0"/>
              <a:t/>
            </a:r>
            <a:br>
              <a:rPr lang="en-US" sz="1000" b="0" dirty="0" smtClean="0"/>
            </a:br>
            <a:r>
              <a:rPr lang="en-US" sz="1800" b="0" i="1" dirty="0" smtClean="0"/>
              <a:t>Percent (%) who had to forgo care because of cost</a:t>
            </a:r>
            <a:endParaRPr lang="en-US" sz="2000" b="0" i="1" dirty="0"/>
          </a:p>
        </p:txBody>
      </p:sp>
    </p:spTree>
    <p:extLst>
      <p:ext uri="{BB962C8B-B14F-4D97-AF65-F5344CB8AC3E}">
        <p14:creationId xmlns:p14="http://schemas.microsoft.com/office/powerpoint/2010/main" val="33479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normAutofit fontScale="92500" lnSpcReduction="10000"/>
          </a:bodyPr>
          <a:lstStyle/>
          <a:p>
            <a:r>
              <a:rPr lang="en-US" dirty="0"/>
              <a:t>Source: 2017 Commonwealth Fund International Health Policy Survey of Older Adults</a:t>
            </a:r>
          </a:p>
          <a:p>
            <a:r>
              <a:rPr lang="en-US" dirty="0"/>
              <a:t>Definition: Older adults with functional limitations who did not receive the help they needed with their functional limitations due to cost.</a:t>
            </a:r>
          </a:p>
          <a:p>
            <a:r>
              <a:rPr lang="en-US" dirty="0"/>
              <a:t>Population: Older adults with functional limitations (because of a health problem needs someone to help them with housework, preparing meals, managing daily medications or shopping). </a:t>
            </a:r>
          </a:p>
          <a:p>
            <a:r>
              <a:rPr lang="en-US" dirty="0"/>
              <a:t>Data not shown: Germany, New Zealand and Norway excluded due to small sample size (&lt;100 respondents).</a:t>
            </a:r>
          </a:p>
        </p:txBody>
      </p:sp>
      <p:sp>
        <p:nvSpPr>
          <p:cNvPr id="2" name="Subtitle 1"/>
          <p:cNvSpPr>
            <a:spLocks noGrp="1"/>
          </p:cNvSpPr>
          <p:nvPr>
            <p:ph type="subTitle" idx="1"/>
          </p:nvPr>
        </p:nvSpPr>
        <p:spPr/>
        <p:txBody>
          <a:bodyPr/>
          <a:lstStyle/>
          <a:p>
            <a:r>
              <a:rPr lang="en-US" dirty="0"/>
              <a:t>AFFORDABILITY &amp; COST-RELATED ACCESS </a:t>
            </a:r>
            <a:r>
              <a:rPr lang="en-US" dirty="0" smtClean="0"/>
              <a:t>BARRIERS</a:t>
            </a:r>
            <a:endParaRPr lang="en-US" dirty="0"/>
          </a:p>
        </p:txBody>
      </p:sp>
      <p:sp>
        <p:nvSpPr>
          <p:cNvPr id="5" name="Title 4"/>
          <p:cNvSpPr>
            <a:spLocks noGrp="1"/>
          </p:cNvSpPr>
          <p:nvPr>
            <p:ph type="ctrTitle"/>
          </p:nvPr>
        </p:nvSpPr>
        <p:spPr/>
        <p:txBody>
          <a:bodyPr>
            <a:normAutofit/>
          </a:bodyPr>
          <a:lstStyle/>
          <a:p>
            <a:r>
              <a:rPr lang="en-US" sz="2400" dirty="0"/>
              <a:t>Older Adults Who Did Not Receive Needed Help with Activities of Daily Living Because of Cost</a:t>
            </a:r>
          </a:p>
        </p:txBody>
      </p:sp>
      <p:sp>
        <p:nvSpPr>
          <p:cNvPr id="13" name="TextBox 12"/>
          <p:cNvSpPr txBox="1"/>
          <p:nvPr/>
        </p:nvSpPr>
        <p:spPr>
          <a:xfrm>
            <a:off x="472913" y="3309917"/>
            <a:ext cx="2402638" cy="1477328"/>
          </a:xfrm>
          <a:prstGeom prst="rect">
            <a:avLst/>
          </a:prstGeom>
          <a:noFill/>
        </p:spPr>
        <p:txBody>
          <a:bodyPr wrap="square" rtlCol="0">
            <a:spAutoFit/>
          </a:bodyPr>
          <a:lstStyle/>
          <a:p>
            <a:r>
              <a:rPr lang="en-US" sz="1800" b="1" dirty="0" smtClean="0">
                <a:solidFill>
                  <a:schemeClr val="tx2"/>
                </a:solidFill>
              </a:rPr>
              <a:t>SWE</a:t>
            </a:r>
          </a:p>
          <a:p>
            <a:r>
              <a:rPr lang="en-US" sz="1800" b="1" dirty="0" smtClean="0">
                <a:solidFill>
                  <a:schemeClr val="tx2"/>
                </a:solidFill>
              </a:rPr>
              <a:t>FR</a:t>
            </a:r>
          </a:p>
          <a:p>
            <a:r>
              <a:rPr lang="en-US" sz="1800" b="1" dirty="0" smtClean="0">
                <a:solidFill>
                  <a:schemeClr val="tx2"/>
                </a:solidFill>
              </a:rPr>
              <a:t>NET</a:t>
            </a:r>
          </a:p>
          <a:p>
            <a:r>
              <a:rPr lang="en-US" sz="1800" b="1" dirty="0" smtClean="0">
                <a:solidFill>
                  <a:schemeClr val="tx2"/>
                </a:solidFill>
              </a:rPr>
              <a:t>UK</a:t>
            </a:r>
          </a:p>
          <a:p>
            <a:r>
              <a:rPr lang="en-US" sz="1800" b="1" dirty="0" smtClean="0">
                <a:solidFill>
                  <a:schemeClr val="tx2"/>
                </a:solidFill>
              </a:rPr>
              <a:t>SWIZ</a:t>
            </a:r>
            <a:endParaRPr lang="en-US" sz="1800" b="1" dirty="0">
              <a:solidFill>
                <a:schemeClr val="tx2"/>
              </a:solidFill>
            </a:endParaRPr>
          </a:p>
        </p:txBody>
      </p:sp>
      <p:sp>
        <p:nvSpPr>
          <p:cNvPr id="15" name="TextBox 14"/>
          <p:cNvSpPr txBox="1"/>
          <p:nvPr/>
        </p:nvSpPr>
        <p:spPr>
          <a:xfrm>
            <a:off x="6315910" y="2030476"/>
            <a:ext cx="2402638" cy="923330"/>
          </a:xfrm>
          <a:prstGeom prst="rect">
            <a:avLst/>
          </a:prstGeom>
          <a:noFill/>
        </p:spPr>
        <p:txBody>
          <a:bodyPr wrap="square" rtlCol="0">
            <a:spAutoFit/>
          </a:bodyPr>
          <a:lstStyle/>
          <a:p>
            <a:pPr algn="r"/>
            <a:r>
              <a:rPr lang="en-US" sz="1800" b="1" dirty="0" smtClean="0">
                <a:solidFill>
                  <a:schemeClr val="accent4"/>
                </a:solidFill>
              </a:rPr>
              <a:t>CAN*</a:t>
            </a:r>
          </a:p>
          <a:p>
            <a:pPr algn="r"/>
            <a:r>
              <a:rPr lang="en-US" sz="1800" b="1" dirty="0" smtClean="0">
                <a:solidFill>
                  <a:schemeClr val="accent4"/>
                </a:solidFill>
              </a:rPr>
              <a:t>AUS</a:t>
            </a:r>
          </a:p>
          <a:p>
            <a:pPr algn="r"/>
            <a:r>
              <a:rPr lang="en-US" sz="1800" b="1" dirty="0" smtClean="0">
                <a:solidFill>
                  <a:schemeClr val="accent4"/>
                </a:solidFill>
              </a:rPr>
              <a:t>US</a:t>
            </a:r>
            <a:endParaRPr lang="en-US" sz="1800" b="1" dirty="0">
              <a:solidFill>
                <a:schemeClr val="accent4"/>
              </a:solidFill>
            </a:endParaRPr>
          </a:p>
        </p:txBody>
      </p:sp>
      <p:pic>
        <p:nvPicPr>
          <p:cNvPr id="18" name="Picture 17"/>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569465" y="1645920"/>
            <a:ext cx="3984023" cy="3986784"/>
          </a:xfrm>
          <a:prstGeom prst="ellipse">
            <a:avLst/>
          </a:prstGeom>
        </p:spPr>
      </p:pic>
      <p:sp>
        <p:nvSpPr>
          <p:cNvPr id="20" name="Oval 19"/>
          <p:cNvSpPr/>
          <p:nvPr/>
        </p:nvSpPr>
        <p:spPr>
          <a:xfrm>
            <a:off x="5766146" y="1395307"/>
            <a:ext cx="2304288" cy="2304288"/>
          </a:xfrm>
          <a:prstGeom prst="ellipse">
            <a:avLst/>
          </a:prstGeom>
          <a:solidFill>
            <a:schemeClr val="accent4">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343293" y="2002836"/>
            <a:ext cx="1416424" cy="707886"/>
          </a:xfrm>
          <a:prstGeom prst="rect">
            <a:avLst/>
          </a:prstGeom>
          <a:noFill/>
        </p:spPr>
        <p:txBody>
          <a:bodyPr wrap="square" rtlCol="0">
            <a:spAutoFit/>
          </a:bodyPr>
          <a:lstStyle/>
          <a:p>
            <a:r>
              <a:rPr lang="en-US" sz="4000" b="1" smtClean="0">
                <a:solidFill>
                  <a:schemeClr val="bg1"/>
                </a:solidFill>
                <a:latin typeface="+mj-lt"/>
              </a:rPr>
              <a:t>20</a:t>
            </a:r>
            <a:r>
              <a:rPr lang="en-US" sz="4000" b="1" dirty="0" smtClean="0">
                <a:solidFill>
                  <a:schemeClr val="bg1"/>
                </a:solidFill>
                <a:latin typeface="+mj-lt"/>
              </a:rPr>
              <a:t>%</a:t>
            </a:r>
            <a:endParaRPr lang="en-US" sz="4000" b="1" dirty="0">
              <a:solidFill>
                <a:schemeClr val="bg1"/>
              </a:solidFill>
              <a:latin typeface="+mj-lt"/>
            </a:endParaRPr>
          </a:p>
        </p:txBody>
      </p:sp>
      <p:sp>
        <p:nvSpPr>
          <p:cNvPr id="22" name="TextBox 21"/>
          <p:cNvSpPr txBox="1"/>
          <p:nvPr/>
        </p:nvSpPr>
        <p:spPr>
          <a:xfrm>
            <a:off x="6059990" y="2569966"/>
            <a:ext cx="1837862" cy="692497"/>
          </a:xfrm>
          <a:prstGeom prst="rect">
            <a:avLst/>
          </a:prstGeom>
          <a:noFill/>
        </p:spPr>
        <p:txBody>
          <a:bodyPr wrap="square" rtlCol="0">
            <a:spAutoFit/>
          </a:bodyPr>
          <a:lstStyle/>
          <a:p>
            <a:pPr algn="ctr">
              <a:spcAft>
                <a:spcPts val="600"/>
              </a:spcAft>
            </a:pPr>
            <a:r>
              <a:rPr lang="en-US" sz="2000" b="1" dirty="0" smtClean="0">
                <a:solidFill>
                  <a:schemeClr val="bg1"/>
                </a:solidFill>
              </a:rPr>
              <a:t>OR MORE</a:t>
            </a:r>
          </a:p>
          <a:p>
            <a:pPr algn="ctr"/>
            <a:r>
              <a:rPr lang="en-US" sz="1400" dirty="0" smtClean="0">
                <a:solidFill>
                  <a:schemeClr val="bg1"/>
                </a:solidFill>
              </a:rPr>
              <a:t>*19%</a:t>
            </a:r>
            <a:endParaRPr lang="en-US" sz="1400" dirty="0">
              <a:solidFill>
                <a:schemeClr val="bg1"/>
              </a:solidFill>
            </a:endParaRPr>
          </a:p>
        </p:txBody>
      </p:sp>
      <p:sp>
        <p:nvSpPr>
          <p:cNvPr id="23" name="Oval 22"/>
          <p:cNvSpPr>
            <a:spLocks noChangeAspect="1"/>
          </p:cNvSpPr>
          <p:nvPr/>
        </p:nvSpPr>
        <p:spPr>
          <a:xfrm>
            <a:off x="1219349" y="3234765"/>
            <a:ext cx="1627632" cy="1627632"/>
          </a:xfrm>
          <a:prstGeom prst="ellipse">
            <a:avLst/>
          </a:prstGeom>
          <a:solidFill>
            <a:schemeClr val="accent1">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430557" y="3508448"/>
            <a:ext cx="1416424" cy="707886"/>
          </a:xfrm>
          <a:prstGeom prst="rect">
            <a:avLst/>
          </a:prstGeom>
          <a:noFill/>
        </p:spPr>
        <p:txBody>
          <a:bodyPr wrap="square" rtlCol="0">
            <a:spAutoFit/>
          </a:bodyPr>
          <a:lstStyle/>
          <a:p>
            <a:r>
              <a:rPr lang="en-US" sz="4000" b="1" dirty="0" smtClean="0">
                <a:solidFill>
                  <a:schemeClr val="bg1"/>
                </a:solidFill>
                <a:latin typeface="+mj-lt"/>
              </a:rPr>
              <a:t>10%</a:t>
            </a:r>
            <a:endParaRPr lang="en-US" sz="4000" b="1" dirty="0">
              <a:solidFill>
                <a:schemeClr val="bg1"/>
              </a:solidFill>
              <a:latin typeface="+mj-lt"/>
            </a:endParaRPr>
          </a:p>
        </p:txBody>
      </p:sp>
      <p:sp>
        <p:nvSpPr>
          <p:cNvPr id="25" name="TextBox 24"/>
          <p:cNvSpPr txBox="1"/>
          <p:nvPr/>
        </p:nvSpPr>
        <p:spPr>
          <a:xfrm>
            <a:off x="1430557" y="4070158"/>
            <a:ext cx="1837862" cy="400110"/>
          </a:xfrm>
          <a:prstGeom prst="rect">
            <a:avLst/>
          </a:prstGeom>
          <a:noFill/>
        </p:spPr>
        <p:txBody>
          <a:bodyPr wrap="square" rtlCol="0">
            <a:spAutoFit/>
          </a:bodyPr>
          <a:lstStyle/>
          <a:p>
            <a:r>
              <a:rPr lang="en-US" sz="2000" b="1" dirty="0" smtClean="0">
                <a:solidFill>
                  <a:schemeClr val="bg1"/>
                </a:solidFill>
              </a:rPr>
              <a:t>OR LESS</a:t>
            </a:r>
            <a:endParaRPr lang="en-US" sz="2000" b="1" dirty="0">
              <a:solidFill>
                <a:schemeClr val="bg1"/>
              </a:solidFill>
            </a:endParaRPr>
          </a:p>
        </p:txBody>
      </p:sp>
      <p:cxnSp>
        <p:nvCxnSpPr>
          <p:cNvPr id="19" name="Straight Connector 18"/>
          <p:cNvCxnSpPr/>
          <p:nvPr/>
        </p:nvCxnSpPr>
        <p:spPr>
          <a:xfrm>
            <a:off x="926677" y="3106107"/>
            <a:ext cx="475310" cy="4076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3777" y="4611475"/>
            <a:ext cx="506553" cy="3721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934325" y="1699589"/>
            <a:ext cx="514350" cy="33088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684" y="2953806"/>
            <a:ext cx="550050" cy="21558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345187" y="1824996"/>
            <a:ext cx="1010213" cy="400110"/>
          </a:xfrm>
          <a:prstGeom prst="rect">
            <a:avLst/>
          </a:prstGeom>
        </p:spPr>
        <p:txBody>
          <a:bodyPr wrap="none">
            <a:spAutoFit/>
          </a:bodyPr>
          <a:lstStyle/>
          <a:p>
            <a:r>
              <a:rPr lang="en-US" sz="2000" b="1" dirty="0" smtClean="0">
                <a:solidFill>
                  <a:schemeClr val="bg1"/>
                </a:solidFill>
              </a:rPr>
              <a:t>ABOUT</a:t>
            </a:r>
            <a:endParaRPr lang="en-US" sz="2000" dirty="0"/>
          </a:p>
        </p:txBody>
      </p:sp>
    </p:spTree>
    <p:extLst>
      <p:ext uri="{BB962C8B-B14F-4D97-AF65-F5344CB8AC3E}">
        <p14:creationId xmlns:p14="http://schemas.microsoft.com/office/powerpoint/2010/main" val="38011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1032" r="1853" b="15977"/>
          <a:stretch/>
        </p:blipFill>
        <p:spPr bwMode="auto">
          <a:xfrm>
            <a:off x="1297171" y="1708448"/>
            <a:ext cx="7421377" cy="41678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Long wait time: Waited six days or more for an appointment to see someone when sick.</a:t>
            </a:r>
          </a:p>
          <a:p>
            <a:r>
              <a:rPr lang="en-US" smtClean="0"/>
              <a:t>Population: Excludes adults who did not need to make an appointment.</a:t>
            </a:r>
            <a:endParaRPr lang="en-US" dirty="0"/>
          </a:p>
        </p:txBody>
      </p:sp>
      <p:sp>
        <p:nvSpPr>
          <p:cNvPr id="7" name="Subtitle 6"/>
          <p:cNvSpPr>
            <a:spLocks noGrp="1"/>
          </p:cNvSpPr>
          <p:nvPr>
            <p:ph type="subTitle" idx="1"/>
          </p:nvPr>
        </p:nvSpPr>
        <p:spPr/>
        <p:txBody>
          <a:bodyPr/>
          <a:lstStyle/>
          <a:p>
            <a:r>
              <a:rPr lang="en-US" smtClean="0"/>
              <a:t>TIMELINESS OF CARE</a:t>
            </a:r>
            <a:endParaRPr lang="en-US" dirty="0"/>
          </a:p>
        </p:txBody>
      </p:sp>
      <p:sp>
        <p:nvSpPr>
          <p:cNvPr id="5" name="Title 4"/>
          <p:cNvSpPr>
            <a:spLocks noGrp="1"/>
          </p:cNvSpPr>
          <p:nvPr>
            <p:ph type="ctrTitle"/>
          </p:nvPr>
        </p:nvSpPr>
        <p:spPr/>
        <p:txBody>
          <a:bodyPr>
            <a:normAutofit/>
          </a:bodyPr>
          <a:lstStyle/>
          <a:p>
            <a:r>
              <a:rPr lang="en-US" sz="2200" dirty="0" smtClean="0"/>
              <a:t>Older Adults Who Waited 6 days or More for an Appointment</a:t>
            </a:r>
            <a:br>
              <a:rPr lang="en-US" sz="2200" dirty="0" smtClean="0"/>
            </a:br>
            <a:r>
              <a:rPr lang="en-US" sz="1000" b="0" dirty="0" smtClean="0"/>
              <a:t/>
            </a:r>
            <a:br>
              <a:rPr lang="en-US" sz="1000" b="0" dirty="0" smtClean="0"/>
            </a:br>
            <a:r>
              <a:rPr lang="en-US" sz="1800" b="0" i="1" dirty="0" smtClean="0"/>
              <a:t>Percent (%)</a:t>
            </a:r>
            <a:endParaRPr lang="en-US" sz="1800" b="0" i="1" dirty="0"/>
          </a:p>
        </p:txBody>
      </p:sp>
      <p:sp>
        <p:nvSpPr>
          <p:cNvPr id="10" name="Rectangle 9"/>
          <p:cNvSpPr/>
          <p:nvPr/>
        </p:nvSpPr>
        <p:spPr>
          <a:xfrm>
            <a:off x="1297168" y="1708448"/>
            <a:ext cx="7421379" cy="4176672"/>
          </a:xfrm>
          <a:prstGeom prst="rect">
            <a:avLst/>
          </a:prstGeom>
          <a:gradFill>
            <a:gsLst>
              <a:gs pos="100000">
                <a:schemeClr val="bg1"/>
              </a:gs>
              <a:gs pos="0">
                <a:schemeClr val="bg1">
                  <a:alpha val="33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Chart Placeholder 7"/>
          <p:cNvGraphicFramePr>
            <a:graphicFrameLocks noGrp="1"/>
          </p:cNvGraphicFramePr>
          <p:nvPr>
            <p:ph type="chart" sz="quarter" idx="19"/>
            <p:extLst/>
          </p:nvPr>
        </p:nvGraphicFramePr>
        <p:xfrm>
          <a:off x="627063" y="1699588"/>
          <a:ext cx="8091487" cy="4055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9977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Placeholder 10"/>
          <p:cNvGraphicFramePr>
            <a:graphicFrameLocks noGrp="1"/>
          </p:cNvGraphicFramePr>
          <p:nvPr>
            <p:ph type="tbl" sz="quarter" idx="22"/>
            <p:extLst/>
          </p:nvPr>
        </p:nvGraphicFramePr>
        <p:xfrm>
          <a:off x="627063" y="1689065"/>
          <a:ext cx="8284464" cy="372053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xmlns="" val="20000"/>
                    </a:ext>
                  </a:extLst>
                </a:gridCol>
                <a:gridCol w="2487168"/>
                <a:gridCol w="2487168">
                  <a:extLst>
                    <a:ext uri="{9D8B030D-6E8A-4147-A177-3AD203B41FA5}">
                      <a16:colId xmlns:a16="http://schemas.microsoft.com/office/drawing/2014/main" xmlns="" val="20001"/>
                    </a:ext>
                  </a:extLst>
                </a:gridCol>
                <a:gridCol w="2487168">
                  <a:extLst>
                    <a:ext uri="{9D8B030D-6E8A-4147-A177-3AD203B41FA5}">
                      <a16:colId xmlns:a16="http://schemas.microsoft.com/office/drawing/2014/main" xmlns="" val="20002"/>
                    </a:ext>
                  </a:extLst>
                </a:gridCol>
              </a:tblGrid>
              <a:tr h="558351">
                <a:tc>
                  <a:txBody>
                    <a:bodyPr/>
                    <a:lstStyle/>
                    <a:p>
                      <a:endParaRPr lang="en-US" sz="2400" b="1" dirty="0">
                        <a:latin typeface="+mn-lt"/>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400" b="0" i="0" u="none" strike="noStrike" dirty="0" smtClean="0">
                          <a:solidFill>
                            <a:schemeClr val="tx1"/>
                          </a:solidFill>
                          <a:effectLst/>
                          <a:latin typeface="+mn-lt"/>
                        </a:rPr>
                        <a:t>Falls, among those at</a:t>
                      </a:r>
                      <a:r>
                        <a:rPr lang="en-US" sz="1400" b="0" i="0" u="none" strike="noStrike" baseline="0" dirty="0" smtClean="0">
                          <a:solidFill>
                            <a:schemeClr val="tx1"/>
                          </a:solidFill>
                          <a:effectLst/>
                          <a:latin typeface="+mn-lt"/>
                        </a:rPr>
                        <a:t> moderate or high risk of falls</a:t>
                      </a:r>
                      <a:endParaRPr lang="en-US" sz="1400" b="0"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400" b="0" i="0" u="none" strike="noStrike" smtClean="0">
                          <a:solidFill>
                            <a:schemeClr val="tx1"/>
                          </a:solidFill>
                          <a:effectLst/>
                          <a:latin typeface="+mn-lt"/>
                        </a:rPr>
                        <a:t>Healthy diet and exercise </a:t>
                      </a:r>
                    </a:p>
                    <a:p>
                      <a:pPr algn="ctr" fontAlgn="b"/>
                      <a:r>
                        <a:rPr lang="en-US" sz="1400" b="0" i="0" u="none" strike="noStrike" smtClean="0">
                          <a:solidFill>
                            <a:schemeClr val="tx1"/>
                          </a:solidFill>
                          <a:effectLst/>
                          <a:latin typeface="+mn-lt"/>
                        </a:rPr>
                        <a:t>and physical activity</a:t>
                      </a:r>
                      <a:endParaRPr lang="en-US" sz="1400" b="0"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400" b="0" i="0" u="none" strike="noStrike" dirty="0" smtClean="0">
                          <a:solidFill>
                            <a:schemeClr val="tx1"/>
                          </a:solidFill>
                          <a:effectLst/>
                          <a:latin typeface="+mn-lt"/>
                        </a:rPr>
                        <a:t>Things in life that </a:t>
                      </a:r>
                      <a:br>
                        <a:rPr lang="en-US" sz="1400" b="0" i="0" u="none" strike="noStrike" dirty="0" smtClean="0">
                          <a:solidFill>
                            <a:schemeClr val="tx1"/>
                          </a:solidFill>
                          <a:effectLst/>
                          <a:latin typeface="+mn-lt"/>
                        </a:rPr>
                      </a:br>
                      <a:r>
                        <a:rPr lang="en-US" sz="1400" b="0" i="0" u="none" strike="noStrike" dirty="0" smtClean="0">
                          <a:solidFill>
                            <a:schemeClr val="tx1"/>
                          </a:solidFill>
                          <a:effectLst/>
                          <a:latin typeface="+mn-lt"/>
                        </a:rPr>
                        <a:t>cause stress like depression and anxiety</a:t>
                      </a:r>
                      <a:endParaRPr lang="en-US" sz="1400" b="0"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xmlns="" val="10001"/>
                  </a:ext>
                </a:extLst>
              </a:tr>
              <a:tr h="279175">
                <a:tc>
                  <a:txBody>
                    <a:bodyPr/>
                    <a:lstStyle/>
                    <a:p>
                      <a:pPr algn="ctr" fontAlgn="b"/>
                      <a:r>
                        <a:rPr lang="en-US" sz="1400" b="1" i="0" u="none" strike="noStrike" dirty="0">
                          <a:solidFill>
                            <a:schemeClr val="tx1"/>
                          </a:solidFill>
                          <a:effectLst/>
                          <a:latin typeface="+mn-lt"/>
                        </a:rPr>
                        <a:t>AUS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79175">
                <a:tc>
                  <a:txBody>
                    <a:bodyPr/>
                    <a:lstStyle/>
                    <a:p>
                      <a:pPr algn="ctr" fontAlgn="b"/>
                      <a:r>
                        <a:rPr lang="en-US" sz="1400" b="1" i="0" u="none" strike="noStrike" dirty="0">
                          <a:solidFill>
                            <a:schemeClr val="tx1"/>
                          </a:solidFill>
                          <a:effectLst/>
                          <a:latin typeface="+mn-lt"/>
                        </a:rPr>
                        <a:t>CAN</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79175">
                <a:tc>
                  <a:txBody>
                    <a:bodyPr/>
                    <a:lstStyle/>
                    <a:p>
                      <a:pPr algn="ctr" fontAlgn="b"/>
                      <a:r>
                        <a:rPr lang="en-US" sz="1400" b="1" i="0" u="none" strike="noStrike" dirty="0">
                          <a:solidFill>
                            <a:schemeClr val="tx1"/>
                          </a:solidFill>
                          <a:effectLst/>
                          <a:latin typeface="+mn-lt"/>
                        </a:rPr>
                        <a:t>FR</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79175">
                <a:tc>
                  <a:txBody>
                    <a:bodyPr/>
                    <a:lstStyle/>
                    <a:p>
                      <a:pPr algn="ctr" fontAlgn="b"/>
                      <a:r>
                        <a:rPr lang="en-US" sz="1400" b="1" i="0" u="none" strike="noStrike" dirty="0">
                          <a:solidFill>
                            <a:schemeClr val="tx1"/>
                          </a:solidFill>
                          <a:effectLst/>
                          <a:latin typeface="+mn-lt"/>
                        </a:rPr>
                        <a:t>GER</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79175">
                <a:tc>
                  <a:txBody>
                    <a:bodyPr/>
                    <a:lstStyle/>
                    <a:p>
                      <a:pPr algn="ctr" fontAlgn="b"/>
                      <a:r>
                        <a:rPr lang="en-US" sz="1400" b="1" i="0" u="none" strike="noStrike" dirty="0">
                          <a:solidFill>
                            <a:schemeClr val="tx1"/>
                          </a:solidFill>
                          <a:effectLst/>
                          <a:latin typeface="+mn-lt"/>
                        </a:rPr>
                        <a:t>NET</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79175">
                <a:tc>
                  <a:txBody>
                    <a:bodyPr/>
                    <a:lstStyle/>
                    <a:p>
                      <a:pPr algn="ctr" fontAlgn="b"/>
                      <a:r>
                        <a:rPr lang="en-US" sz="1400" b="1" i="0" u="none" strike="noStrike" dirty="0">
                          <a:solidFill>
                            <a:schemeClr val="tx1"/>
                          </a:solidFill>
                          <a:effectLst/>
                          <a:latin typeface="+mn-lt"/>
                        </a:rPr>
                        <a:t>NOR</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79175">
                <a:tc>
                  <a:txBody>
                    <a:bodyPr/>
                    <a:lstStyle/>
                    <a:p>
                      <a:pPr algn="ctr" fontAlgn="b"/>
                      <a:r>
                        <a:rPr lang="en-US" sz="1400" b="1" i="0" u="none" strike="noStrike" dirty="0">
                          <a:solidFill>
                            <a:schemeClr val="tx1"/>
                          </a:solidFill>
                          <a:effectLst/>
                          <a:latin typeface="+mn-lt"/>
                        </a:rPr>
                        <a:t>NZ</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79175">
                <a:tc>
                  <a:txBody>
                    <a:bodyPr/>
                    <a:lstStyle/>
                    <a:p>
                      <a:pPr algn="ctr" fontAlgn="b"/>
                      <a:r>
                        <a:rPr lang="en-US" sz="1400" b="1" i="0" u="none" strike="noStrike" dirty="0">
                          <a:solidFill>
                            <a:schemeClr val="tx1"/>
                          </a:solidFill>
                          <a:effectLst/>
                          <a:latin typeface="+mn-lt"/>
                        </a:rPr>
                        <a:t>SWE</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79175">
                <a:tc>
                  <a:txBody>
                    <a:bodyPr/>
                    <a:lstStyle/>
                    <a:p>
                      <a:pPr algn="ctr" fontAlgn="b"/>
                      <a:r>
                        <a:rPr lang="en-US" sz="1400" b="1" i="0" u="none" strike="noStrike" dirty="0">
                          <a:solidFill>
                            <a:schemeClr val="tx1"/>
                          </a:solidFill>
                          <a:effectLst/>
                          <a:latin typeface="+mn-lt"/>
                        </a:rPr>
                        <a:t>SWIZ</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279175">
                <a:tc>
                  <a:txBody>
                    <a:bodyPr/>
                    <a:lstStyle/>
                    <a:p>
                      <a:pPr algn="ctr" fontAlgn="b"/>
                      <a:r>
                        <a:rPr lang="en-US" sz="1400" b="1" i="0" u="none" strike="noStrike" dirty="0">
                          <a:solidFill>
                            <a:schemeClr val="tx1"/>
                          </a:solidFill>
                          <a:effectLst/>
                          <a:latin typeface="+mn-lt"/>
                        </a:rPr>
                        <a:t>UK</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79175">
                <a:tc>
                  <a:txBody>
                    <a:bodyPr/>
                    <a:lstStyle/>
                    <a:p>
                      <a:pPr algn="ctr" fontAlgn="b"/>
                      <a:r>
                        <a:rPr lang="en-US" sz="1400" b="1" i="0" u="none" strike="noStrike" dirty="0">
                          <a:solidFill>
                            <a:schemeClr val="tx1"/>
                          </a:solidFill>
                          <a:effectLst/>
                          <a:latin typeface="+mn-lt"/>
                        </a:rPr>
                        <a:t>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bl>
          </a:graphicData>
        </a:graphic>
      </p:graphicFrame>
      <p:sp>
        <p:nvSpPr>
          <p:cNvPr id="8" name="Text Placeholder 7"/>
          <p:cNvSpPr>
            <a:spLocks noGrp="1"/>
          </p:cNvSpPr>
          <p:nvPr>
            <p:ph type="body" sz="quarter" idx="21"/>
          </p:nvPr>
        </p:nvSpPr>
        <p:spPr>
          <a:xfrm>
            <a:off x="2341784" y="5999997"/>
            <a:ext cx="6217427" cy="777375"/>
          </a:xfrm>
        </p:spPr>
        <p:txBody>
          <a:bodyPr/>
          <a:lstStyle/>
          <a:p>
            <a:r>
              <a:rPr lang="en-US" dirty="0"/>
              <a:t>Source: 2017 Commonwealth Fund International Health Policy Survey of Older Adults</a:t>
            </a:r>
          </a:p>
          <a:p>
            <a:r>
              <a:rPr lang="en-US" dirty="0"/>
              <a:t>Definition: During past two years, talked with doctor or other clinical staff at regular place of care about healthy diet, exercise and physical activity; things in life that cause stress; or falls, among whose self-perceived risk of falling is high or moderate.</a:t>
            </a:r>
          </a:p>
          <a:p>
            <a:endParaRPr lang="en-US" dirty="0"/>
          </a:p>
          <a:p>
            <a:endParaRPr lang="en-US" dirty="0"/>
          </a:p>
        </p:txBody>
      </p:sp>
      <p:sp>
        <p:nvSpPr>
          <p:cNvPr id="7" name="Subtitle 6"/>
          <p:cNvSpPr>
            <a:spLocks noGrp="1"/>
          </p:cNvSpPr>
          <p:nvPr>
            <p:ph type="subTitle" idx="1"/>
          </p:nvPr>
        </p:nvSpPr>
        <p:spPr/>
        <p:txBody>
          <a:bodyPr/>
          <a:lstStyle/>
          <a:p>
            <a:r>
              <a:rPr lang="en-US" dirty="0" smtClean="0"/>
              <a:t>PATIENT ENGAGEMENT AND HEALTH PROMOTION</a:t>
            </a:r>
            <a:endParaRPr lang="en-US" dirty="0"/>
          </a:p>
        </p:txBody>
      </p:sp>
      <p:sp>
        <p:nvSpPr>
          <p:cNvPr id="6" name="Title 5"/>
          <p:cNvSpPr>
            <a:spLocks noGrp="1"/>
          </p:cNvSpPr>
          <p:nvPr>
            <p:ph type="ctrTitle"/>
          </p:nvPr>
        </p:nvSpPr>
        <p:spPr>
          <a:xfrm>
            <a:off x="627434" y="514555"/>
            <a:ext cx="8091114" cy="1678312"/>
          </a:xfrm>
        </p:spPr>
        <p:txBody>
          <a:bodyPr>
            <a:normAutofit/>
          </a:bodyPr>
          <a:lstStyle/>
          <a:p>
            <a:r>
              <a:rPr lang="en-US" sz="2200" dirty="0" smtClean="0"/>
              <a:t>Older Adults Who Talked With Doctor About Health Promotion in Last 2 Years</a:t>
            </a:r>
            <a:endParaRPr lang="en-US" sz="2200" dirty="0"/>
          </a:p>
        </p:txBody>
      </p:sp>
      <p:sp>
        <p:nvSpPr>
          <p:cNvPr id="10" name="Rectangle 9"/>
          <p:cNvSpPr/>
          <p:nvPr/>
        </p:nvSpPr>
        <p:spPr>
          <a:xfrm>
            <a:off x="1175883" y="1249083"/>
            <a:ext cx="7383328" cy="338554"/>
          </a:xfrm>
          <a:prstGeom prst="rect">
            <a:avLst/>
          </a:prstGeom>
        </p:spPr>
        <p:txBody>
          <a:bodyPr wrap="square">
            <a:spAutoFit/>
          </a:bodyPr>
          <a:lstStyle/>
          <a:p>
            <a:r>
              <a:rPr lang="en-US" sz="1600" b="1" dirty="0">
                <a:solidFill>
                  <a:srgbClr val="00B050"/>
                </a:solidFill>
                <a:sym typeface="Wingdings" panose="05000000000000000000" pitchFamily="2" charset="2"/>
              </a:rPr>
              <a:t> </a:t>
            </a:r>
            <a:r>
              <a:rPr lang="en-US" sz="1600" b="1" dirty="0">
                <a:solidFill>
                  <a:srgbClr val="00B050"/>
                </a:solidFill>
              </a:rPr>
              <a:t>= 50% or More Reported Talking With Doctor About Health Promotion</a:t>
            </a:r>
          </a:p>
        </p:txBody>
      </p:sp>
    </p:spTree>
    <p:extLst>
      <p:ext uri="{BB962C8B-B14F-4D97-AF65-F5344CB8AC3E}">
        <p14:creationId xmlns:p14="http://schemas.microsoft.com/office/powerpoint/2010/main" val="294453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9"/>
            <p:extLst>
              <p:ext uri="{D42A27DB-BD31-4B8C-83A1-F6EECF244321}">
                <p14:modId xmlns:p14="http://schemas.microsoft.com/office/powerpoint/2010/main" val="1699273266"/>
              </p:ext>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21"/>
          </p:nvPr>
        </p:nvSpPr>
        <p:spPr/>
        <p:txBody>
          <a:bodyPr anchor="ctr"/>
          <a:lstStyle/>
          <a:p>
            <a:r>
              <a:rPr lang="en-US" dirty="0" smtClean="0"/>
              <a:t>Source: 2017 Commonwealth Fund International Health Policy Survey of Older Adults </a:t>
            </a:r>
          </a:p>
          <a:p>
            <a:r>
              <a:rPr lang="en-US" dirty="0" smtClean="0"/>
              <a:t>High-need definition: Percent of older adults with either three or more chronic conditions or functional limitations.</a:t>
            </a:r>
            <a:endParaRPr lang="en-US" dirty="0"/>
          </a:p>
        </p:txBody>
      </p:sp>
      <p:sp>
        <p:nvSpPr>
          <p:cNvPr id="4" name="Subtitle 3"/>
          <p:cNvSpPr>
            <a:spLocks noGrp="1"/>
          </p:cNvSpPr>
          <p:nvPr>
            <p:ph type="subTitle" idx="1"/>
          </p:nvPr>
        </p:nvSpPr>
        <p:spPr/>
        <p:txBody>
          <a:bodyPr/>
          <a:lstStyle/>
          <a:p>
            <a:r>
              <a:rPr lang="en-US" smtClean="0"/>
              <a:t>EXPERIENCES OF HIGH-NEED OLDER ADULTS</a:t>
            </a:r>
            <a:endParaRPr lang="en-US" dirty="0"/>
          </a:p>
        </p:txBody>
      </p:sp>
      <p:sp>
        <p:nvSpPr>
          <p:cNvPr id="5" name="Title 4"/>
          <p:cNvSpPr>
            <a:spLocks noGrp="1"/>
          </p:cNvSpPr>
          <p:nvPr>
            <p:ph type="ctrTitle"/>
          </p:nvPr>
        </p:nvSpPr>
        <p:spPr>
          <a:xfrm>
            <a:off x="627433" y="514555"/>
            <a:ext cx="8647195" cy="1185034"/>
          </a:xfrm>
        </p:spPr>
        <p:txBody>
          <a:bodyPr>
            <a:normAutofit/>
          </a:bodyPr>
          <a:lstStyle/>
          <a:p>
            <a:r>
              <a:rPr lang="en-US" sz="2800" dirty="0" smtClean="0"/>
              <a:t>Percent of Older Adults with ‘High-needs’ (%)</a:t>
            </a:r>
            <a:endParaRPr lang="en-US" sz="2800" dirty="0"/>
          </a:p>
        </p:txBody>
      </p:sp>
    </p:spTree>
    <p:extLst>
      <p:ext uri="{BB962C8B-B14F-4D97-AF65-F5344CB8AC3E}">
        <p14:creationId xmlns:p14="http://schemas.microsoft.com/office/powerpoint/2010/main" val="4070652396"/>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2.xml><?xml version="1.0" encoding="utf-8"?>
<a:theme xmlns:a="http://schemas.openxmlformats.org/drawingml/2006/main" name="2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3.xml><?xml version="1.0" encoding="utf-8"?>
<a:theme xmlns:a="http://schemas.openxmlformats.org/drawingml/2006/main" name="3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4.xml><?xml version="1.0" encoding="utf-8"?>
<a:theme xmlns:a="http://schemas.openxmlformats.org/drawingml/2006/main" name="4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5.xml><?xml version="1.0" encoding="utf-8"?>
<a:theme xmlns:a="http://schemas.openxmlformats.org/drawingml/2006/main" name="5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6.xml><?xml version="1.0" encoding="utf-8"?>
<a:theme xmlns:a="http://schemas.openxmlformats.org/drawingml/2006/main" name="6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CMWF_Template_Apr2017</Template>
  <TotalTime>8652</TotalTime>
  <Words>1337</Words>
  <Application>Microsoft Office PowerPoint</Application>
  <PresentationFormat>On-screen Show (4:3)</PresentationFormat>
  <Paragraphs>184</Paragraphs>
  <Slides>13</Slides>
  <Notes>13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13</vt:i4>
      </vt:variant>
    </vt:vector>
  </HeadingPairs>
  <TitlesOfParts>
    <vt:vector size="28" baseType="lpstr">
      <vt:lpstr>MS PGothic</vt:lpstr>
      <vt:lpstr>Arial</vt:lpstr>
      <vt:lpstr>Calibri</vt:lpstr>
      <vt:lpstr>Georgia</vt:lpstr>
      <vt:lpstr>Lato</vt:lpstr>
      <vt:lpstr>Open Sans Light</vt:lpstr>
      <vt:lpstr>Roboto Light</vt:lpstr>
      <vt:lpstr>Trebuchet MS</vt:lpstr>
      <vt:lpstr>Wingdings</vt:lpstr>
      <vt:lpstr>1_Office Theme</vt:lpstr>
      <vt:lpstr>2_Office Theme</vt:lpstr>
      <vt:lpstr>3_Office Theme</vt:lpstr>
      <vt:lpstr>4_Office Theme</vt:lpstr>
      <vt:lpstr>5_Office Theme</vt:lpstr>
      <vt:lpstr>6_Office Theme</vt:lpstr>
      <vt:lpstr>2017 Commonwealth Fund  International Health Policy Survey of Older Adults in 11 Countries</vt:lpstr>
      <vt:lpstr>PowerPoint Presentation</vt:lpstr>
      <vt:lpstr>Older Adults with Three or More Chronic Conditions*  Percent (%)</vt:lpstr>
      <vt:lpstr>Older Adults who Experienced Economic Vulnerability in the Past Year*</vt:lpstr>
      <vt:lpstr>Older Adults Who Experienced Cost-related Access Problems to Care in Past Year *  Percent (%) who had to forgo care because of cost</vt:lpstr>
      <vt:lpstr>Older Adults Who Did Not Receive Needed Help with Activities of Daily Living Because of Cost</vt:lpstr>
      <vt:lpstr>Older Adults Who Waited 6 days or More for an Appointment  Percent (%)</vt:lpstr>
      <vt:lpstr>Older Adults Who Talked With Doctor About Health Promotion in Last 2 Years</vt:lpstr>
      <vt:lpstr>Percent of Older Adults with ‘High-needs’ (%)</vt:lpstr>
      <vt:lpstr>High-need Older Adults Experience Greater Cost Barriers to Receiving Care*</vt:lpstr>
      <vt:lpstr>Lessons Learned from 2017 International Health Policy Survey</vt:lpstr>
      <vt:lpstr>PowerPoint Presentation</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International Health Policy Survey of Older Adults</dc:title>
  <dc:creator>Dana Sarnak</dc:creator>
  <cp:lastModifiedBy>Samantha Chase</cp:lastModifiedBy>
  <cp:revision>360</cp:revision>
  <cp:lastPrinted>2017-11-13T14:00:43Z</cp:lastPrinted>
  <dcterms:created xsi:type="dcterms:W3CDTF">2017-05-12T14:54:28Z</dcterms:created>
  <dcterms:modified xsi:type="dcterms:W3CDTF">2017-11-14T15:56:05Z</dcterms:modified>
</cp:coreProperties>
</file>