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8E2"/>
    <a:srgbClr val="104068"/>
    <a:srgbClr val="FF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4"/>
    <p:restoredTop sz="86391"/>
  </p:normalViewPr>
  <p:slideViewPr>
    <p:cSldViewPr snapToGrid="0" snapToObjects="1">
      <p:cViewPr varScale="1">
        <p:scale>
          <a:sx n="90" d="100"/>
          <a:sy n="90" d="100"/>
        </p:scale>
        <p:origin x="6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284279193078509E-2"/>
          <c:y val="0.12087919910853863"/>
          <c:w val="0.91307620484023999"/>
          <c:h val="0.698316509676414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 ON exchange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0.73</c:v>
                </c:pt>
                <c:pt idx="1">
                  <c:v>0.8</c:v>
                </c:pt>
                <c:pt idx="2">
                  <c:v>0.83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Members OFF exchange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0.27</c:v>
                </c:pt>
                <c:pt idx="1">
                  <c:v>0.2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79068616"/>
        <c:axId val="179102504"/>
      </c:barChart>
      <c:catAx>
        <c:axId val="17906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79102504"/>
        <c:crosses val="autoZero"/>
        <c:auto val="1"/>
        <c:lblAlgn val="ctr"/>
        <c:lblOffset val="100"/>
        <c:noMultiLvlLbl val="0"/>
      </c:catAx>
      <c:valAx>
        <c:axId val="179102504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7906861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65409329696902"/>
          <c:y val="2.0327730851277537E-2"/>
          <c:w val="0.64785919121220903"/>
          <c:h val="6.9456532395374998E-2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latin typeface="+mn-lt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4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3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8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05"/>
            <a:ext cx="9144000" cy="914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Projected ACA-Compliant Membership On and Off of the Health Insurance Exchanges, 2014 to 2016</a:t>
            </a:r>
            <a:endParaRPr lang="en-US" sz="28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191464"/>
              </p:ext>
            </p:extLst>
          </p:nvPr>
        </p:nvGraphicFramePr>
        <p:xfrm>
          <a:off x="175421" y="1163483"/>
          <a:ext cx="8563708" cy="4495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096" y="5901169"/>
            <a:ext cx="6868675" cy="276999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Source: Authors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’ analysis of Uniform Rate Review data from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the Centers for Medicare and Medicaid Services.</a:t>
            </a:r>
            <a:endParaRPr lang="en-US" sz="1200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421" y="1204555"/>
            <a:ext cx="821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Percent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259312" y="5525852"/>
            <a:ext cx="2012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(15.30 million</a:t>
            </a:r>
            <a:r>
              <a:rPr lang="en-US" sz="1600" dirty="0"/>
              <a:t> </a:t>
            </a:r>
            <a:r>
              <a:rPr lang="en-US" sz="1600" dirty="0" smtClean="0"/>
              <a:t>people)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57537" y="5548075"/>
            <a:ext cx="2012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(15.02 million people)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465047" y="5548075"/>
            <a:ext cx="2012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(15.43 million people)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77" y="6109470"/>
            <a:ext cx="2098601" cy="62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276</TotalTime>
  <Words>50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Theme</vt:lpstr>
      <vt:lpstr>Projected ACA-Compliant Membership On and Off of the Health Insurance Exchanges, 2014 to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2. Estimated 2017 Average Silver Health Plan Premium  for a 40-Year-Old Nonsmoker</dc:title>
  <dc:creator>Paul Frame</dc:creator>
  <cp:lastModifiedBy>Aisha Gomez</cp:lastModifiedBy>
  <cp:revision>108</cp:revision>
  <cp:lastPrinted>2016-05-12T18:28:43Z</cp:lastPrinted>
  <dcterms:created xsi:type="dcterms:W3CDTF">2015-08-11T14:21:52Z</dcterms:created>
  <dcterms:modified xsi:type="dcterms:W3CDTF">2016-06-01T13:50:04Z</dcterms:modified>
</cp:coreProperties>
</file>