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00673F"/>
    <a:srgbClr val="89B19C"/>
    <a:srgbClr val="104068"/>
    <a:srgbClr val="589478"/>
    <a:srgbClr val="E4F6FB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478091105794797E-2"/>
          <c:y val="0.117981568571043"/>
          <c:w val="0.94517622627339704"/>
          <c:h val="0.71550369530571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Marketplace</c:v>
                </c:pt>
                <c:pt idx="2">
                  <c:v>Employer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20.89</c:v>
                </c:pt>
                <c:pt idx="1">
                  <c:v>23.06</c:v>
                </c:pt>
                <c:pt idx="2">
                  <c:v>18.77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356704232"/>
        <c:axId val="356704624"/>
      </c:barChart>
      <c:catAx>
        <c:axId val="356704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6704624"/>
        <c:crosses val="autoZero"/>
        <c:auto val="1"/>
        <c:lblAlgn val="ctr"/>
        <c:lblOffset val="100"/>
        <c:noMultiLvlLbl val="0"/>
      </c:catAx>
      <c:valAx>
        <c:axId val="356704624"/>
        <c:scaling>
          <c:orientation val="minMax"/>
          <c:max val="50"/>
        </c:scaling>
        <c:delete val="0"/>
        <c:axPos val="l"/>
        <c:numFmt formatCode="0" sourceLinked="1"/>
        <c:majorTickMark val="out"/>
        <c:minorTickMark val="none"/>
        <c:tickLblPos val="nextTo"/>
        <c:crossAx val="356704232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2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4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1524"/>
            <a:ext cx="77724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70768"/>
            <a:ext cx="9140825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6" y="1066802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2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223"/>
            <a:ext cx="82296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1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512053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4" y="6099177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841248"/>
          </a:xfrm>
        </p:spPr>
        <p:txBody>
          <a:bodyPr anchor="t" anchorCtr="0">
            <a:noAutofit/>
          </a:bodyPr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Rate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of “Surprise Medical Bills” Similar for Adults Insured with Employer and </a:t>
            </a:r>
            <a:r>
              <a:rPr lang="en-US" sz="2800" ker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Marketplace </a:t>
            </a:r>
            <a:r>
              <a:rPr lang="en-US" sz="2800" kern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Coverage</a:t>
            </a: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2370" y="5343684"/>
            <a:ext cx="605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are insured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22985658"/>
              </p:ext>
            </p:extLst>
          </p:nvPr>
        </p:nvGraphicFramePr>
        <p:xfrm>
          <a:off x="138896" y="2334072"/>
          <a:ext cx="8825642" cy="294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4080" y="2144007"/>
            <a:ext cx="1969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who said yes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96211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216152"/>
            <a:ext cx="9144000" cy="615553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Have you or a family member ever received care at a hospital that you thought was covered by your insurance, but you received a bill from a doctor who was not covered by your plan?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12161</TotalTime>
  <Words>122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Corbel</vt:lpstr>
      <vt:lpstr>Georgia</vt:lpstr>
      <vt:lpstr>Trebuchet MS</vt:lpstr>
      <vt:lpstr>CMWF_template_5-2014_white_bg</vt:lpstr>
      <vt:lpstr>Rate of “Surprise Medical Bills” Similar for Adults Insured with Employer and Marketplace Coverage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Munira Gunja</dc:creator>
  <cp:lastModifiedBy>Aisha Gomez</cp:lastModifiedBy>
  <cp:revision>459</cp:revision>
  <cp:lastPrinted>2016-07-05T15:47:20Z</cp:lastPrinted>
  <dcterms:created xsi:type="dcterms:W3CDTF">2016-04-08T19:22:54Z</dcterms:created>
  <dcterms:modified xsi:type="dcterms:W3CDTF">2016-07-06T12:51:14Z</dcterms:modified>
</cp:coreProperties>
</file>