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a" initials="m" lastIdx="5" clrIdx="0">
    <p:extLst/>
  </p:cmAuthor>
  <p:cmAuthor id="2" name="Jamie Ryan" initials="JR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9D9D9"/>
    <a:srgbClr val="AA3506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rgbClr val="AA350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538-41AD-AF35-BF09E9A7F5B7}"/>
              </c:ext>
            </c:extLst>
          </c:dPt>
          <c:dPt>
            <c:idx val="1"/>
            <c:bubble3D val="0"/>
            <c:spPr>
              <a:solidFill>
                <a:srgbClr val="FF73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538-41AD-AF35-BF09E9A7F5B7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</c:v>
                </c:pt>
                <c:pt idx="1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8-41AD-AF35-BF09E9A7F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97933963950299"/>
          <c:y val="0.345046735007633"/>
          <c:w val="0.41306922653670902"/>
          <c:h val="0.434401861068472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 get appointment for counseling as soon as needed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FD-4709-BC96-7EC3F1CE67B1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FD-4709-BC96-7EC3F1CE67B1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FD-4709-BC96-7EC3F1CE67B1}"/>
              </c:ext>
            </c:extLst>
          </c:dPt>
          <c:cat>
            <c:strRef>
              <c:f>Sheet1!$A$2:$A$4</c:f>
              <c:strCache>
                <c:ptCount val="3"/>
                <c:pt idx="0">
                  <c:v>Usually/always</c:v>
                </c:pt>
                <c:pt idx="1">
                  <c:v>Sometimes/never</c:v>
                </c:pt>
                <c:pt idx="2">
                  <c:v>Did not seek help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  <c:pt idx="1">
                  <c:v>55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FD-4709-BC96-7EC3F1CE67B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6427113"/>
            <a:ext cx="65151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Source: J. Ryan, M. K. Abrams, M. M. Doty, T. Shah, and E. C. Schneider,</a:t>
            </a:r>
            <a:r>
              <a:rPr lang="en-US" sz="1100" baseline="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i="1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How High-Need Patients Experience Health Care in the United States,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Commonwealth Fund, December 2016.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5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Less </a:t>
            </a:r>
            <a:r>
              <a:rPr lang="en-US" sz="25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T</a:t>
            </a:r>
            <a:r>
              <a:rPr lang="en-US" sz="25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han </a:t>
            </a:r>
            <a:r>
              <a:rPr lang="en-US" sz="25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Half of </a:t>
            </a:r>
            <a:r>
              <a:rPr lang="en-US" sz="25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Distressed High-Need </a:t>
            </a:r>
            <a:r>
              <a:rPr lang="en-US" sz="25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Patients Can Usually or Always Get an Appointment for Emotional Counseling as Soon as Needed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222266"/>
              </p:ext>
            </p:extLst>
          </p:nvPr>
        </p:nvGraphicFramePr>
        <p:xfrm>
          <a:off x="775470" y="1811548"/>
          <a:ext cx="3606750" cy="347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167713"/>
              </p:ext>
            </p:extLst>
          </p:nvPr>
        </p:nvGraphicFramePr>
        <p:xfrm>
          <a:off x="4756788" y="1727296"/>
          <a:ext cx="3956998" cy="3762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760453" y="4666891"/>
            <a:ext cx="4166558" cy="439947"/>
          </a:xfrm>
          <a:prstGeom prst="line">
            <a:avLst/>
          </a:prstGeom>
          <a:ln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Base: High-need adults.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738" y="1234440"/>
            <a:ext cx="3518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past two years, experienced emotional 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distress that was difficult to cope with alone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600200"/>
            <a:ext cx="2347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get an appointment </a:t>
            </a: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b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counseling as </a:t>
            </a: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soon as needed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644" y="322167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47%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4172" y="3218801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b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53%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81223" y="2009955"/>
            <a:ext cx="3976917" cy="1004355"/>
          </a:xfrm>
          <a:prstGeom prst="line">
            <a:avLst/>
          </a:prstGeom>
          <a:ln w="12700"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29620" y="3848522"/>
            <a:ext cx="10670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Sometimes/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5503" y="3103789"/>
            <a:ext cx="7857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Usually/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39%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77619" y="2275646"/>
            <a:ext cx="8771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not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 help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5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7" ma:contentTypeDescription="Create a new document." ma:contentTypeScope="" ma:versionID="b056d05ebf564e41f2e263e4cdeb8209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20b1ce391de13e66e035ee608bbf3e30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6F4C3A-A10B-4B86-AF7B-7DDF6B3A63CB}">
  <ds:schemaRefs>
    <ds:schemaRef ds:uri="29bc6a8d-14dd-4a95-baab-e16a8c685bb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EEF2A5-4916-4B9A-91EC-59B3AAC1E4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F98E4-ECEC-402D-A7A3-ECECE8652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3396</TotalTime>
  <Words>61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Less Than Half of Distressed High-Need Patients Can Usually or Always Get an Appointment for Emotional Counseling as Soon as Needed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Aisha Gomez</cp:lastModifiedBy>
  <cp:revision>543</cp:revision>
  <cp:lastPrinted>2016-11-28T17:53:35Z</cp:lastPrinted>
  <dcterms:created xsi:type="dcterms:W3CDTF">2016-10-12T23:08:04Z</dcterms:created>
  <dcterms:modified xsi:type="dcterms:W3CDTF">2016-12-06T19:13:15Z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</Properties>
</file>