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CS" initials="CS" lastIdx="4" clrIdx="1"/>
  <p:cmAuthor id="3" name="Chris Hollander" initials="CH" lastIdx="3" clrIdx="2"/>
  <p:cmAuthor id="4" name="Munira Gunja" initials="MG" lastIdx="2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737F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11" autoAdjust="0"/>
    <p:restoredTop sz="95491" autoAdjust="0"/>
  </p:normalViewPr>
  <p:slideViewPr>
    <p:cSldViewPr snapToObjects="1">
      <p:cViewPr varScale="1">
        <p:scale>
          <a:sx n="99" d="100"/>
          <a:sy n="99" d="100"/>
        </p:scale>
        <p:origin x="1332" y="3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There Has </a:t>
            </a:r>
            <a:r>
              <a:rPr lang="en-US" dirty="0" smtClean="0"/>
              <a:t>Been a </a:t>
            </a:r>
            <a:r>
              <a:rPr lang="en-US" smtClean="0"/>
              <a:t>Modest Reduction </a:t>
            </a:r>
            <a:r>
              <a:rPr lang="en-US" dirty="0"/>
              <a:t>in Reports of Medical Bill Problems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Women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Data: The Commonwealth Fund Biennial Health Insurance Surveys (2005, 2010, 2012, 2014, 2016).</a:t>
            </a:r>
          </a:p>
        </p:txBody>
      </p:sp>
      <p:graphicFrame>
        <p:nvGraphicFramePr>
          <p:cNvPr id="10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923688"/>
              </p:ext>
            </p:extLst>
          </p:nvPr>
        </p:nvGraphicFramePr>
        <p:xfrm>
          <a:off x="107502" y="1304764"/>
          <a:ext cx="8820981" cy="3996444"/>
        </p:xfrm>
        <a:graphic>
          <a:graphicData uri="http://schemas.openxmlformats.org/drawingml/2006/table">
            <a:tbl>
              <a:tblPr/>
              <a:tblGrid>
                <a:gridCol w="33538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34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34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9342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9342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934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95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Percent of women ages 19–64 who reported </a:t>
                      </a:r>
                      <a:b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</a:b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any of following bill or medical debt problems </a:t>
                      </a:r>
                      <a:b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</a:b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in the past year: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2016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Had problems paying or unable 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to pay medical bills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27%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Contacted by a collection agency 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for unpaid medical bills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22%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Had to change way of life to pay bills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17%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Medical bills/debt being paid off 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over time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27%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31%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23%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marL="0" marR="0" lvl="0" indent="0" algn="l" defTabSz="91437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Any of the above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38%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44%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47%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38%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42%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98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159781</TotalTime>
  <Words>122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There Has Been a Modest Reduction in Reports of Medical Bill Problems  by Women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Affordable Care Act Has Helped Women Gain Insurance and Improved Their Ability to Get Health Care</dc:title>
  <dc:subject/>
  <dc:creator>Gunja Collins Doty Beutel</dc:creator>
  <cp:keywords/>
  <dc:description/>
  <cp:lastModifiedBy>Aisha Gomez</cp:lastModifiedBy>
  <cp:revision>1980</cp:revision>
  <cp:lastPrinted>2017-08-04T17:55:45Z</cp:lastPrinted>
  <dcterms:created xsi:type="dcterms:W3CDTF">2014-10-08T23:03:32Z</dcterms:created>
  <dcterms:modified xsi:type="dcterms:W3CDTF">2017-08-09T15:07:08Z</dcterms:modified>
  <cp:category/>
</cp:coreProperties>
</file>