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CD7"/>
    <a:srgbClr val="339CDA"/>
    <a:srgbClr val="BFBFBF"/>
    <a:srgbClr val="C5049C"/>
    <a:srgbClr val="860B6E"/>
    <a:srgbClr val="22478C"/>
    <a:srgbClr val="D7FAF4"/>
    <a:srgbClr val="72025A"/>
    <a:srgbClr val="3484BC"/>
    <a:srgbClr val="202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99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300" y="114"/>
      </p:cViewPr>
      <p:guideLst>
        <p:guide orient="horz" pos="1008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-303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337507408597698E-2"/>
          <c:y val="2.8186337882282801E-2"/>
          <c:w val="0.97029544107527699"/>
          <c:h val="0.9368872384468750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22478C"/>
              </a:solidFill>
              <a:ln w="9525">
                <a:noFill/>
              </a:ln>
              <a:effectLst/>
            </c:spPr>
          </c:marker>
          <c:xVal>
            <c:numRef>
              <c:f>Sheet1!$A$2:$A$156</c:f>
              <c:numCache>
                <c:formatCode>General</c:formatCode>
                <c:ptCount val="155"/>
                <c:pt idx="0">
                  <c:v>1.1000000000000001</c:v>
                </c:pt>
                <c:pt idx="1">
                  <c:v>1.1000000000000001</c:v>
                </c:pt>
                <c:pt idx="2">
                  <c:v>1.1000000000000001</c:v>
                </c:pt>
                <c:pt idx="3">
                  <c:v>1.1000000000000001</c:v>
                </c:pt>
                <c:pt idx="4">
                  <c:v>1.1000000000000001</c:v>
                </c:pt>
                <c:pt idx="5">
                  <c:v>1.1000000000000001</c:v>
                </c:pt>
                <c:pt idx="6">
                  <c:v>1.1000000000000001</c:v>
                </c:pt>
                <c:pt idx="7">
                  <c:v>1.1000000000000001</c:v>
                </c:pt>
                <c:pt idx="8">
                  <c:v>1.1000000000000001</c:v>
                </c:pt>
                <c:pt idx="9">
                  <c:v>1.1000000000000001</c:v>
                </c:pt>
                <c:pt idx="10">
                  <c:v>1.1000000000000001</c:v>
                </c:pt>
                <c:pt idx="11">
                  <c:v>1.1000000000000001</c:v>
                </c:pt>
                <c:pt idx="12">
                  <c:v>1.1000000000000001</c:v>
                </c:pt>
                <c:pt idx="13">
                  <c:v>1.1000000000000001</c:v>
                </c:pt>
                <c:pt idx="14">
                  <c:v>1.1000000000000001</c:v>
                </c:pt>
                <c:pt idx="15">
                  <c:v>1.1000000000000001</c:v>
                </c:pt>
                <c:pt idx="16">
                  <c:v>1.1000000000000001</c:v>
                </c:pt>
                <c:pt idx="17">
                  <c:v>1.1000000000000001</c:v>
                </c:pt>
                <c:pt idx="18">
                  <c:v>1.1000000000000001</c:v>
                </c:pt>
                <c:pt idx="19">
                  <c:v>1.1000000000000001</c:v>
                </c:pt>
                <c:pt idx="20">
                  <c:v>1.1000000000000001</c:v>
                </c:pt>
                <c:pt idx="21">
                  <c:v>1.1000000000000001</c:v>
                </c:pt>
                <c:pt idx="22">
                  <c:v>1.1000000000000001</c:v>
                </c:pt>
                <c:pt idx="23">
                  <c:v>1.1000000000000001</c:v>
                </c:pt>
                <c:pt idx="24">
                  <c:v>1.1000000000000001</c:v>
                </c:pt>
                <c:pt idx="25">
                  <c:v>1.1000000000000001</c:v>
                </c:pt>
                <c:pt idx="26">
                  <c:v>1.1000000000000001</c:v>
                </c:pt>
                <c:pt idx="27">
                  <c:v>1.1000000000000001</c:v>
                </c:pt>
                <c:pt idx="28">
                  <c:v>1.1000000000000001</c:v>
                </c:pt>
                <c:pt idx="29">
                  <c:v>1.1000000000000001</c:v>
                </c:pt>
                <c:pt idx="30">
                  <c:v>1.1000000000000001</c:v>
                </c:pt>
                <c:pt idx="31">
                  <c:v>1.1000000000000001</c:v>
                </c:pt>
                <c:pt idx="32">
                  <c:v>1.1000000000000001</c:v>
                </c:pt>
                <c:pt idx="33">
                  <c:v>1.1000000000000001</c:v>
                </c:pt>
                <c:pt idx="34">
                  <c:v>1.1000000000000001</c:v>
                </c:pt>
                <c:pt idx="35">
                  <c:v>1.1000000000000001</c:v>
                </c:pt>
                <c:pt idx="36">
                  <c:v>1.1000000000000001</c:v>
                </c:pt>
                <c:pt idx="37">
                  <c:v>1.1000000000000001</c:v>
                </c:pt>
                <c:pt idx="38">
                  <c:v>1.1000000000000001</c:v>
                </c:pt>
                <c:pt idx="39">
                  <c:v>1.1000000000000001</c:v>
                </c:pt>
                <c:pt idx="40">
                  <c:v>1.1000000000000001</c:v>
                </c:pt>
                <c:pt idx="41">
                  <c:v>1.1000000000000001</c:v>
                </c:pt>
                <c:pt idx="42">
                  <c:v>1.1000000000000001</c:v>
                </c:pt>
                <c:pt idx="43">
                  <c:v>1.1000000000000001</c:v>
                </c:pt>
                <c:pt idx="44">
                  <c:v>1.1000000000000001</c:v>
                </c:pt>
                <c:pt idx="45">
                  <c:v>1.1000000000000001</c:v>
                </c:pt>
                <c:pt idx="46">
                  <c:v>1.1000000000000001</c:v>
                </c:pt>
                <c:pt idx="47">
                  <c:v>1.1000000000000001</c:v>
                </c:pt>
                <c:pt idx="48">
                  <c:v>1.1000000000000001</c:v>
                </c:pt>
                <c:pt idx="49">
                  <c:v>1.1000000000000001</c:v>
                </c:pt>
                <c:pt idx="50">
                  <c:v>1.1000000000000001</c:v>
                </c:pt>
                <c:pt idx="51">
                  <c:v>1.1000000000000001</c:v>
                </c:pt>
                <c:pt idx="52">
                  <c:v>1.1000000000000001</c:v>
                </c:pt>
                <c:pt idx="53">
                  <c:v>1.1000000000000001</c:v>
                </c:pt>
                <c:pt idx="54">
                  <c:v>1.1000000000000001</c:v>
                </c:pt>
                <c:pt idx="55">
                  <c:v>1.1000000000000001</c:v>
                </c:pt>
                <c:pt idx="56">
                  <c:v>1.1000000000000001</c:v>
                </c:pt>
                <c:pt idx="57">
                  <c:v>1.1000000000000001</c:v>
                </c:pt>
                <c:pt idx="58">
                  <c:v>1.1000000000000001</c:v>
                </c:pt>
                <c:pt idx="59">
                  <c:v>1.1000000000000001</c:v>
                </c:pt>
                <c:pt idx="60">
                  <c:v>1.1000000000000001</c:v>
                </c:pt>
                <c:pt idx="61">
                  <c:v>1.1000000000000001</c:v>
                </c:pt>
                <c:pt idx="62">
                  <c:v>1.1000000000000001</c:v>
                </c:pt>
                <c:pt idx="63">
                  <c:v>1.1000000000000001</c:v>
                </c:pt>
                <c:pt idx="64">
                  <c:v>1.1000000000000001</c:v>
                </c:pt>
                <c:pt idx="65">
                  <c:v>1.1000000000000001</c:v>
                </c:pt>
                <c:pt idx="66">
                  <c:v>1.1000000000000001</c:v>
                </c:pt>
                <c:pt idx="67">
                  <c:v>1.1000000000000001</c:v>
                </c:pt>
                <c:pt idx="68">
                  <c:v>1.1000000000000001</c:v>
                </c:pt>
                <c:pt idx="69">
                  <c:v>1.4</c:v>
                </c:pt>
                <c:pt idx="70">
                  <c:v>1.4</c:v>
                </c:pt>
                <c:pt idx="71">
                  <c:v>1.4</c:v>
                </c:pt>
                <c:pt idx="72">
                  <c:v>1.4</c:v>
                </c:pt>
                <c:pt idx="73">
                  <c:v>1.4</c:v>
                </c:pt>
                <c:pt idx="74">
                  <c:v>1.4</c:v>
                </c:pt>
                <c:pt idx="75">
                  <c:v>1.4</c:v>
                </c:pt>
                <c:pt idx="76">
                  <c:v>1.4</c:v>
                </c:pt>
                <c:pt idx="77">
                  <c:v>1.4</c:v>
                </c:pt>
                <c:pt idx="78">
                  <c:v>1.4</c:v>
                </c:pt>
                <c:pt idx="79">
                  <c:v>1.4</c:v>
                </c:pt>
                <c:pt idx="80">
                  <c:v>1.4</c:v>
                </c:pt>
                <c:pt idx="81">
                  <c:v>1.4</c:v>
                </c:pt>
                <c:pt idx="82">
                  <c:v>1.4</c:v>
                </c:pt>
                <c:pt idx="83">
                  <c:v>1.4</c:v>
                </c:pt>
                <c:pt idx="84">
                  <c:v>1.4</c:v>
                </c:pt>
                <c:pt idx="85">
                  <c:v>1.4</c:v>
                </c:pt>
                <c:pt idx="86">
                  <c:v>1.4</c:v>
                </c:pt>
                <c:pt idx="87">
                  <c:v>1.4</c:v>
                </c:pt>
                <c:pt idx="88">
                  <c:v>1.4</c:v>
                </c:pt>
                <c:pt idx="89">
                  <c:v>1.4</c:v>
                </c:pt>
                <c:pt idx="90">
                  <c:v>1.4</c:v>
                </c:pt>
                <c:pt idx="91">
                  <c:v>1.4</c:v>
                </c:pt>
                <c:pt idx="92">
                  <c:v>1.4</c:v>
                </c:pt>
                <c:pt idx="93">
                  <c:v>1.4</c:v>
                </c:pt>
                <c:pt idx="94">
                  <c:v>1.4</c:v>
                </c:pt>
                <c:pt idx="95">
                  <c:v>1.4</c:v>
                </c:pt>
                <c:pt idx="96">
                  <c:v>1.4</c:v>
                </c:pt>
                <c:pt idx="97">
                  <c:v>1.4</c:v>
                </c:pt>
                <c:pt idx="98">
                  <c:v>1.4</c:v>
                </c:pt>
                <c:pt idx="99">
                  <c:v>1.4</c:v>
                </c:pt>
                <c:pt idx="100">
                  <c:v>1.4</c:v>
                </c:pt>
                <c:pt idx="101">
                  <c:v>1.4</c:v>
                </c:pt>
                <c:pt idx="102">
                  <c:v>1.4</c:v>
                </c:pt>
                <c:pt idx="103">
                  <c:v>1.4</c:v>
                </c:pt>
                <c:pt idx="104">
                  <c:v>1.4</c:v>
                </c:pt>
                <c:pt idx="105">
                  <c:v>1.4</c:v>
                </c:pt>
                <c:pt idx="106">
                  <c:v>1.4</c:v>
                </c:pt>
                <c:pt idx="107">
                  <c:v>1.4</c:v>
                </c:pt>
                <c:pt idx="108">
                  <c:v>1.4</c:v>
                </c:pt>
                <c:pt idx="109">
                  <c:v>1.4</c:v>
                </c:pt>
                <c:pt idx="110">
                  <c:v>1.4</c:v>
                </c:pt>
                <c:pt idx="111">
                  <c:v>1.4</c:v>
                </c:pt>
                <c:pt idx="112">
                  <c:v>1.4</c:v>
                </c:pt>
                <c:pt idx="113">
                  <c:v>1.4</c:v>
                </c:pt>
                <c:pt idx="114">
                  <c:v>1.4</c:v>
                </c:pt>
                <c:pt idx="115">
                  <c:v>1.4</c:v>
                </c:pt>
                <c:pt idx="116">
                  <c:v>1.4</c:v>
                </c:pt>
                <c:pt idx="117">
                  <c:v>1.4</c:v>
                </c:pt>
                <c:pt idx="118">
                  <c:v>1.4</c:v>
                </c:pt>
                <c:pt idx="119">
                  <c:v>1.4</c:v>
                </c:pt>
                <c:pt idx="120">
                  <c:v>1.4</c:v>
                </c:pt>
                <c:pt idx="121">
                  <c:v>1.4</c:v>
                </c:pt>
                <c:pt idx="122">
                  <c:v>1.4</c:v>
                </c:pt>
                <c:pt idx="123">
                  <c:v>1.4</c:v>
                </c:pt>
                <c:pt idx="124">
                  <c:v>1.4</c:v>
                </c:pt>
                <c:pt idx="125">
                  <c:v>1.4</c:v>
                </c:pt>
                <c:pt idx="126">
                  <c:v>1.4</c:v>
                </c:pt>
                <c:pt idx="127">
                  <c:v>1.4</c:v>
                </c:pt>
                <c:pt idx="128">
                  <c:v>1.4</c:v>
                </c:pt>
                <c:pt idx="129">
                  <c:v>1.4</c:v>
                </c:pt>
                <c:pt idx="130">
                  <c:v>1.4</c:v>
                </c:pt>
                <c:pt idx="131">
                  <c:v>1.4</c:v>
                </c:pt>
                <c:pt idx="132">
                  <c:v>1.4</c:v>
                </c:pt>
                <c:pt idx="133">
                  <c:v>1.4</c:v>
                </c:pt>
                <c:pt idx="134">
                  <c:v>1.4</c:v>
                </c:pt>
                <c:pt idx="135">
                  <c:v>1.4</c:v>
                </c:pt>
                <c:pt idx="136">
                  <c:v>1.4</c:v>
                </c:pt>
                <c:pt idx="137">
                  <c:v>1.4</c:v>
                </c:pt>
                <c:pt idx="138">
                  <c:v>1.4</c:v>
                </c:pt>
                <c:pt idx="139">
                  <c:v>1.4</c:v>
                </c:pt>
                <c:pt idx="140">
                  <c:v>1.4</c:v>
                </c:pt>
                <c:pt idx="141">
                  <c:v>1.4</c:v>
                </c:pt>
                <c:pt idx="142">
                  <c:v>1.4</c:v>
                </c:pt>
                <c:pt idx="143">
                  <c:v>1.4</c:v>
                </c:pt>
                <c:pt idx="144">
                  <c:v>1.4</c:v>
                </c:pt>
                <c:pt idx="145">
                  <c:v>1.4</c:v>
                </c:pt>
                <c:pt idx="146">
                  <c:v>1.4</c:v>
                </c:pt>
                <c:pt idx="147">
                  <c:v>1.4</c:v>
                </c:pt>
                <c:pt idx="148">
                  <c:v>1.4</c:v>
                </c:pt>
                <c:pt idx="149">
                  <c:v>1.4</c:v>
                </c:pt>
                <c:pt idx="150">
                  <c:v>1.4</c:v>
                </c:pt>
                <c:pt idx="151">
                  <c:v>1.4</c:v>
                </c:pt>
                <c:pt idx="152">
                  <c:v>1.4</c:v>
                </c:pt>
                <c:pt idx="153">
                  <c:v>1.4</c:v>
                </c:pt>
                <c:pt idx="154">
                  <c:v>1.4</c:v>
                </c:pt>
              </c:numCache>
            </c:numRef>
          </c:xVal>
          <c:yVal>
            <c:numRef>
              <c:f>Sheet1!$B$2:$B$156</c:f>
              <c:numCache>
                <c:formatCode>General</c:formatCode>
                <c:ptCount val="155"/>
                <c:pt idx="0">
                  <c:v>34</c:v>
                </c:pt>
                <c:pt idx="1">
                  <c:v>28</c:v>
                </c:pt>
                <c:pt idx="2">
                  <c:v>13</c:v>
                </c:pt>
                <c:pt idx="3">
                  <c:v>15</c:v>
                </c:pt>
                <c:pt idx="4">
                  <c:v>68</c:v>
                </c:pt>
                <c:pt idx="5">
                  <c:v>121</c:v>
                </c:pt>
                <c:pt idx="6">
                  <c:v>81</c:v>
                </c:pt>
                <c:pt idx="7">
                  <c:v>11</c:v>
                </c:pt>
                <c:pt idx="8">
                  <c:v>67</c:v>
                </c:pt>
                <c:pt idx="9">
                  <c:v>140</c:v>
                </c:pt>
                <c:pt idx="10">
                  <c:v>70</c:v>
                </c:pt>
                <c:pt idx="11">
                  <c:v>66</c:v>
                </c:pt>
                <c:pt idx="12">
                  <c:v>2</c:v>
                </c:pt>
                <c:pt idx="13">
                  <c:v>39</c:v>
                </c:pt>
                <c:pt idx="14">
                  <c:v>144</c:v>
                </c:pt>
                <c:pt idx="15">
                  <c:v>83</c:v>
                </c:pt>
                <c:pt idx="16">
                  <c:v>16</c:v>
                </c:pt>
                <c:pt idx="17">
                  <c:v>18</c:v>
                </c:pt>
                <c:pt idx="18">
                  <c:v>7</c:v>
                </c:pt>
                <c:pt idx="19">
                  <c:v>5</c:v>
                </c:pt>
                <c:pt idx="20">
                  <c:v>24</c:v>
                </c:pt>
                <c:pt idx="21">
                  <c:v>3</c:v>
                </c:pt>
                <c:pt idx="22">
                  <c:v>43</c:v>
                </c:pt>
                <c:pt idx="23">
                  <c:v>168</c:v>
                </c:pt>
                <c:pt idx="24">
                  <c:v>156</c:v>
                </c:pt>
                <c:pt idx="25">
                  <c:v>42</c:v>
                </c:pt>
                <c:pt idx="26">
                  <c:v>84</c:v>
                </c:pt>
                <c:pt idx="27">
                  <c:v>34</c:v>
                </c:pt>
                <c:pt idx="28">
                  <c:v>120</c:v>
                </c:pt>
                <c:pt idx="29">
                  <c:v>75</c:v>
                </c:pt>
                <c:pt idx="30">
                  <c:v>93</c:v>
                </c:pt>
                <c:pt idx="31">
                  <c:v>47</c:v>
                </c:pt>
                <c:pt idx="32">
                  <c:v>149</c:v>
                </c:pt>
                <c:pt idx="33">
                  <c:v>1</c:v>
                </c:pt>
                <c:pt idx="34">
                  <c:v>50</c:v>
                </c:pt>
                <c:pt idx="35">
                  <c:v>10</c:v>
                </c:pt>
                <c:pt idx="36">
                  <c:v>126</c:v>
                </c:pt>
                <c:pt idx="37">
                  <c:v>38</c:v>
                </c:pt>
                <c:pt idx="38">
                  <c:v>74</c:v>
                </c:pt>
                <c:pt idx="39">
                  <c:v>91</c:v>
                </c:pt>
                <c:pt idx="40">
                  <c:v>9</c:v>
                </c:pt>
                <c:pt idx="41">
                  <c:v>94</c:v>
                </c:pt>
                <c:pt idx="42">
                  <c:v>45</c:v>
                </c:pt>
                <c:pt idx="43">
                  <c:v>76</c:v>
                </c:pt>
                <c:pt idx="44">
                  <c:v>99</c:v>
                </c:pt>
                <c:pt idx="45">
                  <c:v>40</c:v>
                </c:pt>
                <c:pt idx="46">
                  <c:v>12</c:v>
                </c:pt>
                <c:pt idx="47">
                  <c:v>60</c:v>
                </c:pt>
                <c:pt idx="48">
                  <c:v>98</c:v>
                </c:pt>
                <c:pt idx="49">
                  <c:v>109</c:v>
                </c:pt>
                <c:pt idx="50">
                  <c:v>21</c:v>
                </c:pt>
                <c:pt idx="51">
                  <c:v>79</c:v>
                </c:pt>
                <c:pt idx="52">
                  <c:v>57</c:v>
                </c:pt>
                <c:pt idx="53">
                  <c:v>7</c:v>
                </c:pt>
                <c:pt idx="54">
                  <c:v>26</c:v>
                </c:pt>
                <c:pt idx="55">
                  <c:v>29</c:v>
                </c:pt>
                <c:pt idx="56">
                  <c:v>95</c:v>
                </c:pt>
                <c:pt idx="57">
                  <c:v>4</c:v>
                </c:pt>
                <c:pt idx="58">
                  <c:v>180</c:v>
                </c:pt>
                <c:pt idx="59">
                  <c:v>162</c:v>
                </c:pt>
                <c:pt idx="60">
                  <c:v>139</c:v>
                </c:pt>
                <c:pt idx="61">
                  <c:v>17</c:v>
                </c:pt>
                <c:pt idx="62">
                  <c:v>129</c:v>
                </c:pt>
                <c:pt idx="63">
                  <c:v>23</c:v>
                </c:pt>
                <c:pt idx="64">
                  <c:v>46</c:v>
                </c:pt>
                <c:pt idx="65">
                  <c:v>104</c:v>
                </c:pt>
                <c:pt idx="66">
                  <c:v>87</c:v>
                </c:pt>
                <c:pt idx="67">
                  <c:v>134</c:v>
                </c:pt>
                <c:pt idx="68">
                  <c:v>153</c:v>
                </c:pt>
                <c:pt idx="69">
                  <c:v>226</c:v>
                </c:pt>
                <c:pt idx="70">
                  <c:v>268</c:v>
                </c:pt>
                <c:pt idx="71">
                  <c:v>304</c:v>
                </c:pt>
                <c:pt idx="72">
                  <c:v>92</c:v>
                </c:pt>
                <c:pt idx="73">
                  <c:v>296</c:v>
                </c:pt>
                <c:pt idx="74">
                  <c:v>257</c:v>
                </c:pt>
                <c:pt idx="75">
                  <c:v>204</c:v>
                </c:pt>
                <c:pt idx="76">
                  <c:v>238</c:v>
                </c:pt>
                <c:pt idx="77">
                  <c:v>281</c:v>
                </c:pt>
                <c:pt idx="78">
                  <c:v>272</c:v>
                </c:pt>
                <c:pt idx="79">
                  <c:v>247</c:v>
                </c:pt>
                <c:pt idx="80">
                  <c:v>293</c:v>
                </c:pt>
                <c:pt idx="81">
                  <c:v>200</c:v>
                </c:pt>
                <c:pt idx="82">
                  <c:v>219</c:v>
                </c:pt>
                <c:pt idx="83">
                  <c:v>232</c:v>
                </c:pt>
                <c:pt idx="84">
                  <c:v>116</c:v>
                </c:pt>
                <c:pt idx="85">
                  <c:v>294</c:v>
                </c:pt>
                <c:pt idx="86">
                  <c:v>161</c:v>
                </c:pt>
                <c:pt idx="87">
                  <c:v>261</c:v>
                </c:pt>
                <c:pt idx="88">
                  <c:v>160</c:v>
                </c:pt>
                <c:pt idx="89">
                  <c:v>243</c:v>
                </c:pt>
                <c:pt idx="90">
                  <c:v>138</c:v>
                </c:pt>
                <c:pt idx="91">
                  <c:v>306</c:v>
                </c:pt>
                <c:pt idx="92">
                  <c:v>295</c:v>
                </c:pt>
                <c:pt idx="93">
                  <c:v>257</c:v>
                </c:pt>
                <c:pt idx="94">
                  <c:v>188</c:v>
                </c:pt>
                <c:pt idx="95">
                  <c:v>157</c:v>
                </c:pt>
                <c:pt idx="96">
                  <c:v>256</c:v>
                </c:pt>
                <c:pt idx="97">
                  <c:v>167</c:v>
                </c:pt>
                <c:pt idx="98">
                  <c:v>298</c:v>
                </c:pt>
                <c:pt idx="99">
                  <c:v>242</c:v>
                </c:pt>
                <c:pt idx="100">
                  <c:v>275</c:v>
                </c:pt>
                <c:pt idx="101">
                  <c:v>198</c:v>
                </c:pt>
                <c:pt idx="102">
                  <c:v>255</c:v>
                </c:pt>
                <c:pt idx="103">
                  <c:v>302</c:v>
                </c:pt>
                <c:pt idx="104">
                  <c:v>86</c:v>
                </c:pt>
                <c:pt idx="105">
                  <c:v>177</c:v>
                </c:pt>
                <c:pt idx="106">
                  <c:v>207</c:v>
                </c:pt>
                <c:pt idx="107">
                  <c:v>244</c:v>
                </c:pt>
                <c:pt idx="108">
                  <c:v>261</c:v>
                </c:pt>
                <c:pt idx="109">
                  <c:v>141</c:v>
                </c:pt>
                <c:pt idx="110">
                  <c:v>116</c:v>
                </c:pt>
                <c:pt idx="111">
                  <c:v>193</c:v>
                </c:pt>
                <c:pt idx="112">
                  <c:v>252</c:v>
                </c:pt>
                <c:pt idx="113">
                  <c:v>301</c:v>
                </c:pt>
                <c:pt idx="114">
                  <c:v>233</c:v>
                </c:pt>
                <c:pt idx="115">
                  <c:v>305</c:v>
                </c:pt>
                <c:pt idx="116">
                  <c:v>213</c:v>
                </c:pt>
                <c:pt idx="117">
                  <c:v>278</c:v>
                </c:pt>
                <c:pt idx="118">
                  <c:v>248</c:v>
                </c:pt>
                <c:pt idx="119">
                  <c:v>210</c:v>
                </c:pt>
                <c:pt idx="120">
                  <c:v>229</c:v>
                </c:pt>
                <c:pt idx="121">
                  <c:v>285</c:v>
                </c:pt>
                <c:pt idx="122">
                  <c:v>211</c:v>
                </c:pt>
                <c:pt idx="123">
                  <c:v>300</c:v>
                </c:pt>
                <c:pt idx="124">
                  <c:v>259</c:v>
                </c:pt>
                <c:pt idx="125">
                  <c:v>222</c:v>
                </c:pt>
                <c:pt idx="126">
                  <c:v>142</c:v>
                </c:pt>
                <c:pt idx="127">
                  <c:v>229</c:v>
                </c:pt>
                <c:pt idx="128">
                  <c:v>280</c:v>
                </c:pt>
                <c:pt idx="129">
                  <c:v>159</c:v>
                </c:pt>
                <c:pt idx="130">
                  <c:v>288</c:v>
                </c:pt>
                <c:pt idx="131">
                  <c:v>268</c:v>
                </c:pt>
                <c:pt idx="132">
                  <c:v>290</c:v>
                </c:pt>
                <c:pt idx="133">
                  <c:v>264</c:v>
                </c:pt>
                <c:pt idx="134">
                  <c:v>194</c:v>
                </c:pt>
                <c:pt idx="135">
                  <c:v>201</c:v>
                </c:pt>
                <c:pt idx="136">
                  <c:v>299</c:v>
                </c:pt>
                <c:pt idx="137">
                  <c:v>237</c:v>
                </c:pt>
                <c:pt idx="138">
                  <c:v>282</c:v>
                </c:pt>
                <c:pt idx="139">
                  <c:v>279</c:v>
                </c:pt>
                <c:pt idx="140">
                  <c:v>184</c:v>
                </c:pt>
                <c:pt idx="141">
                  <c:v>209</c:v>
                </c:pt>
                <c:pt idx="142">
                  <c:v>271</c:v>
                </c:pt>
                <c:pt idx="143">
                  <c:v>154</c:v>
                </c:pt>
                <c:pt idx="144">
                  <c:v>303</c:v>
                </c:pt>
                <c:pt idx="145">
                  <c:v>240</c:v>
                </c:pt>
                <c:pt idx="146">
                  <c:v>163</c:v>
                </c:pt>
                <c:pt idx="147">
                  <c:v>196</c:v>
                </c:pt>
                <c:pt idx="148">
                  <c:v>228</c:v>
                </c:pt>
                <c:pt idx="149">
                  <c:v>128</c:v>
                </c:pt>
                <c:pt idx="150">
                  <c:v>34</c:v>
                </c:pt>
                <c:pt idx="151">
                  <c:v>170</c:v>
                </c:pt>
                <c:pt idx="152">
                  <c:v>284</c:v>
                </c:pt>
                <c:pt idx="153">
                  <c:v>289</c:v>
                </c:pt>
                <c:pt idx="154">
                  <c:v>212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149-40D2-BE78-E77C11B322EA}"/>
            </c:ext>
          </c:extLst>
        </c:ser>
        <c:ser>
          <c:idx val="1"/>
          <c:order val="1"/>
          <c:tx>
            <c:v>Access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A50021"/>
              </a:solidFill>
              <a:ln w="9525">
                <a:solidFill>
                  <a:srgbClr val="A50021"/>
                </a:solidFill>
              </a:ln>
              <a:effectLst/>
            </c:spPr>
          </c:marker>
          <c:xVal>
            <c:numRef>
              <c:f>Sheet1!$C$2:$C$156</c:f>
              <c:numCache>
                <c:formatCode>General</c:formatCode>
                <c:ptCount val="155"/>
                <c:pt idx="0">
                  <c:v>2.1</c:v>
                </c:pt>
                <c:pt idx="1">
                  <c:v>2.1</c:v>
                </c:pt>
                <c:pt idx="2">
                  <c:v>2.1</c:v>
                </c:pt>
                <c:pt idx="3">
                  <c:v>2.1</c:v>
                </c:pt>
                <c:pt idx="4">
                  <c:v>2.1</c:v>
                </c:pt>
                <c:pt idx="5">
                  <c:v>2.1</c:v>
                </c:pt>
                <c:pt idx="6">
                  <c:v>2.1</c:v>
                </c:pt>
                <c:pt idx="7">
                  <c:v>2.1</c:v>
                </c:pt>
                <c:pt idx="8">
                  <c:v>2.1</c:v>
                </c:pt>
                <c:pt idx="9">
                  <c:v>2.1</c:v>
                </c:pt>
                <c:pt idx="10">
                  <c:v>2.1</c:v>
                </c:pt>
                <c:pt idx="11">
                  <c:v>2.1</c:v>
                </c:pt>
                <c:pt idx="12">
                  <c:v>2.1</c:v>
                </c:pt>
                <c:pt idx="13">
                  <c:v>2.1</c:v>
                </c:pt>
                <c:pt idx="14">
                  <c:v>2.1</c:v>
                </c:pt>
                <c:pt idx="15">
                  <c:v>2.1</c:v>
                </c:pt>
                <c:pt idx="16">
                  <c:v>2.1</c:v>
                </c:pt>
                <c:pt idx="17">
                  <c:v>2.1</c:v>
                </c:pt>
                <c:pt idx="18">
                  <c:v>2.1</c:v>
                </c:pt>
                <c:pt idx="19">
                  <c:v>2.1</c:v>
                </c:pt>
                <c:pt idx="20">
                  <c:v>2.1</c:v>
                </c:pt>
                <c:pt idx="21">
                  <c:v>2.1</c:v>
                </c:pt>
                <c:pt idx="22">
                  <c:v>2.1</c:v>
                </c:pt>
                <c:pt idx="23">
                  <c:v>2.1</c:v>
                </c:pt>
                <c:pt idx="24">
                  <c:v>2.1</c:v>
                </c:pt>
                <c:pt idx="25">
                  <c:v>2.1</c:v>
                </c:pt>
                <c:pt idx="26">
                  <c:v>2.1</c:v>
                </c:pt>
                <c:pt idx="27">
                  <c:v>2.1</c:v>
                </c:pt>
                <c:pt idx="28">
                  <c:v>2.1</c:v>
                </c:pt>
                <c:pt idx="29">
                  <c:v>2.1</c:v>
                </c:pt>
                <c:pt idx="30">
                  <c:v>2.1</c:v>
                </c:pt>
                <c:pt idx="31">
                  <c:v>2.1</c:v>
                </c:pt>
                <c:pt idx="32">
                  <c:v>2.1</c:v>
                </c:pt>
                <c:pt idx="33">
                  <c:v>2.1</c:v>
                </c:pt>
                <c:pt idx="34">
                  <c:v>2.1</c:v>
                </c:pt>
                <c:pt idx="35">
                  <c:v>2.1</c:v>
                </c:pt>
                <c:pt idx="36">
                  <c:v>2.1</c:v>
                </c:pt>
                <c:pt idx="37">
                  <c:v>2.1</c:v>
                </c:pt>
                <c:pt idx="38">
                  <c:v>2.1</c:v>
                </c:pt>
                <c:pt idx="39">
                  <c:v>2.1</c:v>
                </c:pt>
                <c:pt idx="40">
                  <c:v>2.1</c:v>
                </c:pt>
                <c:pt idx="41">
                  <c:v>2.1</c:v>
                </c:pt>
                <c:pt idx="42">
                  <c:v>2.1</c:v>
                </c:pt>
                <c:pt idx="43">
                  <c:v>2.1</c:v>
                </c:pt>
                <c:pt idx="44">
                  <c:v>2.1</c:v>
                </c:pt>
                <c:pt idx="45">
                  <c:v>2.1</c:v>
                </c:pt>
                <c:pt idx="46">
                  <c:v>2.1</c:v>
                </c:pt>
                <c:pt idx="47">
                  <c:v>2.1</c:v>
                </c:pt>
                <c:pt idx="48">
                  <c:v>2.1</c:v>
                </c:pt>
                <c:pt idx="49">
                  <c:v>2.1</c:v>
                </c:pt>
                <c:pt idx="50">
                  <c:v>2.1</c:v>
                </c:pt>
                <c:pt idx="51">
                  <c:v>2.1</c:v>
                </c:pt>
                <c:pt idx="52">
                  <c:v>2.1</c:v>
                </c:pt>
                <c:pt idx="53">
                  <c:v>2.1</c:v>
                </c:pt>
                <c:pt idx="54">
                  <c:v>2.1</c:v>
                </c:pt>
                <c:pt idx="55">
                  <c:v>2.1</c:v>
                </c:pt>
                <c:pt idx="56">
                  <c:v>2.1</c:v>
                </c:pt>
                <c:pt idx="57">
                  <c:v>2.1</c:v>
                </c:pt>
                <c:pt idx="58">
                  <c:v>2.1</c:v>
                </c:pt>
                <c:pt idx="59">
                  <c:v>2.1</c:v>
                </c:pt>
                <c:pt idx="60">
                  <c:v>2.1</c:v>
                </c:pt>
                <c:pt idx="61">
                  <c:v>2.1</c:v>
                </c:pt>
                <c:pt idx="62">
                  <c:v>2.1</c:v>
                </c:pt>
                <c:pt idx="63">
                  <c:v>2.1</c:v>
                </c:pt>
                <c:pt idx="64">
                  <c:v>2.1</c:v>
                </c:pt>
                <c:pt idx="65">
                  <c:v>2.1</c:v>
                </c:pt>
                <c:pt idx="66">
                  <c:v>2.1</c:v>
                </c:pt>
                <c:pt idx="67">
                  <c:v>2.1</c:v>
                </c:pt>
                <c:pt idx="68">
                  <c:v>2.1</c:v>
                </c:pt>
                <c:pt idx="69">
                  <c:v>2.4</c:v>
                </c:pt>
                <c:pt idx="70">
                  <c:v>2.4</c:v>
                </c:pt>
                <c:pt idx="71">
                  <c:v>2.4</c:v>
                </c:pt>
                <c:pt idx="72">
                  <c:v>2.4</c:v>
                </c:pt>
                <c:pt idx="73">
                  <c:v>2.4</c:v>
                </c:pt>
                <c:pt idx="74">
                  <c:v>2.4</c:v>
                </c:pt>
                <c:pt idx="75">
                  <c:v>2.4</c:v>
                </c:pt>
                <c:pt idx="76">
                  <c:v>2.4</c:v>
                </c:pt>
                <c:pt idx="77">
                  <c:v>2.4</c:v>
                </c:pt>
                <c:pt idx="78">
                  <c:v>2.4</c:v>
                </c:pt>
                <c:pt idx="79">
                  <c:v>2.4</c:v>
                </c:pt>
                <c:pt idx="80">
                  <c:v>2.4</c:v>
                </c:pt>
                <c:pt idx="81">
                  <c:v>2.4</c:v>
                </c:pt>
                <c:pt idx="82">
                  <c:v>2.4</c:v>
                </c:pt>
                <c:pt idx="83">
                  <c:v>2.4</c:v>
                </c:pt>
                <c:pt idx="84">
                  <c:v>2.4</c:v>
                </c:pt>
                <c:pt idx="85">
                  <c:v>2.4</c:v>
                </c:pt>
                <c:pt idx="86">
                  <c:v>2.4</c:v>
                </c:pt>
                <c:pt idx="87">
                  <c:v>2.4</c:v>
                </c:pt>
                <c:pt idx="88">
                  <c:v>2.4</c:v>
                </c:pt>
                <c:pt idx="89">
                  <c:v>2.4</c:v>
                </c:pt>
                <c:pt idx="90">
                  <c:v>2.4</c:v>
                </c:pt>
                <c:pt idx="91">
                  <c:v>2.4</c:v>
                </c:pt>
                <c:pt idx="92">
                  <c:v>2.4</c:v>
                </c:pt>
                <c:pt idx="93">
                  <c:v>2.4</c:v>
                </c:pt>
                <c:pt idx="94">
                  <c:v>2.4</c:v>
                </c:pt>
                <c:pt idx="95">
                  <c:v>2.4</c:v>
                </c:pt>
                <c:pt idx="96">
                  <c:v>2.4</c:v>
                </c:pt>
                <c:pt idx="97">
                  <c:v>2.4</c:v>
                </c:pt>
                <c:pt idx="98">
                  <c:v>2.4</c:v>
                </c:pt>
                <c:pt idx="99">
                  <c:v>2.4</c:v>
                </c:pt>
                <c:pt idx="100">
                  <c:v>2.4</c:v>
                </c:pt>
                <c:pt idx="101">
                  <c:v>2.4</c:v>
                </c:pt>
                <c:pt idx="102">
                  <c:v>2.4</c:v>
                </c:pt>
                <c:pt idx="103">
                  <c:v>2.4</c:v>
                </c:pt>
                <c:pt idx="104">
                  <c:v>2.4</c:v>
                </c:pt>
                <c:pt idx="105">
                  <c:v>2.4</c:v>
                </c:pt>
                <c:pt idx="106">
                  <c:v>2.4</c:v>
                </c:pt>
                <c:pt idx="107">
                  <c:v>2.4</c:v>
                </c:pt>
                <c:pt idx="108">
                  <c:v>2.4</c:v>
                </c:pt>
                <c:pt idx="109">
                  <c:v>2.4</c:v>
                </c:pt>
                <c:pt idx="110">
                  <c:v>2.4</c:v>
                </c:pt>
                <c:pt idx="111">
                  <c:v>2.4</c:v>
                </c:pt>
                <c:pt idx="112">
                  <c:v>2.4</c:v>
                </c:pt>
                <c:pt idx="113">
                  <c:v>2.4</c:v>
                </c:pt>
                <c:pt idx="114">
                  <c:v>2.4</c:v>
                </c:pt>
                <c:pt idx="115">
                  <c:v>2.4</c:v>
                </c:pt>
                <c:pt idx="116">
                  <c:v>2.4</c:v>
                </c:pt>
                <c:pt idx="117">
                  <c:v>2.4</c:v>
                </c:pt>
                <c:pt idx="118">
                  <c:v>2.4</c:v>
                </c:pt>
                <c:pt idx="119">
                  <c:v>2.4</c:v>
                </c:pt>
                <c:pt idx="120">
                  <c:v>2.4</c:v>
                </c:pt>
                <c:pt idx="121">
                  <c:v>2.4</c:v>
                </c:pt>
                <c:pt idx="122">
                  <c:v>2.4</c:v>
                </c:pt>
                <c:pt idx="123">
                  <c:v>2.4</c:v>
                </c:pt>
                <c:pt idx="124">
                  <c:v>2.4</c:v>
                </c:pt>
                <c:pt idx="125">
                  <c:v>2.4</c:v>
                </c:pt>
                <c:pt idx="126">
                  <c:v>2.4</c:v>
                </c:pt>
                <c:pt idx="127">
                  <c:v>2.4</c:v>
                </c:pt>
                <c:pt idx="128">
                  <c:v>2.4</c:v>
                </c:pt>
                <c:pt idx="129">
                  <c:v>2.4</c:v>
                </c:pt>
                <c:pt idx="130">
                  <c:v>2.4</c:v>
                </c:pt>
                <c:pt idx="131">
                  <c:v>2.4</c:v>
                </c:pt>
                <c:pt idx="132">
                  <c:v>2.4</c:v>
                </c:pt>
                <c:pt idx="133">
                  <c:v>2.4</c:v>
                </c:pt>
                <c:pt idx="134">
                  <c:v>2.4</c:v>
                </c:pt>
                <c:pt idx="135">
                  <c:v>2.4</c:v>
                </c:pt>
                <c:pt idx="136">
                  <c:v>2.4</c:v>
                </c:pt>
                <c:pt idx="137">
                  <c:v>2.4</c:v>
                </c:pt>
                <c:pt idx="138">
                  <c:v>2.4</c:v>
                </c:pt>
                <c:pt idx="139">
                  <c:v>2.4</c:v>
                </c:pt>
                <c:pt idx="140">
                  <c:v>2.4</c:v>
                </c:pt>
                <c:pt idx="141">
                  <c:v>2.4</c:v>
                </c:pt>
                <c:pt idx="142">
                  <c:v>2.4</c:v>
                </c:pt>
                <c:pt idx="143">
                  <c:v>2.4</c:v>
                </c:pt>
                <c:pt idx="144">
                  <c:v>2.4</c:v>
                </c:pt>
                <c:pt idx="145">
                  <c:v>2.4</c:v>
                </c:pt>
                <c:pt idx="146">
                  <c:v>2.4</c:v>
                </c:pt>
                <c:pt idx="147">
                  <c:v>2.4</c:v>
                </c:pt>
                <c:pt idx="148">
                  <c:v>2.4</c:v>
                </c:pt>
                <c:pt idx="149">
                  <c:v>2.4</c:v>
                </c:pt>
                <c:pt idx="150">
                  <c:v>2.4</c:v>
                </c:pt>
                <c:pt idx="151">
                  <c:v>2.4</c:v>
                </c:pt>
                <c:pt idx="152">
                  <c:v>2.4</c:v>
                </c:pt>
                <c:pt idx="153">
                  <c:v>2.4</c:v>
                </c:pt>
                <c:pt idx="154">
                  <c:v>2.4</c:v>
                </c:pt>
              </c:numCache>
            </c:numRef>
          </c:xVal>
          <c:yVal>
            <c:numRef>
              <c:f>Sheet1!$D$2:$D$156</c:f>
              <c:numCache>
                <c:formatCode>General</c:formatCode>
                <c:ptCount val="155"/>
                <c:pt idx="0">
                  <c:v>38</c:v>
                </c:pt>
                <c:pt idx="1">
                  <c:v>2</c:v>
                </c:pt>
                <c:pt idx="2">
                  <c:v>29</c:v>
                </c:pt>
                <c:pt idx="3">
                  <c:v>37</c:v>
                </c:pt>
                <c:pt idx="4">
                  <c:v>77</c:v>
                </c:pt>
                <c:pt idx="5">
                  <c:v>53</c:v>
                </c:pt>
                <c:pt idx="6">
                  <c:v>128</c:v>
                </c:pt>
                <c:pt idx="7">
                  <c:v>15</c:v>
                </c:pt>
                <c:pt idx="8">
                  <c:v>45</c:v>
                </c:pt>
                <c:pt idx="9">
                  <c:v>223</c:v>
                </c:pt>
                <c:pt idx="10">
                  <c:v>110</c:v>
                </c:pt>
                <c:pt idx="11">
                  <c:v>39</c:v>
                </c:pt>
                <c:pt idx="12">
                  <c:v>11</c:v>
                </c:pt>
                <c:pt idx="13">
                  <c:v>72</c:v>
                </c:pt>
                <c:pt idx="14">
                  <c:v>61</c:v>
                </c:pt>
                <c:pt idx="15">
                  <c:v>108</c:v>
                </c:pt>
                <c:pt idx="16">
                  <c:v>54</c:v>
                </c:pt>
                <c:pt idx="17">
                  <c:v>17</c:v>
                </c:pt>
                <c:pt idx="18">
                  <c:v>43</c:v>
                </c:pt>
                <c:pt idx="19">
                  <c:v>10</c:v>
                </c:pt>
                <c:pt idx="20">
                  <c:v>7</c:v>
                </c:pt>
                <c:pt idx="21">
                  <c:v>68</c:v>
                </c:pt>
                <c:pt idx="22">
                  <c:v>3</c:v>
                </c:pt>
                <c:pt idx="23">
                  <c:v>116</c:v>
                </c:pt>
                <c:pt idx="24">
                  <c:v>186</c:v>
                </c:pt>
                <c:pt idx="25">
                  <c:v>129</c:v>
                </c:pt>
                <c:pt idx="26">
                  <c:v>115</c:v>
                </c:pt>
                <c:pt idx="27">
                  <c:v>59</c:v>
                </c:pt>
                <c:pt idx="28">
                  <c:v>147</c:v>
                </c:pt>
                <c:pt idx="29">
                  <c:v>59</c:v>
                </c:pt>
                <c:pt idx="30">
                  <c:v>49</c:v>
                </c:pt>
                <c:pt idx="31">
                  <c:v>84</c:v>
                </c:pt>
                <c:pt idx="32">
                  <c:v>267</c:v>
                </c:pt>
                <c:pt idx="33">
                  <c:v>20</c:v>
                </c:pt>
                <c:pt idx="34">
                  <c:v>168</c:v>
                </c:pt>
                <c:pt idx="35">
                  <c:v>12</c:v>
                </c:pt>
                <c:pt idx="36">
                  <c:v>61</c:v>
                </c:pt>
                <c:pt idx="37">
                  <c:v>58</c:v>
                </c:pt>
                <c:pt idx="38">
                  <c:v>114</c:v>
                </c:pt>
                <c:pt idx="39">
                  <c:v>33</c:v>
                </c:pt>
                <c:pt idx="40">
                  <c:v>29</c:v>
                </c:pt>
                <c:pt idx="41">
                  <c:v>36</c:v>
                </c:pt>
                <c:pt idx="42">
                  <c:v>18</c:v>
                </c:pt>
                <c:pt idx="43">
                  <c:v>5</c:v>
                </c:pt>
                <c:pt idx="44">
                  <c:v>75</c:v>
                </c:pt>
                <c:pt idx="45">
                  <c:v>32</c:v>
                </c:pt>
                <c:pt idx="46">
                  <c:v>98</c:v>
                </c:pt>
                <c:pt idx="47">
                  <c:v>196</c:v>
                </c:pt>
                <c:pt idx="48">
                  <c:v>96</c:v>
                </c:pt>
                <c:pt idx="49">
                  <c:v>94</c:v>
                </c:pt>
                <c:pt idx="50">
                  <c:v>52</c:v>
                </c:pt>
                <c:pt idx="51">
                  <c:v>21</c:v>
                </c:pt>
                <c:pt idx="52">
                  <c:v>56</c:v>
                </c:pt>
                <c:pt idx="53">
                  <c:v>31</c:v>
                </c:pt>
                <c:pt idx="54">
                  <c:v>1</c:v>
                </c:pt>
                <c:pt idx="55">
                  <c:v>99</c:v>
                </c:pt>
                <c:pt idx="56">
                  <c:v>9</c:v>
                </c:pt>
                <c:pt idx="57">
                  <c:v>8</c:v>
                </c:pt>
                <c:pt idx="58">
                  <c:v>89</c:v>
                </c:pt>
                <c:pt idx="59">
                  <c:v>81</c:v>
                </c:pt>
                <c:pt idx="60">
                  <c:v>47</c:v>
                </c:pt>
                <c:pt idx="61">
                  <c:v>76</c:v>
                </c:pt>
                <c:pt idx="62">
                  <c:v>23</c:v>
                </c:pt>
                <c:pt idx="63">
                  <c:v>185</c:v>
                </c:pt>
                <c:pt idx="64">
                  <c:v>141</c:v>
                </c:pt>
                <c:pt idx="65">
                  <c:v>104</c:v>
                </c:pt>
                <c:pt idx="66">
                  <c:v>211</c:v>
                </c:pt>
                <c:pt idx="67">
                  <c:v>83</c:v>
                </c:pt>
                <c:pt idx="68">
                  <c:v>122</c:v>
                </c:pt>
                <c:pt idx="69">
                  <c:v>117</c:v>
                </c:pt>
                <c:pt idx="70">
                  <c:v>137</c:v>
                </c:pt>
                <c:pt idx="71">
                  <c:v>263</c:v>
                </c:pt>
                <c:pt idx="72">
                  <c:v>132</c:v>
                </c:pt>
                <c:pt idx="73">
                  <c:v>281</c:v>
                </c:pt>
                <c:pt idx="74">
                  <c:v>169</c:v>
                </c:pt>
                <c:pt idx="75">
                  <c:v>130</c:v>
                </c:pt>
                <c:pt idx="76">
                  <c:v>306</c:v>
                </c:pt>
                <c:pt idx="77">
                  <c:v>228</c:v>
                </c:pt>
                <c:pt idx="78">
                  <c:v>276</c:v>
                </c:pt>
                <c:pt idx="79">
                  <c:v>269</c:v>
                </c:pt>
                <c:pt idx="80">
                  <c:v>200</c:v>
                </c:pt>
                <c:pt idx="81">
                  <c:v>166</c:v>
                </c:pt>
                <c:pt idx="82">
                  <c:v>288</c:v>
                </c:pt>
                <c:pt idx="83">
                  <c:v>162</c:v>
                </c:pt>
                <c:pt idx="84">
                  <c:v>152</c:v>
                </c:pt>
                <c:pt idx="85">
                  <c:v>278</c:v>
                </c:pt>
                <c:pt idx="86">
                  <c:v>229</c:v>
                </c:pt>
                <c:pt idx="87">
                  <c:v>295</c:v>
                </c:pt>
                <c:pt idx="88">
                  <c:v>244</c:v>
                </c:pt>
                <c:pt idx="89">
                  <c:v>204</c:v>
                </c:pt>
                <c:pt idx="90">
                  <c:v>256</c:v>
                </c:pt>
                <c:pt idx="91">
                  <c:v>298</c:v>
                </c:pt>
                <c:pt idx="92">
                  <c:v>217</c:v>
                </c:pt>
                <c:pt idx="93">
                  <c:v>208</c:v>
                </c:pt>
                <c:pt idx="94">
                  <c:v>188</c:v>
                </c:pt>
                <c:pt idx="95">
                  <c:v>179</c:v>
                </c:pt>
                <c:pt idx="96">
                  <c:v>292</c:v>
                </c:pt>
                <c:pt idx="97">
                  <c:v>159</c:v>
                </c:pt>
                <c:pt idx="98">
                  <c:v>283</c:v>
                </c:pt>
                <c:pt idx="99">
                  <c:v>145</c:v>
                </c:pt>
                <c:pt idx="100">
                  <c:v>209</c:v>
                </c:pt>
                <c:pt idx="101">
                  <c:v>240</c:v>
                </c:pt>
                <c:pt idx="102">
                  <c:v>176</c:v>
                </c:pt>
                <c:pt idx="103">
                  <c:v>272</c:v>
                </c:pt>
                <c:pt idx="104">
                  <c:v>290</c:v>
                </c:pt>
                <c:pt idx="105">
                  <c:v>233</c:v>
                </c:pt>
                <c:pt idx="106">
                  <c:v>126</c:v>
                </c:pt>
                <c:pt idx="107">
                  <c:v>249</c:v>
                </c:pt>
                <c:pt idx="108">
                  <c:v>195</c:v>
                </c:pt>
                <c:pt idx="109">
                  <c:v>234</c:v>
                </c:pt>
                <c:pt idx="110">
                  <c:v>181</c:v>
                </c:pt>
                <c:pt idx="111">
                  <c:v>241</c:v>
                </c:pt>
                <c:pt idx="112">
                  <c:v>148</c:v>
                </c:pt>
                <c:pt idx="113">
                  <c:v>230</c:v>
                </c:pt>
                <c:pt idx="114">
                  <c:v>255</c:v>
                </c:pt>
                <c:pt idx="115">
                  <c:v>299</c:v>
                </c:pt>
                <c:pt idx="116">
                  <c:v>301</c:v>
                </c:pt>
                <c:pt idx="117">
                  <c:v>164</c:v>
                </c:pt>
                <c:pt idx="118">
                  <c:v>305</c:v>
                </c:pt>
                <c:pt idx="119">
                  <c:v>155</c:v>
                </c:pt>
                <c:pt idx="120">
                  <c:v>180</c:v>
                </c:pt>
                <c:pt idx="121">
                  <c:v>289</c:v>
                </c:pt>
                <c:pt idx="122">
                  <c:v>218</c:v>
                </c:pt>
                <c:pt idx="123">
                  <c:v>259</c:v>
                </c:pt>
                <c:pt idx="124">
                  <c:v>177</c:v>
                </c:pt>
                <c:pt idx="125">
                  <c:v>277</c:v>
                </c:pt>
                <c:pt idx="126">
                  <c:v>151</c:v>
                </c:pt>
                <c:pt idx="127">
                  <c:v>177</c:v>
                </c:pt>
                <c:pt idx="128">
                  <c:v>300</c:v>
                </c:pt>
                <c:pt idx="129">
                  <c:v>198</c:v>
                </c:pt>
                <c:pt idx="130">
                  <c:v>284</c:v>
                </c:pt>
                <c:pt idx="131">
                  <c:v>296</c:v>
                </c:pt>
                <c:pt idx="132">
                  <c:v>194</c:v>
                </c:pt>
                <c:pt idx="133">
                  <c:v>238</c:v>
                </c:pt>
                <c:pt idx="134">
                  <c:v>190</c:v>
                </c:pt>
                <c:pt idx="135">
                  <c:v>112</c:v>
                </c:pt>
                <c:pt idx="136">
                  <c:v>273</c:v>
                </c:pt>
                <c:pt idx="137">
                  <c:v>131</c:v>
                </c:pt>
                <c:pt idx="138">
                  <c:v>282</c:v>
                </c:pt>
                <c:pt idx="139">
                  <c:v>294</c:v>
                </c:pt>
                <c:pt idx="140">
                  <c:v>253</c:v>
                </c:pt>
                <c:pt idx="141">
                  <c:v>270</c:v>
                </c:pt>
                <c:pt idx="142">
                  <c:v>262</c:v>
                </c:pt>
                <c:pt idx="143">
                  <c:v>247</c:v>
                </c:pt>
                <c:pt idx="144">
                  <c:v>268</c:v>
                </c:pt>
                <c:pt idx="145">
                  <c:v>291</c:v>
                </c:pt>
                <c:pt idx="146">
                  <c:v>266</c:v>
                </c:pt>
                <c:pt idx="147">
                  <c:v>210</c:v>
                </c:pt>
                <c:pt idx="148">
                  <c:v>192</c:v>
                </c:pt>
                <c:pt idx="149">
                  <c:v>191</c:v>
                </c:pt>
                <c:pt idx="150">
                  <c:v>201</c:v>
                </c:pt>
                <c:pt idx="151">
                  <c:v>126</c:v>
                </c:pt>
                <c:pt idx="152">
                  <c:v>254</c:v>
                </c:pt>
                <c:pt idx="153">
                  <c:v>203</c:v>
                </c:pt>
                <c:pt idx="154">
                  <c:v>224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5149-40D2-BE78-E77C11B322EA}"/>
            </c:ext>
          </c:extLst>
        </c:ser>
        <c:ser>
          <c:idx val="3"/>
          <c:order val="2"/>
          <c:tx>
            <c:v>Use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Sheet1!$G$2:$G$156</c:f>
              <c:numCache>
                <c:formatCode>General</c:formatCode>
                <c:ptCount val="155"/>
                <c:pt idx="0">
                  <c:v>4.0999999999999996</c:v>
                </c:pt>
                <c:pt idx="1">
                  <c:v>4.0999999999999996</c:v>
                </c:pt>
                <c:pt idx="2">
                  <c:v>4.0999999999999996</c:v>
                </c:pt>
                <c:pt idx="3">
                  <c:v>4.0999999999999996</c:v>
                </c:pt>
                <c:pt idx="4">
                  <c:v>4.0999999999999996</c:v>
                </c:pt>
                <c:pt idx="5">
                  <c:v>4.0999999999999996</c:v>
                </c:pt>
                <c:pt idx="6">
                  <c:v>4.0999999999999996</c:v>
                </c:pt>
                <c:pt idx="7">
                  <c:v>4.0999999999999996</c:v>
                </c:pt>
                <c:pt idx="8">
                  <c:v>4.0999999999999996</c:v>
                </c:pt>
                <c:pt idx="9">
                  <c:v>4.0999999999999996</c:v>
                </c:pt>
                <c:pt idx="10">
                  <c:v>4.0999999999999996</c:v>
                </c:pt>
                <c:pt idx="11">
                  <c:v>4.0999999999999996</c:v>
                </c:pt>
                <c:pt idx="12">
                  <c:v>4.0999999999999996</c:v>
                </c:pt>
                <c:pt idx="13">
                  <c:v>4.0999999999999996</c:v>
                </c:pt>
                <c:pt idx="14">
                  <c:v>4.0999999999999996</c:v>
                </c:pt>
                <c:pt idx="15">
                  <c:v>4.0999999999999996</c:v>
                </c:pt>
                <c:pt idx="16">
                  <c:v>4.0999999999999996</c:v>
                </c:pt>
                <c:pt idx="17">
                  <c:v>4.0999999999999996</c:v>
                </c:pt>
                <c:pt idx="18">
                  <c:v>4.0999999999999996</c:v>
                </c:pt>
                <c:pt idx="19">
                  <c:v>4.0999999999999996</c:v>
                </c:pt>
                <c:pt idx="20">
                  <c:v>4.0999999999999996</c:v>
                </c:pt>
                <c:pt idx="21">
                  <c:v>4.0999999999999996</c:v>
                </c:pt>
                <c:pt idx="22">
                  <c:v>4.0999999999999996</c:v>
                </c:pt>
                <c:pt idx="23">
                  <c:v>4.0999999999999996</c:v>
                </c:pt>
                <c:pt idx="24">
                  <c:v>4.0999999999999996</c:v>
                </c:pt>
                <c:pt idx="25">
                  <c:v>4.0999999999999996</c:v>
                </c:pt>
                <c:pt idx="26">
                  <c:v>4.0999999999999996</c:v>
                </c:pt>
                <c:pt idx="27">
                  <c:v>4.0999999999999996</c:v>
                </c:pt>
                <c:pt idx="28">
                  <c:v>4.0999999999999996</c:v>
                </c:pt>
                <c:pt idx="29">
                  <c:v>4.0999999999999996</c:v>
                </c:pt>
                <c:pt idx="30">
                  <c:v>4.0999999999999996</c:v>
                </c:pt>
                <c:pt idx="31">
                  <c:v>4.0999999999999996</c:v>
                </c:pt>
                <c:pt idx="32">
                  <c:v>4.0999999999999996</c:v>
                </c:pt>
                <c:pt idx="33">
                  <c:v>4.0999999999999996</c:v>
                </c:pt>
                <c:pt idx="34">
                  <c:v>4.0999999999999996</c:v>
                </c:pt>
                <c:pt idx="35">
                  <c:v>4.0999999999999996</c:v>
                </c:pt>
                <c:pt idx="36">
                  <c:v>4.0999999999999996</c:v>
                </c:pt>
                <c:pt idx="37">
                  <c:v>4.0999999999999996</c:v>
                </c:pt>
                <c:pt idx="38">
                  <c:v>4.0999999999999996</c:v>
                </c:pt>
                <c:pt idx="39">
                  <c:v>4.0999999999999996</c:v>
                </c:pt>
                <c:pt idx="40">
                  <c:v>4.0999999999999996</c:v>
                </c:pt>
                <c:pt idx="41">
                  <c:v>4.0999999999999996</c:v>
                </c:pt>
                <c:pt idx="42">
                  <c:v>4.0999999999999996</c:v>
                </c:pt>
                <c:pt idx="43">
                  <c:v>4.0999999999999996</c:v>
                </c:pt>
                <c:pt idx="44">
                  <c:v>4.0999999999999996</c:v>
                </c:pt>
                <c:pt idx="45">
                  <c:v>4.0999999999999996</c:v>
                </c:pt>
                <c:pt idx="46">
                  <c:v>4.0999999999999996</c:v>
                </c:pt>
                <c:pt idx="47">
                  <c:v>4.0999999999999996</c:v>
                </c:pt>
                <c:pt idx="48">
                  <c:v>4.0999999999999996</c:v>
                </c:pt>
                <c:pt idx="49">
                  <c:v>4.0999999999999996</c:v>
                </c:pt>
                <c:pt idx="50">
                  <c:v>4.0999999999999996</c:v>
                </c:pt>
                <c:pt idx="51">
                  <c:v>4.0999999999999996</c:v>
                </c:pt>
                <c:pt idx="52">
                  <c:v>4.0999999999999996</c:v>
                </c:pt>
                <c:pt idx="53">
                  <c:v>4.0999999999999996</c:v>
                </c:pt>
                <c:pt idx="54">
                  <c:v>4.0999999999999996</c:v>
                </c:pt>
                <c:pt idx="55">
                  <c:v>4.0999999999999996</c:v>
                </c:pt>
                <c:pt idx="56">
                  <c:v>4.0999999999999996</c:v>
                </c:pt>
                <c:pt idx="57">
                  <c:v>4.0999999999999996</c:v>
                </c:pt>
                <c:pt idx="58">
                  <c:v>4.0999999999999996</c:v>
                </c:pt>
                <c:pt idx="59">
                  <c:v>4.0999999999999996</c:v>
                </c:pt>
                <c:pt idx="60">
                  <c:v>4.0999999999999996</c:v>
                </c:pt>
                <c:pt idx="61">
                  <c:v>4.0999999999999996</c:v>
                </c:pt>
                <c:pt idx="62">
                  <c:v>4.0999999999999996</c:v>
                </c:pt>
                <c:pt idx="63">
                  <c:v>4.0999999999999996</c:v>
                </c:pt>
                <c:pt idx="64">
                  <c:v>4.0999999999999996</c:v>
                </c:pt>
                <c:pt idx="65">
                  <c:v>4.0999999999999996</c:v>
                </c:pt>
                <c:pt idx="66">
                  <c:v>4.0999999999999996</c:v>
                </c:pt>
                <c:pt idx="67">
                  <c:v>4.0999999999999996</c:v>
                </c:pt>
                <c:pt idx="68">
                  <c:v>4.0999999999999996</c:v>
                </c:pt>
                <c:pt idx="69">
                  <c:v>4.4000000000000004</c:v>
                </c:pt>
                <c:pt idx="70">
                  <c:v>4.4000000000000004</c:v>
                </c:pt>
                <c:pt idx="71">
                  <c:v>4.4000000000000004</c:v>
                </c:pt>
                <c:pt idx="72">
                  <c:v>4.4000000000000004</c:v>
                </c:pt>
                <c:pt idx="73">
                  <c:v>4.4000000000000004</c:v>
                </c:pt>
                <c:pt idx="74">
                  <c:v>4.4000000000000004</c:v>
                </c:pt>
                <c:pt idx="75">
                  <c:v>4.4000000000000004</c:v>
                </c:pt>
                <c:pt idx="76">
                  <c:v>4.4000000000000004</c:v>
                </c:pt>
                <c:pt idx="77">
                  <c:v>4.4000000000000004</c:v>
                </c:pt>
                <c:pt idx="78">
                  <c:v>4.4000000000000004</c:v>
                </c:pt>
                <c:pt idx="79">
                  <c:v>4.4000000000000004</c:v>
                </c:pt>
                <c:pt idx="80">
                  <c:v>4.4000000000000004</c:v>
                </c:pt>
                <c:pt idx="81">
                  <c:v>4.4000000000000004</c:v>
                </c:pt>
                <c:pt idx="82">
                  <c:v>4.4000000000000004</c:v>
                </c:pt>
                <c:pt idx="83">
                  <c:v>4.4000000000000004</c:v>
                </c:pt>
                <c:pt idx="84">
                  <c:v>4.4000000000000004</c:v>
                </c:pt>
                <c:pt idx="85">
                  <c:v>4.4000000000000004</c:v>
                </c:pt>
                <c:pt idx="86">
                  <c:v>4.4000000000000004</c:v>
                </c:pt>
                <c:pt idx="87">
                  <c:v>4.4000000000000004</c:v>
                </c:pt>
                <c:pt idx="88">
                  <c:v>4.4000000000000004</c:v>
                </c:pt>
                <c:pt idx="89">
                  <c:v>4.4000000000000004</c:v>
                </c:pt>
                <c:pt idx="90">
                  <c:v>4.4000000000000004</c:v>
                </c:pt>
                <c:pt idx="91">
                  <c:v>4.4000000000000004</c:v>
                </c:pt>
                <c:pt idx="92">
                  <c:v>4.4000000000000004</c:v>
                </c:pt>
                <c:pt idx="93">
                  <c:v>4.4000000000000004</c:v>
                </c:pt>
                <c:pt idx="94">
                  <c:v>4.4000000000000004</c:v>
                </c:pt>
                <c:pt idx="95">
                  <c:v>4.4000000000000004</c:v>
                </c:pt>
                <c:pt idx="96">
                  <c:v>4.4000000000000004</c:v>
                </c:pt>
                <c:pt idx="97">
                  <c:v>4.4000000000000004</c:v>
                </c:pt>
                <c:pt idx="98">
                  <c:v>4.4000000000000004</c:v>
                </c:pt>
                <c:pt idx="99">
                  <c:v>4.4000000000000004</c:v>
                </c:pt>
                <c:pt idx="100">
                  <c:v>4.4000000000000004</c:v>
                </c:pt>
                <c:pt idx="101">
                  <c:v>4.4000000000000004</c:v>
                </c:pt>
                <c:pt idx="102">
                  <c:v>4.4000000000000004</c:v>
                </c:pt>
                <c:pt idx="103">
                  <c:v>4.4000000000000004</c:v>
                </c:pt>
                <c:pt idx="104">
                  <c:v>4.4000000000000004</c:v>
                </c:pt>
                <c:pt idx="105">
                  <c:v>4.4000000000000004</c:v>
                </c:pt>
                <c:pt idx="106">
                  <c:v>4.4000000000000004</c:v>
                </c:pt>
                <c:pt idx="107">
                  <c:v>4.4000000000000004</c:v>
                </c:pt>
                <c:pt idx="108">
                  <c:v>4.4000000000000004</c:v>
                </c:pt>
                <c:pt idx="109">
                  <c:v>4.4000000000000004</c:v>
                </c:pt>
                <c:pt idx="110">
                  <c:v>4.4000000000000004</c:v>
                </c:pt>
                <c:pt idx="111">
                  <c:v>4.4000000000000004</c:v>
                </c:pt>
                <c:pt idx="112">
                  <c:v>4.4000000000000004</c:v>
                </c:pt>
                <c:pt idx="113">
                  <c:v>4.4000000000000004</c:v>
                </c:pt>
                <c:pt idx="114">
                  <c:v>4.4000000000000004</c:v>
                </c:pt>
                <c:pt idx="115">
                  <c:v>4.4000000000000004</c:v>
                </c:pt>
                <c:pt idx="116">
                  <c:v>4.4000000000000004</c:v>
                </c:pt>
                <c:pt idx="117">
                  <c:v>4.4000000000000004</c:v>
                </c:pt>
                <c:pt idx="118">
                  <c:v>4.4000000000000004</c:v>
                </c:pt>
                <c:pt idx="119">
                  <c:v>4.4000000000000004</c:v>
                </c:pt>
                <c:pt idx="120">
                  <c:v>4.4000000000000004</c:v>
                </c:pt>
                <c:pt idx="121">
                  <c:v>4.4000000000000004</c:v>
                </c:pt>
                <c:pt idx="122">
                  <c:v>4.4000000000000004</c:v>
                </c:pt>
                <c:pt idx="123">
                  <c:v>4.4000000000000004</c:v>
                </c:pt>
                <c:pt idx="124">
                  <c:v>4.4000000000000004</c:v>
                </c:pt>
                <c:pt idx="125">
                  <c:v>4.4000000000000004</c:v>
                </c:pt>
                <c:pt idx="126">
                  <c:v>4.4000000000000004</c:v>
                </c:pt>
                <c:pt idx="127">
                  <c:v>4.4000000000000004</c:v>
                </c:pt>
                <c:pt idx="128">
                  <c:v>4.4000000000000004</c:v>
                </c:pt>
                <c:pt idx="129">
                  <c:v>4.4000000000000004</c:v>
                </c:pt>
                <c:pt idx="130">
                  <c:v>4.4000000000000004</c:v>
                </c:pt>
                <c:pt idx="131">
                  <c:v>4.4000000000000004</c:v>
                </c:pt>
                <c:pt idx="132">
                  <c:v>4.4000000000000004</c:v>
                </c:pt>
                <c:pt idx="133">
                  <c:v>4.4000000000000004</c:v>
                </c:pt>
                <c:pt idx="134">
                  <c:v>4.4000000000000004</c:v>
                </c:pt>
                <c:pt idx="135">
                  <c:v>4.4000000000000004</c:v>
                </c:pt>
                <c:pt idx="136">
                  <c:v>4.4000000000000004</c:v>
                </c:pt>
                <c:pt idx="137">
                  <c:v>4.4000000000000004</c:v>
                </c:pt>
                <c:pt idx="138">
                  <c:v>4.4000000000000004</c:v>
                </c:pt>
                <c:pt idx="139">
                  <c:v>4.4000000000000004</c:v>
                </c:pt>
                <c:pt idx="140">
                  <c:v>4.4000000000000004</c:v>
                </c:pt>
                <c:pt idx="141">
                  <c:v>4.4000000000000004</c:v>
                </c:pt>
                <c:pt idx="142">
                  <c:v>4.4000000000000004</c:v>
                </c:pt>
                <c:pt idx="143">
                  <c:v>4.4000000000000004</c:v>
                </c:pt>
                <c:pt idx="144">
                  <c:v>4.4000000000000004</c:v>
                </c:pt>
                <c:pt idx="145">
                  <c:v>4.4000000000000004</c:v>
                </c:pt>
                <c:pt idx="146">
                  <c:v>4.4000000000000004</c:v>
                </c:pt>
                <c:pt idx="147">
                  <c:v>4.4000000000000004</c:v>
                </c:pt>
                <c:pt idx="148">
                  <c:v>4.4000000000000004</c:v>
                </c:pt>
                <c:pt idx="149">
                  <c:v>4.4000000000000004</c:v>
                </c:pt>
                <c:pt idx="150">
                  <c:v>4.4000000000000004</c:v>
                </c:pt>
                <c:pt idx="151">
                  <c:v>4.4000000000000004</c:v>
                </c:pt>
                <c:pt idx="152">
                  <c:v>4.4000000000000004</c:v>
                </c:pt>
                <c:pt idx="153">
                  <c:v>4.4000000000000004</c:v>
                </c:pt>
                <c:pt idx="154">
                  <c:v>4.4000000000000004</c:v>
                </c:pt>
              </c:numCache>
            </c:numRef>
          </c:xVal>
          <c:yVal>
            <c:numRef>
              <c:f>Sheet1!$H$2:$H$156</c:f>
              <c:numCache>
                <c:formatCode>General</c:formatCode>
                <c:ptCount val="155"/>
                <c:pt idx="0">
                  <c:v>30</c:v>
                </c:pt>
                <c:pt idx="1">
                  <c:v>166</c:v>
                </c:pt>
                <c:pt idx="2">
                  <c:v>46</c:v>
                </c:pt>
                <c:pt idx="3">
                  <c:v>54</c:v>
                </c:pt>
                <c:pt idx="4">
                  <c:v>153</c:v>
                </c:pt>
                <c:pt idx="5">
                  <c:v>243</c:v>
                </c:pt>
                <c:pt idx="6">
                  <c:v>161</c:v>
                </c:pt>
                <c:pt idx="7">
                  <c:v>89</c:v>
                </c:pt>
                <c:pt idx="8">
                  <c:v>175</c:v>
                </c:pt>
                <c:pt idx="9">
                  <c:v>58</c:v>
                </c:pt>
                <c:pt idx="10">
                  <c:v>100</c:v>
                </c:pt>
                <c:pt idx="11">
                  <c:v>216</c:v>
                </c:pt>
                <c:pt idx="12">
                  <c:v>19</c:v>
                </c:pt>
                <c:pt idx="13">
                  <c:v>102</c:v>
                </c:pt>
                <c:pt idx="14">
                  <c:v>263</c:v>
                </c:pt>
                <c:pt idx="15">
                  <c:v>115</c:v>
                </c:pt>
                <c:pt idx="16">
                  <c:v>16</c:v>
                </c:pt>
                <c:pt idx="17">
                  <c:v>87</c:v>
                </c:pt>
                <c:pt idx="18">
                  <c:v>36</c:v>
                </c:pt>
                <c:pt idx="19">
                  <c:v>40</c:v>
                </c:pt>
                <c:pt idx="20">
                  <c:v>94</c:v>
                </c:pt>
                <c:pt idx="21">
                  <c:v>6</c:v>
                </c:pt>
                <c:pt idx="22">
                  <c:v>190</c:v>
                </c:pt>
                <c:pt idx="23">
                  <c:v>204</c:v>
                </c:pt>
                <c:pt idx="24">
                  <c:v>121</c:v>
                </c:pt>
                <c:pt idx="25">
                  <c:v>5</c:v>
                </c:pt>
                <c:pt idx="26">
                  <c:v>152</c:v>
                </c:pt>
                <c:pt idx="27">
                  <c:v>101</c:v>
                </c:pt>
                <c:pt idx="28">
                  <c:v>180</c:v>
                </c:pt>
                <c:pt idx="29">
                  <c:v>103</c:v>
                </c:pt>
                <c:pt idx="30">
                  <c:v>168</c:v>
                </c:pt>
                <c:pt idx="31">
                  <c:v>116</c:v>
                </c:pt>
                <c:pt idx="32">
                  <c:v>44</c:v>
                </c:pt>
                <c:pt idx="33">
                  <c:v>1</c:v>
                </c:pt>
                <c:pt idx="34">
                  <c:v>22</c:v>
                </c:pt>
                <c:pt idx="35">
                  <c:v>66</c:v>
                </c:pt>
                <c:pt idx="36">
                  <c:v>276</c:v>
                </c:pt>
                <c:pt idx="37">
                  <c:v>92</c:v>
                </c:pt>
                <c:pt idx="38">
                  <c:v>172</c:v>
                </c:pt>
                <c:pt idx="39">
                  <c:v>132</c:v>
                </c:pt>
                <c:pt idx="40">
                  <c:v>31</c:v>
                </c:pt>
                <c:pt idx="41">
                  <c:v>201</c:v>
                </c:pt>
                <c:pt idx="42">
                  <c:v>129</c:v>
                </c:pt>
                <c:pt idx="43">
                  <c:v>150</c:v>
                </c:pt>
                <c:pt idx="44">
                  <c:v>157</c:v>
                </c:pt>
                <c:pt idx="45">
                  <c:v>148</c:v>
                </c:pt>
                <c:pt idx="46">
                  <c:v>8</c:v>
                </c:pt>
                <c:pt idx="47">
                  <c:v>61</c:v>
                </c:pt>
                <c:pt idx="48">
                  <c:v>170</c:v>
                </c:pt>
                <c:pt idx="49">
                  <c:v>195</c:v>
                </c:pt>
                <c:pt idx="50">
                  <c:v>74</c:v>
                </c:pt>
                <c:pt idx="51">
                  <c:v>169</c:v>
                </c:pt>
                <c:pt idx="52">
                  <c:v>113</c:v>
                </c:pt>
                <c:pt idx="53">
                  <c:v>38</c:v>
                </c:pt>
                <c:pt idx="54">
                  <c:v>203</c:v>
                </c:pt>
                <c:pt idx="55">
                  <c:v>65</c:v>
                </c:pt>
                <c:pt idx="56">
                  <c:v>232</c:v>
                </c:pt>
                <c:pt idx="57">
                  <c:v>57</c:v>
                </c:pt>
                <c:pt idx="58">
                  <c:v>281</c:v>
                </c:pt>
                <c:pt idx="59">
                  <c:v>198</c:v>
                </c:pt>
                <c:pt idx="60">
                  <c:v>182</c:v>
                </c:pt>
                <c:pt idx="61">
                  <c:v>47</c:v>
                </c:pt>
                <c:pt idx="62">
                  <c:v>293</c:v>
                </c:pt>
                <c:pt idx="63">
                  <c:v>3</c:v>
                </c:pt>
                <c:pt idx="64">
                  <c:v>14</c:v>
                </c:pt>
                <c:pt idx="65">
                  <c:v>164</c:v>
                </c:pt>
                <c:pt idx="66">
                  <c:v>68</c:v>
                </c:pt>
                <c:pt idx="67">
                  <c:v>131</c:v>
                </c:pt>
                <c:pt idx="68">
                  <c:v>78</c:v>
                </c:pt>
                <c:pt idx="69">
                  <c:v>284</c:v>
                </c:pt>
                <c:pt idx="70">
                  <c:v>300</c:v>
                </c:pt>
                <c:pt idx="71">
                  <c:v>306</c:v>
                </c:pt>
                <c:pt idx="72">
                  <c:v>110</c:v>
                </c:pt>
                <c:pt idx="73">
                  <c:v>218</c:v>
                </c:pt>
                <c:pt idx="74">
                  <c:v>290</c:v>
                </c:pt>
                <c:pt idx="75">
                  <c:v>163</c:v>
                </c:pt>
                <c:pt idx="76">
                  <c:v>204</c:v>
                </c:pt>
                <c:pt idx="77">
                  <c:v>253</c:v>
                </c:pt>
                <c:pt idx="78">
                  <c:v>206</c:v>
                </c:pt>
                <c:pt idx="79">
                  <c:v>154</c:v>
                </c:pt>
                <c:pt idx="80">
                  <c:v>287</c:v>
                </c:pt>
                <c:pt idx="81">
                  <c:v>197</c:v>
                </c:pt>
                <c:pt idx="82">
                  <c:v>109</c:v>
                </c:pt>
                <c:pt idx="83">
                  <c:v>257</c:v>
                </c:pt>
                <c:pt idx="84">
                  <c:v>6</c:v>
                </c:pt>
                <c:pt idx="85">
                  <c:v>224</c:v>
                </c:pt>
                <c:pt idx="86">
                  <c:v>145</c:v>
                </c:pt>
                <c:pt idx="87">
                  <c:v>292</c:v>
                </c:pt>
                <c:pt idx="88">
                  <c:v>88</c:v>
                </c:pt>
                <c:pt idx="89">
                  <c:v>273</c:v>
                </c:pt>
                <c:pt idx="90">
                  <c:v>29</c:v>
                </c:pt>
                <c:pt idx="91">
                  <c:v>275</c:v>
                </c:pt>
                <c:pt idx="92">
                  <c:v>304</c:v>
                </c:pt>
                <c:pt idx="93">
                  <c:v>282</c:v>
                </c:pt>
                <c:pt idx="94">
                  <c:v>135</c:v>
                </c:pt>
                <c:pt idx="95">
                  <c:v>112</c:v>
                </c:pt>
                <c:pt idx="96">
                  <c:v>145</c:v>
                </c:pt>
                <c:pt idx="97">
                  <c:v>70</c:v>
                </c:pt>
                <c:pt idx="98">
                  <c:v>239</c:v>
                </c:pt>
                <c:pt idx="99">
                  <c:v>209</c:v>
                </c:pt>
                <c:pt idx="100">
                  <c:v>278</c:v>
                </c:pt>
                <c:pt idx="101">
                  <c:v>37</c:v>
                </c:pt>
                <c:pt idx="102">
                  <c:v>303</c:v>
                </c:pt>
                <c:pt idx="103">
                  <c:v>295</c:v>
                </c:pt>
                <c:pt idx="104">
                  <c:v>24</c:v>
                </c:pt>
                <c:pt idx="105">
                  <c:v>73</c:v>
                </c:pt>
                <c:pt idx="106">
                  <c:v>120</c:v>
                </c:pt>
                <c:pt idx="107">
                  <c:v>160</c:v>
                </c:pt>
                <c:pt idx="108">
                  <c:v>249</c:v>
                </c:pt>
                <c:pt idx="109">
                  <c:v>118</c:v>
                </c:pt>
                <c:pt idx="110">
                  <c:v>20</c:v>
                </c:pt>
                <c:pt idx="111">
                  <c:v>82</c:v>
                </c:pt>
                <c:pt idx="112">
                  <c:v>245</c:v>
                </c:pt>
                <c:pt idx="113">
                  <c:v>288</c:v>
                </c:pt>
                <c:pt idx="114">
                  <c:v>268</c:v>
                </c:pt>
                <c:pt idx="115">
                  <c:v>265</c:v>
                </c:pt>
                <c:pt idx="116">
                  <c:v>98</c:v>
                </c:pt>
                <c:pt idx="117">
                  <c:v>270</c:v>
                </c:pt>
                <c:pt idx="118">
                  <c:v>277</c:v>
                </c:pt>
                <c:pt idx="119">
                  <c:v>187</c:v>
                </c:pt>
                <c:pt idx="120">
                  <c:v>126</c:v>
                </c:pt>
                <c:pt idx="121">
                  <c:v>227</c:v>
                </c:pt>
                <c:pt idx="122">
                  <c:v>91</c:v>
                </c:pt>
                <c:pt idx="123">
                  <c:v>242</c:v>
                </c:pt>
                <c:pt idx="124">
                  <c:v>298</c:v>
                </c:pt>
                <c:pt idx="125">
                  <c:v>105</c:v>
                </c:pt>
                <c:pt idx="126">
                  <c:v>181</c:v>
                </c:pt>
                <c:pt idx="127">
                  <c:v>191</c:v>
                </c:pt>
                <c:pt idx="128">
                  <c:v>238</c:v>
                </c:pt>
                <c:pt idx="129">
                  <c:v>104</c:v>
                </c:pt>
                <c:pt idx="130">
                  <c:v>272</c:v>
                </c:pt>
                <c:pt idx="131">
                  <c:v>289</c:v>
                </c:pt>
                <c:pt idx="132">
                  <c:v>291</c:v>
                </c:pt>
                <c:pt idx="133">
                  <c:v>214</c:v>
                </c:pt>
                <c:pt idx="134">
                  <c:v>151</c:v>
                </c:pt>
                <c:pt idx="135">
                  <c:v>247</c:v>
                </c:pt>
                <c:pt idx="136">
                  <c:v>231</c:v>
                </c:pt>
                <c:pt idx="137">
                  <c:v>219</c:v>
                </c:pt>
                <c:pt idx="138">
                  <c:v>200</c:v>
                </c:pt>
                <c:pt idx="139">
                  <c:v>294</c:v>
                </c:pt>
                <c:pt idx="140">
                  <c:v>79</c:v>
                </c:pt>
                <c:pt idx="141">
                  <c:v>124</c:v>
                </c:pt>
                <c:pt idx="142">
                  <c:v>225</c:v>
                </c:pt>
                <c:pt idx="143">
                  <c:v>32</c:v>
                </c:pt>
                <c:pt idx="144">
                  <c:v>271</c:v>
                </c:pt>
                <c:pt idx="145">
                  <c:v>93</c:v>
                </c:pt>
                <c:pt idx="146">
                  <c:v>25</c:v>
                </c:pt>
                <c:pt idx="147">
                  <c:v>193</c:v>
                </c:pt>
                <c:pt idx="148">
                  <c:v>176</c:v>
                </c:pt>
                <c:pt idx="149">
                  <c:v>56</c:v>
                </c:pt>
                <c:pt idx="150">
                  <c:v>10</c:v>
                </c:pt>
                <c:pt idx="151">
                  <c:v>173</c:v>
                </c:pt>
                <c:pt idx="152">
                  <c:v>305</c:v>
                </c:pt>
                <c:pt idx="153">
                  <c:v>297</c:v>
                </c:pt>
                <c:pt idx="154">
                  <c:v>139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5149-40D2-BE78-E77C11B322EA}"/>
            </c:ext>
          </c:extLst>
        </c:ser>
        <c:ser>
          <c:idx val="4"/>
          <c:order val="3"/>
          <c:tx>
            <c:v>Lives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860B6E"/>
              </a:solidFill>
              <a:ln w="9525">
                <a:noFill/>
              </a:ln>
              <a:effectLst/>
            </c:spPr>
          </c:marker>
          <c:xVal>
            <c:numRef>
              <c:f>Sheet1!$I$2:$I$156</c:f>
              <c:numCache>
                <c:formatCode>General</c:formatCode>
                <c:ptCount val="155"/>
                <c:pt idx="0">
                  <c:v>5.0999999999999996</c:v>
                </c:pt>
                <c:pt idx="1">
                  <c:v>5.0999999999999996</c:v>
                </c:pt>
                <c:pt idx="2">
                  <c:v>5.0999999999999996</c:v>
                </c:pt>
                <c:pt idx="3">
                  <c:v>5.0999999999999996</c:v>
                </c:pt>
                <c:pt idx="4">
                  <c:v>5.0999999999999996</c:v>
                </c:pt>
                <c:pt idx="5">
                  <c:v>5.0999999999999996</c:v>
                </c:pt>
                <c:pt idx="6">
                  <c:v>5.0999999999999996</c:v>
                </c:pt>
                <c:pt idx="7">
                  <c:v>5.0999999999999996</c:v>
                </c:pt>
                <c:pt idx="8">
                  <c:v>5.0999999999999996</c:v>
                </c:pt>
                <c:pt idx="9">
                  <c:v>5.0999999999999996</c:v>
                </c:pt>
                <c:pt idx="10">
                  <c:v>5.0999999999999996</c:v>
                </c:pt>
                <c:pt idx="11">
                  <c:v>5.0999999999999996</c:v>
                </c:pt>
                <c:pt idx="12">
                  <c:v>5.0999999999999996</c:v>
                </c:pt>
                <c:pt idx="13">
                  <c:v>5.0999999999999996</c:v>
                </c:pt>
                <c:pt idx="14">
                  <c:v>5.0999999999999996</c:v>
                </c:pt>
                <c:pt idx="15">
                  <c:v>5.0999999999999996</c:v>
                </c:pt>
                <c:pt idx="16">
                  <c:v>5.0999999999999996</c:v>
                </c:pt>
                <c:pt idx="17">
                  <c:v>5.0999999999999996</c:v>
                </c:pt>
                <c:pt idx="18">
                  <c:v>5.0999999999999996</c:v>
                </c:pt>
                <c:pt idx="19">
                  <c:v>5.0999999999999996</c:v>
                </c:pt>
                <c:pt idx="20">
                  <c:v>5.0999999999999996</c:v>
                </c:pt>
                <c:pt idx="21">
                  <c:v>5.0999999999999996</c:v>
                </c:pt>
                <c:pt idx="22">
                  <c:v>5.0999999999999996</c:v>
                </c:pt>
                <c:pt idx="23">
                  <c:v>5.0999999999999996</c:v>
                </c:pt>
                <c:pt idx="24">
                  <c:v>5.0999999999999996</c:v>
                </c:pt>
                <c:pt idx="25">
                  <c:v>5.0999999999999996</c:v>
                </c:pt>
                <c:pt idx="26">
                  <c:v>5.0999999999999996</c:v>
                </c:pt>
                <c:pt idx="27">
                  <c:v>5.0999999999999996</c:v>
                </c:pt>
                <c:pt idx="28">
                  <c:v>5.0999999999999996</c:v>
                </c:pt>
                <c:pt idx="29">
                  <c:v>5.0999999999999996</c:v>
                </c:pt>
                <c:pt idx="30">
                  <c:v>5.0999999999999996</c:v>
                </c:pt>
                <c:pt idx="31">
                  <c:v>5.0999999999999996</c:v>
                </c:pt>
                <c:pt idx="32">
                  <c:v>5.0999999999999996</c:v>
                </c:pt>
                <c:pt idx="33">
                  <c:v>5.0999999999999996</c:v>
                </c:pt>
                <c:pt idx="34">
                  <c:v>5.0999999999999996</c:v>
                </c:pt>
                <c:pt idx="35">
                  <c:v>5.0999999999999996</c:v>
                </c:pt>
                <c:pt idx="36">
                  <c:v>5.0999999999999996</c:v>
                </c:pt>
                <c:pt idx="37">
                  <c:v>5.0999999999999996</c:v>
                </c:pt>
                <c:pt idx="38">
                  <c:v>5.0999999999999996</c:v>
                </c:pt>
                <c:pt idx="39">
                  <c:v>5.0999999999999996</c:v>
                </c:pt>
                <c:pt idx="40">
                  <c:v>5.0999999999999996</c:v>
                </c:pt>
                <c:pt idx="41">
                  <c:v>5.0999999999999996</c:v>
                </c:pt>
                <c:pt idx="42">
                  <c:v>5.0999999999999996</c:v>
                </c:pt>
                <c:pt idx="43">
                  <c:v>5.0999999999999996</c:v>
                </c:pt>
                <c:pt idx="44">
                  <c:v>5.0999999999999996</c:v>
                </c:pt>
                <c:pt idx="45">
                  <c:v>5.0999999999999996</c:v>
                </c:pt>
                <c:pt idx="46">
                  <c:v>5.0999999999999996</c:v>
                </c:pt>
                <c:pt idx="47">
                  <c:v>5.0999999999999996</c:v>
                </c:pt>
                <c:pt idx="48">
                  <c:v>5.0999999999999996</c:v>
                </c:pt>
                <c:pt idx="49">
                  <c:v>5.0999999999999996</c:v>
                </c:pt>
                <c:pt idx="50">
                  <c:v>5.0999999999999996</c:v>
                </c:pt>
                <c:pt idx="51">
                  <c:v>5.0999999999999996</c:v>
                </c:pt>
                <c:pt idx="52">
                  <c:v>5.0999999999999996</c:v>
                </c:pt>
                <c:pt idx="53">
                  <c:v>5.0999999999999996</c:v>
                </c:pt>
                <c:pt idx="54">
                  <c:v>5.0999999999999996</c:v>
                </c:pt>
                <c:pt idx="55">
                  <c:v>5.0999999999999996</c:v>
                </c:pt>
                <c:pt idx="56">
                  <c:v>5.0999999999999996</c:v>
                </c:pt>
                <c:pt idx="57">
                  <c:v>5.0999999999999996</c:v>
                </c:pt>
                <c:pt idx="58">
                  <c:v>5.0999999999999996</c:v>
                </c:pt>
                <c:pt idx="59">
                  <c:v>5.0999999999999996</c:v>
                </c:pt>
                <c:pt idx="60">
                  <c:v>5.0999999999999996</c:v>
                </c:pt>
                <c:pt idx="61">
                  <c:v>5.0999999999999996</c:v>
                </c:pt>
                <c:pt idx="62">
                  <c:v>5.0999999999999996</c:v>
                </c:pt>
                <c:pt idx="63">
                  <c:v>5.0999999999999996</c:v>
                </c:pt>
                <c:pt idx="64">
                  <c:v>5.0999999999999996</c:v>
                </c:pt>
                <c:pt idx="65">
                  <c:v>5.0999999999999996</c:v>
                </c:pt>
                <c:pt idx="66">
                  <c:v>5.0999999999999996</c:v>
                </c:pt>
                <c:pt idx="67">
                  <c:v>5.0999999999999996</c:v>
                </c:pt>
                <c:pt idx="68">
                  <c:v>5.0999999999999996</c:v>
                </c:pt>
                <c:pt idx="69">
                  <c:v>5.4</c:v>
                </c:pt>
                <c:pt idx="70">
                  <c:v>5.4</c:v>
                </c:pt>
                <c:pt idx="71">
                  <c:v>5.4</c:v>
                </c:pt>
                <c:pt idx="72">
                  <c:v>5.4</c:v>
                </c:pt>
                <c:pt idx="73">
                  <c:v>5.4</c:v>
                </c:pt>
                <c:pt idx="74">
                  <c:v>5.4</c:v>
                </c:pt>
                <c:pt idx="75">
                  <c:v>5.4</c:v>
                </c:pt>
                <c:pt idx="76">
                  <c:v>5.4</c:v>
                </c:pt>
                <c:pt idx="77">
                  <c:v>5.4</c:v>
                </c:pt>
                <c:pt idx="78">
                  <c:v>5.4</c:v>
                </c:pt>
                <c:pt idx="79">
                  <c:v>5.4</c:v>
                </c:pt>
                <c:pt idx="80">
                  <c:v>5.4</c:v>
                </c:pt>
                <c:pt idx="81">
                  <c:v>5.4</c:v>
                </c:pt>
                <c:pt idx="82">
                  <c:v>5.4</c:v>
                </c:pt>
                <c:pt idx="83">
                  <c:v>5.4</c:v>
                </c:pt>
                <c:pt idx="84">
                  <c:v>5.4</c:v>
                </c:pt>
                <c:pt idx="85">
                  <c:v>5.4</c:v>
                </c:pt>
                <c:pt idx="86">
                  <c:v>5.4</c:v>
                </c:pt>
                <c:pt idx="87">
                  <c:v>5.4</c:v>
                </c:pt>
                <c:pt idx="88">
                  <c:v>5.4</c:v>
                </c:pt>
                <c:pt idx="89">
                  <c:v>5.4</c:v>
                </c:pt>
                <c:pt idx="90">
                  <c:v>5.4</c:v>
                </c:pt>
                <c:pt idx="91">
                  <c:v>5.4</c:v>
                </c:pt>
                <c:pt idx="92">
                  <c:v>5.4</c:v>
                </c:pt>
                <c:pt idx="93">
                  <c:v>5.4</c:v>
                </c:pt>
                <c:pt idx="94">
                  <c:v>5.4</c:v>
                </c:pt>
                <c:pt idx="95">
                  <c:v>5.4</c:v>
                </c:pt>
                <c:pt idx="96">
                  <c:v>5.4</c:v>
                </c:pt>
                <c:pt idx="97">
                  <c:v>5.4</c:v>
                </c:pt>
                <c:pt idx="98">
                  <c:v>5.4</c:v>
                </c:pt>
                <c:pt idx="99">
                  <c:v>5.4</c:v>
                </c:pt>
                <c:pt idx="100">
                  <c:v>5.4</c:v>
                </c:pt>
                <c:pt idx="101">
                  <c:v>5.4</c:v>
                </c:pt>
                <c:pt idx="102">
                  <c:v>5.4</c:v>
                </c:pt>
                <c:pt idx="103">
                  <c:v>5.4</c:v>
                </c:pt>
                <c:pt idx="104">
                  <c:v>5.4</c:v>
                </c:pt>
                <c:pt idx="105">
                  <c:v>5.4</c:v>
                </c:pt>
                <c:pt idx="106">
                  <c:v>5.4</c:v>
                </c:pt>
                <c:pt idx="107">
                  <c:v>5.4</c:v>
                </c:pt>
                <c:pt idx="108">
                  <c:v>5.4</c:v>
                </c:pt>
                <c:pt idx="109">
                  <c:v>5.4</c:v>
                </c:pt>
                <c:pt idx="110">
                  <c:v>5.4</c:v>
                </c:pt>
                <c:pt idx="111">
                  <c:v>5.4</c:v>
                </c:pt>
                <c:pt idx="112">
                  <c:v>5.4</c:v>
                </c:pt>
                <c:pt idx="113">
                  <c:v>5.4</c:v>
                </c:pt>
                <c:pt idx="114">
                  <c:v>5.4</c:v>
                </c:pt>
                <c:pt idx="115">
                  <c:v>5.4</c:v>
                </c:pt>
                <c:pt idx="116">
                  <c:v>5.4</c:v>
                </c:pt>
                <c:pt idx="117">
                  <c:v>5.4</c:v>
                </c:pt>
                <c:pt idx="118">
                  <c:v>5.4</c:v>
                </c:pt>
                <c:pt idx="119">
                  <c:v>5.4</c:v>
                </c:pt>
                <c:pt idx="120">
                  <c:v>5.4</c:v>
                </c:pt>
                <c:pt idx="121">
                  <c:v>5.4</c:v>
                </c:pt>
                <c:pt idx="122">
                  <c:v>5.4</c:v>
                </c:pt>
                <c:pt idx="123">
                  <c:v>5.4</c:v>
                </c:pt>
                <c:pt idx="124">
                  <c:v>5.4</c:v>
                </c:pt>
                <c:pt idx="125">
                  <c:v>5.4</c:v>
                </c:pt>
                <c:pt idx="126">
                  <c:v>5.4</c:v>
                </c:pt>
                <c:pt idx="127">
                  <c:v>5.4</c:v>
                </c:pt>
                <c:pt idx="128">
                  <c:v>5.4</c:v>
                </c:pt>
                <c:pt idx="129">
                  <c:v>5.4</c:v>
                </c:pt>
                <c:pt idx="130">
                  <c:v>5.4</c:v>
                </c:pt>
                <c:pt idx="131">
                  <c:v>5.4</c:v>
                </c:pt>
                <c:pt idx="132">
                  <c:v>5.4</c:v>
                </c:pt>
                <c:pt idx="133">
                  <c:v>5.4</c:v>
                </c:pt>
                <c:pt idx="134">
                  <c:v>5.4</c:v>
                </c:pt>
                <c:pt idx="135">
                  <c:v>5.4</c:v>
                </c:pt>
                <c:pt idx="136">
                  <c:v>5.4</c:v>
                </c:pt>
                <c:pt idx="137">
                  <c:v>5.4</c:v>
                </c:pt>
                <c:pt idx="138">
                  <c:v>5.4</c:v>
                </c:pt>
                <c:pt idx="139">
                  <c:v>5.4</c:v>
                </c:pt>
                <c:pt idx="140">
                  <c:v>5.4</c:v>
                </c:pt>
                <c:pt idx="141">
                  <c:v>5.4</c:v>
                </c:pt>
                <c:pt idx="142">
                  <c:v>5.4</c:v>
                </c:pt>
                <c:pt idx="143">
                  <c:v>5.4</c:v>
                </c:pt>
                <c:pt idx="144">
                  <c:v>5.4</c:v>
                </c:pt>
                <c:pt idx="145">
                  <c:v>5.4</c:v>
                </c:pt>
                <c:pt idx="146">
                  <c:v>5.4</c:v>
                </c:pt>
                <c:pt idx="147">
                  <c:v>5.4</c:v>
                </c:pt>
                <c:pt idx="148">
                  <c:v>5.4</c:v>
                </c:pt>
                <c:pt idx="149">
                  <c:v>5.4</c:v>
                </c:pt>
                <c:pt idx="150">
                  <c:v>5.4</c:v>
                </c:pt>
                <c:pt idx="151">
                  <c:v>5.4</c:v>
                </c:pt>
                <c:pt idx="152">
                  <c:v>5.4</c:v>
                </c:pt>
                <c:pt idx="153">
                  <c:v>5.4</c:v>
                </c:pt>
                <c:pt idx="154">
                  <c:v>5.4</c:v>
                </c:pt>
              </c:numCache>
            </c:numRef>
          </c:xVal>
          <c:yVal>
            <c:numRef>
              <c:f>Sheet1!$J$2:$J$156</c:f>
              <c:numCache>
                <c:formatCode>General</c:formatCode>
                <c:ptCount val="155"/>
                <c:pt idx="0">
                  <c:v>139</c:v>
                </c:pt>
                <c:pt idx="1">
                  <c:v>41</c:v>
                </c:pt>
                <c:pt idx="2">
                  <c:v>66</c:v>
                </c:pt>
                <c:pt idx="3">
                  <c:v>71</c:v>
                </c:pt>
                <c:pt idx="4">
                  <c:v>13</c:v>
                </c:pt>
                <c:pt idx="5">
                  <c:v>136</c:v>
                </c:pt>
                <c:pt idx="6">
                  <c:v>47</c:v>
                </c:pt>
                <c:pt idx="7">
                  <c:v>42</c:v>
                </c:pt>
                <c:pt idx="8">
                  <c:v>24</c:v>
                </c:pt>
                <c:pt idx="9">
                  <c:v>178</c:v>
                </c:pt>
                <c:pt idx="10">
                  <c:v>83</c:v>
                </c:pt>
                <c:pt idx="11">
                  <c:v>40</c:v>
                </c:pt>
                <c:pt idx="12">
                  <c:v>22</c:v>
                </c:pt>
                <c:pt idx="13">
                  <c:v>9</c:v>
                </c:pt>
                <c:pt idx="14">
                  <c:v>86</c:v>
                </c:pt>
                <c:pt idx="15">
                  <c:v>135</c:v>
                </c:pt>
                <c:pt idx="16">
                  <c:v>26</c:v>
                </c:pt>
                <c:pt idx="17">
                  <c:v>68</c:v>
                </c:pt>
                <c:pt idx="18">
                  <c:v>1</c:v>
                </c:pt>
                <c:pt idx="19">
                  <c:v>39</c:v>
                </c:pt>
                <c:pt idx="20">
                  <c:v>113</c:v>
                </c:pt>
                <c:pt idx="21">
                  <c:v>2</c:v>
                </c:pt>
                <c:pt idx="22">
                  <c:v>44</c:v>
                </c:pt>
                <c:pt idx="23">
                  <c:v>180</c:v>
                </c:pt>
                <c:pt idx="24">
                  <c:v>176</c:v>
                </c:pt>
                <c:pt idx="25">
                  <c:v>36</c:v>
                </c:pt>
                <c:pt idx="26">
                  <c:v>27</c:v>
                </c:pt>
                <c:pt idx="27">
                  <c:v>14</c:v>
                </c:pt>
                <c:pt idx="28">
                  <c:v>23</c:v>
                </c:pt>
                <c:pt idx="29">
                  <c:v>131</c:v>
                </c:pt>
                <c:pt idx="30">
                  <c:v>118</c:v>
                </c:pt>
                <c:pt idx="31">
                  <c:v>30</c:v>
                </c:pt>
                <c:pt idx="32">
                  <c:v>133</c:v>
                </c:pt>
                <c:pt idx="33">
                  <c:v>33</c:v>
                </c:pt>
                <c:pt idx="34">
                  <c:v>46</c:v>
                </c:pt>
                <c:pt idx="35">
                  <c:v>60</c:v>
                </c:pt>
                <c:pt idx="36">
                  <c:v>94</c:v>
                </c:pt>
                <c:pt idx="37">
                  <c:v>99</c:v>
                </c:pt>
                <c:pt idx="38">
                  <c:v>7</c:v>
                </c:pt>
                <c:pt idx="39">
                  <c:v>151</c:v>
                </c:pt>
                <c:pt idx="40">
                  <c:v>35</c:v>
                </c:pt>
                <c:pt idx="41">
                  <c:v>161</c:v>
                </c:pt>
                <c:pt idx="42">
                  <c:v>75</c:v>
                </c:pt>
                <c:pt idx="43">
                  <c:v>76</c:v>
                </c:pt>
                <c:pt idx="44">
                  <c:v>158</c:v>
                </c:pt>
                <c:pt idx="45">
                  <c:v>54</c:v>
                </c:pt>
                <c:pt idx="46">
                  <c:v>5</c:v>
                </c:pt>
                <c:pt idx="47">
                  <c:v>48</c:v>
                </c:pt>
                <c:pt idx="48">
                  <c:v>51</c:v>
                </c:pt>
                <c:pt idx="49">
                  <c:v>11</c:v>
                </c:pt>
                <c:pt idx="50">
                  <c:v>20</c:v>
                </c:pt>
                <c:pt idx="51">
                  <c:v>64</c:v>
                </c:pt>
                <c:pt idx="52">
                  <c:v>116</c:v>
                </c:pt>
                <c:pt idx="53">
                  <c:v>6</c:v>
                </c:pt>
                <c:pt idx="54">
                  <c:v>15</c:v>
                </c:pt>
                <c:pt idx="55">
                  <c:v>3</c:v>
                </c:pt>
                <c:pt idx="56">
                  <c:v>157</c:v>
                </c:pt>
                <c:pt idx="57">
                  <c:v>17</c:v>
                </c:pt>
                <c:pt idx="58">
                  <c:v>95</c:v>
                </c:pt>
                <c:pt idx="59">
                  <c:v>202</c:v>
                </c:pt>
                <c:pt idx="60">
                  <c:v>195</c:v>
                </c:pt>
                <c:pt idx="61">
                  <c:v>21</c:v>
                </c:pt>
                <c:pt idx="62">
                  <c:v>110</c:v>
                </c:pt>
                <c:pt idx="63">
                  <c:v>12</c:v>
                </c:pt>
                <c:pt idx="64">
                  <c:v>52</c:v>
                </c:pt>
                <c:pt idx="65">
                  <c:v>31</c:v>
                </c:pt>
                <c:pt idx="66">
                  <c:v>34</c:v>
                </c:pt>
                <c:pt idx="67">
                  <c:v>128</c:v>
                </c:pt>
                <c:pt idx="68">
                  <c:v>170</c:v>
                </c:pt>
                <c:pt idx="69">
                  <c:v>298</c:v>
                </c:pt>
                <c:pt idx="70">
                  <c:v>292</c:v>
                </c:pt>
                <c:pt idx="71">
                  <c:v>291</c:v>
                </c:pt>
                <c:pt idx="72">
                  <c:v>103</c:v>
                </c:pt>
                <c:pt idx="73">
                  <c:v>305</c:v>
                </c:pt>
                <c:pt idx="74">
                  <c:v>261</c:v>
                </c:pt>
                <c:pt idx="75">
                  <c:v>240</c:v>
                </c:pt>
                <c:pt idx="76">
                  <c:v>63</c:v>
                </c:pt>
                <c:pt idx="77">
                  <c:v>273</c:v>
                </c:pt>
                <c:pt idx="78">
                  <c:v>211</c:v>
                </c:pt>
                <c:pt idx="79">
                  <c:v>183</c:v>
                </c:pt>
                <c:pt idx="80">
                  <c:v>279</c:v>
                </c:pt>
                <c:pt idx="81">
                  <c:v>232</c:v>
                </c:pt>
                <c:pt idx="82">
                  <c:v>124</c:v>
                </c:pt>
                <c:pt idx="83">
                  <c:v>262</c:v>
                </c:pt>
                <c:pt idx="84">
                  <c:v>91</c:v>
                </c:pt>
                <c:pt idx="85">
                  <c:v>282</c:v>
                </c:pt>
                <c:pt idx="86">
                  <c:v>43</c:v>
                </c:pt>
                <c:pt idx="87">
                  <c:v>55</c:v>
                </c:pt>
                <c:pt idx="88">
                  <c:v>92</c:v>
                </c:pt>
                <c:pt idx="89">
                  <c:v>187</c:v>
                </c:pt>
                <c:pt idx="90">
                  <c:v>137</c:v>
                </c:pt>
                <c:pt idx="91">
                  <c:v>296</c:v>
                </c:pt>
                <c:pt idx="92">
                  <c:v>304</c:v>
                </c:pt>
                <c:pt idx="93">
                  <c:v>299</c:v>
                </c:pt>
                <c:pt idx="94">
                  <c:v>252</c:v>
                </c:pt>
                <c:pt idx="95">
                  <c:v>147</c:v>
                </c:pt>
                <c:pt idx="96">
                  <c:v>241</c:v>
                </c:pt>
                <c:pt idx="97">
                  <c:v>244</c:v>
                </c:pt>
                <c:pt idx="98">
                  <c:v>290</c:v>
                </c:pt>
                <c:pt idx="99">
                  <c:v>277</c:v>
                </c:pt>
                <c:pt idx="100">
                  <c:v>235</c:v>
                </c:pt>
                <c:pt idx="101">
                  <c:v>193</c:v>
                </c:pt>
                <c:pt idx="102">
                  <c:v>280</c:v>
                </c:pt>
                <c:pt idx="103">
                  <c:v>269</c:v>
                </c:pt>
                <c:pt idx="104">
                  <c:v>18</c:v>
                </c:pt>
                <c:pt idx="105">
                  <c:v>197</c:v>
                </c:pt>
                <c:pt idx="106">
                  <c:v>281</c:v>
                </c:pt>
                <c:pt idx="107">
                  <c:v>213</c:v>
                </c:pt>
                <c:pt idx="108">
                  <c:v>286</c:v>
                </c:pt>
                <c:pt idx="109">
                  <c:v>175</c:v>
                </c:pt>
                <c:pt idx="110">
                  <c:v>156</c:v>
                </c:pt>
                <c:pt idx="111">
                  <c:v>132</c:v>
                </c:pt>
                <c:pt idx="112">
                  <c:v>300</c:v>
                </c:pt>
                <c:pt idx="113">
                  <c:v>295</c:v>
                </c:pt>
                <c:pt idx="114">
                  <c:v>98</c:v>
                </c:pt>
                <c:pt idx="115">
                  <c:v>306</c:v>
                </c:pt>
                <c:pt idx="116">
                  <c:v>82</c:v>
                </c:pt>
                <c:pt idx="117">
                  <c:v>301</c:v>
                </c:pt>
                <c:pt idx="118">
                  <c:v>28</c:v>
                </c:pt>
                <c:pt idx="119">
                  <c:v>265</c:v>
                </c:pt>
                <c:pt idx="120">
                  <c:v>271</c:v>
                </c:pt>
                <c:pt idx="121">
                  <c:v>259</c:v>
                </c:pt>
                <c:pt idx="122">
                  <c:v>284</c:v>
                </c:pt>
                <c:pt idx="123">
                  <c:v>303</c:v>
                </c:pt>
                <c:pt idx="124">
                  <c:v>287</c:v>
                </c:pt>
                <c:pt idx="125">
                  <c:v>245</c:v>
                </c:pt>
                <c:pt idx="126">
                  <c:v>190</c:v>
                </c:pt>
                <c:pt idx="127">
                  <c:v>278</c:v>
                </c:pt>
                <c:pt idx="128">
                  <c:v>169</c:v>
                </c:pt>
                <c:pt idx="129">
                  <c:v>219</c:v>
                </c:pt>
                <c:pt idx="130">
                  <c:v>233</c:v>
                </c:pt>
                <c:pt idx="131">
                  <c:v>224</c:v>
                </c:pt>
                <c:pt idx="132">
                  <c:v>289</c:v>
                </c:pt>
                <c:pt idx="133">
                  <c:v>236</c:v>
                </c:pt>
                <c:pt idx="134">
                  <c:v>154</c:v>
                </c:pt>
                <c:pt idx="135">
                  <c:v>153</c:v>
                </c:pt>
                <c:pt idx="136">
                  <c:v>294</c:v>
                </c:pt>
                <c:pt idx="137">
                  <c:v>238</c:v>
                </c:pt>
                <c:pt idx="138">
                  <c:v>276</c:v>
                </c:pt>
                <c:pt idx="139">
                  <c:v>253</c:v>
                </c:pt>
                <c:pt idx="140">
                  <c:v>229</c:v>
                </c:pt>
                <c:pt idx="141">
                  <c:v>108</c:v>
                </c:pt>
                <c:pt idx="142">
                  <c:v>270</c:v>
                </c:pt>
                <c:pt idx="143">
                  <c:v>208</c:v>
                </c:pt>
                <c:pt idx="144">
                  <c:v>293</c:v>
                </c:pt>
                <c:pt idx="145">
                  <c:v>297</c:v>
                </c:pt>
                <c:pt idx="146">
                  <c:v>127</c:v>
                </c:pt>
                <c:pt idx="147">
                  <c:v>185</c:v>
                </c:pt>
                <c:pt idx="148">
                  <c:v>275</c:v>
                </c:pt>
                <c:pt idx="149">
                  <c:v>177</c:v>
                </c:pt>
                <c:pt idx="150">
                  <c:v>16</c:v>
                </c:pt>
                <c:pt idx="151">
                  <c:v>223</c:v>
                </c:pt>
                <c:pt idx="152">
                  <c:v>302</c:v>
                </c:pt>
                <c:pt idx="153">
                  <c:v>283</c:v>
                </c:pt>
                <c:pt idx="154">
                  <c:v>246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5149-40D2-BE78-E77C11B322EA}"/>
            </c:ext>
          </c:extLst>
        </c:ser>
        <c:ser>
          <c:idx val="2"/>
          <c:order val="4"/>
          <c:tx>
            <c:v>quality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xVal>
            <c:numRef>
              <c:f>Sheet1!$E$2:$E$156</c:f>
              <c:numCache>
                <c:formatCode>General</c:formatCode>
                <c:ptCount val="155"/>
                <c:pt idx="0">
                  <c:v>3.1</c:v>
                </c:pt>
                <c:pt idx="1">
                  <c:v>3.1</c:v>
                </c:pt>
                <c:pt idx="2">
                  <c:v>3.1</c:v>
                </c:pt>
                <c:pt idx="3">
                  <c:v>3.1</c:v>
                </c:pt>
                <c:pt idx="4">
                  <c:v>3.1</c:v>
                </c:pt>
                <c:pt idx="5">
                  <c:v>3.1</c:v>
                </c:pt>
                <c:pt idx="6">
                  <c:v>3.1</c:v>
                </c:pt>
                <c:pt idx="7">
                  <c:v>3.1</c:v>
                </c:pt>
                <c:pt idx="8">
                  <c:v>3.1</c:v>
                </c:pt>
                <c:pt idx="9">
                  <c:v>3.1</c:v>
                </c:pt>
                <c:pt idx="10">
                  <c:v>3.1</c:v>
                </c:pt>
                <c:pt idx="11">
                  <c:v>3.1</c:v>
                </c:pt>
                <c:pt idx="12">
                  <c:v>3.1</c:v>
                </c:pt>
                <c:pt idx="13">
                  <c:v>3.1</c:v>
                </c:pt>
                <c:pt idx="14">
                  <c:v>3.1</c:v>
                </c:pt>
                <c:pt idx="15">
                  <c:v>3.1</c:v>
                </c:pt>
                <c:pt idx="16">
                  <c:v>3.1</c:v>
                </c:pt>
                <c:pt idx="17">
                  <c:v>3.1</c:v>
                </c:pt>
                <c:pt idx="18">
                  <c:v>3.1</c:v>
                </c:pt>
                <c:pt idx="19">
                  <c:v>3.1</c:v>
                </c:pt>
                <c:pt idx="20">
                  <c:v>3.1</c:v>
                </c:pt>
                <c:pt idx="21">
                  <c:v>3.1</c:v>
                </c:pt>
                <c:pt idx="22">
                  <c:v>3.1</c:v>
                </c:pt>
                <c:pt idx="23">
                  <c:v>3.1</c:v>
                </c:pt>
                <c:pt idx="24">
                  <c:v>3.1</c:v>
                </c:pt>
                <c:pt idx="25">
                  <c:v>3.1</c:v>
                </c:pt>
                <c:pt idx="26">
                  <c:v>3.1</c:v>
                </c:pt>
                <c:pt idx="27">
                  <c:v>3.1</c:v>
                </c:pt>
                <c:pt idx="28">
                  <c:v>3.1</c:v>
                </c:pt>
                <c:pt idx="29">
                  <c:v>3.1</c:v>
                </c:pt>
                <c:pt idx="30">
                  <c:v>3.1</c:v>
                </c:pt>
                <c:pt idx="31">
                  <c:v>3.1</c:v>
                </c:pt>
                <c:pt idx="32">
                  <c:v>3.1</c:v>
                </c:pt>
                <c:pt idx="33">
                  <c:v>3.1</c:v>
                </c:pt>
                <c:pt idx="34">
                  <c:v>3.1</c:v>
                </c:pt>
                <c:pt idx="35">
                  <c:v>3.1</c:v>
                </c:pt>
                <c:pt idx="36">
                  <c:v>3.1</c:v>
                </c:pt>
                <c:pt idx="37">
                  <c:v>3.1</c:v>
                </c:pt>
                <c:pt idx="38">
                  <c:v>3.1</c:v>
                </c:pt>
                <c:pt idx="39">
                  <c:v>3.1</c:v>
                </c:pt>
                <c:pt idx="40">
                  <c:v>3.1</c:v>
                </c:pt>
                <c:pt idx="41">
                  <c:v>3.1</c:v>
                </c:pt>
                <c:pt idx="42">
                  <c:v>3.1</c:v>
                </c:pt>
                <c:pt idx="43">
                  <c:v>3.1</c:v>
                </c:pt>
                <c:pt idx="44">
                  <c:v>3.1</c:v>
                </c:pt>
                <c:pt idx="45">
                  <c:v>3.1</c:v>
                </c:pt>
                <c:pt idx="46">
                  <c:v>3.1</c:v>
                </c:pt>
                <c:pt idx="47">
                  <c:v>3.1</c:v>
                </c:pt>
                <c:pt idx="48">
                  <c:v>3.1</c:v>
                </c:pt>
                <c:pt idx="49">
                  <c:v>3.1</c:v>
                </c:pt>
                <c:pt idx="50">
                  <c:v>3.1</c:v>
                </c:pt>
                <c:pt idx="51">
                  <c:v>3.1</c:v>
                </c:pt>
                <c:pt idx="52">
                  <c:v>3.1</c:v>
                </c:pt>
                <c:pt idx="53">
                  <c:v>3.1</c:v>
                </c:pt>
                <c:pt idx="54">
                  <c:v>3.1</c:v>
                </c:pt>
                <c:pt idx="55">
                  <c:v>3.1</c:v>
                </c:pt>
                <c:pt idx="56">
                  <c:v>3.1</c:v>
                </c:pt>
                <c:pt idx="57">
                  <c:v>3.1</c:v>
                </c:pt>
                <c:pt idx="58">
                  <c:v>3.1</c:v>
                </c:pt>
                <c:pt idx="59">
                  <c:v>3.1</c:v>
                </c:pt>
                <c:pt idx="60">
                  <c:v>3.1</c:v>
                </c:pt>
                <c:pt idx="61">
                  <c:v>3.1</c:v>
                </c:pt>
                <c:pt idx="62">
                  <c:v>3.1</c:v>
                </c:pt>
                <c:pt idx="63">
                  <c:v>3.1</c:v>
                </c:pt>
                <c:pt idx="64">
                  <c:v>3.1</c:v>
                </c:pt>
                <c:pt idx="65">
                  <c:v>3.1</c:v>
                </c:pt>
                <c:pt idx="66">
                  <c:v>3.1</c:v>
                </c:pt>
                <c:pt idx="67">
                  <c:v>3.1</c:v>
                </c:pt>
                <c:pt idx="68">
                  <c:v>3.1</c:v>
                </c:pt>
                <c:pt idx="69">
                  <c:v>3.4</c:v>
                </c:pt>
                <c:pt idx="70">
                  <c:v>3.4</c:v>
                </c:pt>
                <c:pt idx="71">
                  <c:v>3.4</c:v>
                </c:pt>
                <c:pt idx="72">
                  <c:v>3.4</c:v>
                </c:pt>
                <c:pt idx="73">
                  <c:v>3.4</c:v>
                </c:pt>
                <c:pt idx="74">
                  <c:v>3.4</c:v>
                </c:pt>
                <c:pt idx="75">
                  <c:v>3.4</c:v>
                </c:pt>
                <c:pt idx="76">
                  <c:v>3.4</c:v>
                </c:pt>
                <c:pt idx="77">
                  <c:v>3.4</c:v>
                </c:pt>
                <c:pt idx="78">
                  <c:v>3.4</c:v>
                </c:pt>
                <c:pt idx="79">
                  <c:v>3.4</c:v>
                </c:pt>
                <c:pt idx="80">
                  <c:v>3.4</c:v>
                </c:pt>
                <c:pt idx="81">
                  <c:v>3.4</c:v>
                </c:pt>
                <c:pt idx="82">
                  <c:v>3.4</c:v>
                </c:pt>
                <c:pt idx="83">
                  <c:v>3.4</c:v>
                </c:pt>
                <c:pt idx="84">
                  <c:v>3.4</c:v>
                </c:pt>
                <c:pt idx="85">
                  <c:v>3.4</c:v>
                </c:pt>
                <c:pt idx="86">
                  <c:v>3.4</c:v>
                </c:pt>
                <c:pt idx="87">
                  <c:v>3.4</c:v>
                </c:pt>
                <c:pt idx="88">
                  <c:v>3.4</c:v>
                </c:pt>
                <c:pt idx="89">
                  <c:v>3.4</c:v>
                </c:pt>
                <c:pt idx="90">
                  <c:v>3.4</c:v>
                </c:pt>
                <c:pt idx="91">
                  <c:v>3.4</c:v>
                </c:pt>
                <c:pt idx="92">
                  <c:v>3.4</c:v>
                </c:pt>
                <c:pt idx="93">
                  <c:v>3.4</c:v>
                </c:pt>
                <c:pt idx="94">
                  <c:v>3.4</c:v>
                </c:pt>
                <c:pt idx="95">
                  <c:v>3.4</c:v>
                </c:pt>
                <c:pt idx="96">
                  <c:v>3.4</c:v>
                </c:pt>
                <c:pt idx="97">
                  <c:v>3.4</c:v>
                </c:pt>
                <c:pt idx="98">
                  <c:v>3.4</c:v>
                </c:pt>
                <c:pt idx="99">
                  <c:v>3.4</c:v>
                </c:pt>
                <c:pt idx="100">
                  <c:v>3.4</c:v>
                </c:pt>
                <c:pt idx="101">
                  <c:v>3.4</c:v>
                </c:pt>
                <c:pt idx="102">
                  <c:v>3.4</c:v>
                </c:pt>
                <c:pt idx="103">
                  <c:v>3.4</c:v>
                </c:pt>
                <c:pt idx="104">
                  <c:v>3.4</c:v>
                </c:pt>
                <c:pt idx="105">
                  <c:v>3.4</c:v>
                </c:pt>
                <c:pt idx="106">
                  <c:v>3.4</c:v>
                </c:pt>
                <c:pt idx="107">
                  <c:v>3.4</c:v>
                </c:pt>
                <c:pt idx="108">
                  <c:v>3.4</c:v>
                </c:pt>
                <c:pt idx="109">
                  <c:v>3.4</c:v>
                </c:pt>
                <c:pt idx="110">
                  <c:v>3.4</c:v>
                </c:pt>
                <c:pt idx="111">
                  <c:v>3.4</c:v>
                </c:pt>
                <c:pt idx="112">
                  <c:v>3.4</c:v>
                </c:pt>
                <c:pt idx="113">
                  <c:v>3.4</c:v>
                </c:pt>
                <c:pt idx="114">
                  <c:v>3.4</c:v>
                </c:pt>
                <c:pt idx="115">
                  <c:v>3.4</c:v>
                </c:pt>
                <c:pt idx="116">
                  <c:v>3.4</c:v>
                </c:pt>
                <c:pt idx="117">
                  <c:v>3.4</c:v>
                </c:pt>
                <c:pt idx="118">
                  <c:v>3.4</c:v>
                </c:pt>
                <c:pt idx="119">
                  <c:v>3.4</c:v>
                </c:pt>
                <c:pt idx="120">
                  <c:v>3.4</c:v>
                </c:pt>
                <c:pt idx="121">
                  <c:v>3.4</c:v>
                </c:pt>
                <c:pt idx="122">
                  <c:v>3.4</c:v>
                </c:pt>
                <c:pt idx="123">
                  <c:v>3.4</c:v>
                </c:pt>
                <c:pt idx="124">
                  <c:v>3.4</c:v>
                </c:pt>
                <c:pt idx="125">
                  <c:v>3.4</c:v>
                </c:pt>
                <c:pt idx="126">
                  <c:v>3.4</c:v>
                </c:pt>
                <c:pt idx="127">
                  <c:v>3.4</c:v>
                </c:pt>
                <c:pt idx="128">
                  <c:v>3.4</c:v>
                </c:pt>
                <c:pt idx="129">
                  <c:v>3.4</c:v>
                </c:pt>
                <c:pt idx="130">
                  <c:v>3.4</c:v>
                </c:pt>
                <c:pt idx="131">
                  <c:v>3.4</c:v>
                </c:pt>
                <c:pt idx="132">
                  <c:v>3.4</c:v>
                </c:pt>
                <c:pt idx="133">
                  <c:v>3.4</c:v>
                </c:pt>
                <c:pt idx="134">
                  <c:v>3.4</c:v>
                </c:pt>
                <c:pt idx="135">
                  <c:v>3.4</c:v>
                </c:pt>
                <c:pt idx="136">
                  <c:v>3.4</c:v>
                </c:pt>
                <c:pt idx="137">
                  <c:v>3.4</c:v>
                </c:pt>
                <c:pt idx="138">
                  <c:v>3.4</c:v>
                </c:pt>
                <c:pt idx="139">
                  <c:v>3.4</c:v>
                </c:pt>
                <c:pt idx="140">
                  <c:v>3.4</c:v>
                </c:pt>
                <c:pt idx="141">
                  <c:v>3.4</c:v>
                </c:pt>
                <c:pt idx="142">
                  <c:v>3.4</c:v>
                </c:pt>
                <c:pt idx="143">
                  <c:v>3.4</c:v>
                </c:pt>
                <c:pt idx="144">
                  <c:v>3.4</c:v>
                </c:pt>
                <c:pt idx="145">
                  <c:v>3.4</c:v>
                </c:pt>
                <c:pt idx="146">
                  <c:v>3.4</c:v>
                </c:pt>
                <c:pt idx="147">
                  <c:v>3.4</c:v>
                </c:pt>
                <c:pt idx="148">
                  <c:v>3.4</c:v>
                </c:pt>
                <c:pt idx="149">
                  <c:v>3.4</c:v>
                </c:pt>
                <c:pt idx="150">
                  <c:v>3.4</c:v>
                </c:pt>
                <c:pt idx="151">
                  <c:v>3.4</c:v>
                </c:pt>
                <c:pt idx="152">
                  <c:v>3.4</c:v>
                </c:pt>
                <c:pt idx="153">
                  <c:v>3.4</c:v>
                </c:pt>
                <c:pt idx="154">
                  <c:v>3.4</c:v>
                </c:pt>
              </c:numCache>
            </c:numRef>
          </c:xVal>
          <c:yVal>
            <c:numRef>
              <c:f>Sheet1!$F$2:$F$156</c:f>
              <c:numCache>
                <c:formatCode>General</c:formatCode>
                <c:ptCount val="155"/>
                <c:pt idx="0">
                  <c:v>45</c:v>
                </c:pt>
                <c:pt idx="1">
                  <c:v>21</c:v>
                </c:pt>
                <c:pt idx="2">
                  <c:v>22</c:v>
                </c:pt>
                <c:pt idx="3">
                  <c:v>27</c:v>
                </c:pt>
                <c:pt idx="4">
                  <c:v>116</c:v>
                </c:pt>
                <c:pt idx="5">
                  <c:v>80</c:v>
                </c:pt>
                <c:pt idx="6">
                  <c:v>71</c:v>
                </c:pt>
                <c:pt idx="7">
                  <c:v>11</c:v>
                </c:pt>
                <c:pt idx="8">
                  <c:v>110</c:v>
                </c:pt>
                <c:pt idx="9">
                  <c:v>106</c:v>
                </c:pt>
                <c:pt idx="10">
                  <c:v>73</c:v>
                </c:pt>
                <c:pt idx="11">
                  <c:v>58</c:v>
                </c:pt>
                <c:pt idx="12">
                  <c:v>28</c:v>
                </c:pt>
                <c:pt idx="13">
                  <c:v>76</c:v>
                </c:pt>
                <c:pt idx="14">
                  <c:v>161</c:v>
                </c:pt>
                <c:pt idx="15">
                  <c:v>62</c:v>
                </c:pt>
                <c:pt idx="16">
                  <c:v>94</c:v>
                </c:pt>
                <c:pt idx="17">
                  <c:v>24</c:v>
                </c:pt>
                <c:pt idx="18">
                  <c:v>47</c:v>
                </c:pt>
                <c:pt idx="19">
                  <c:v>6</c:v>
                </c:pt>
                <c:pt idx="20">
                  <c:v>8</c:v>
                </c:pt>
                <c:pt idx="21">
                  <c:v>7</c:v>
                </c:pt>
                <c:pt idx="22">
                  <c:v>34</c:v>
                </c:pt>
                <c:pt idx="23">
                  <c:v>154</c:v>
                </c:pt>
                <c:pt idx="24">
                  <c:v>127</c:v>
                </c:pt>
                <c:pt idx="25">
                  <c:v>95</c:v>
                </c:pt>
                <c:pt idx="26">
                  <c:v>130</c:v>
                </c:pt>
                <c:pt idx="27">
                  <c:v>78</c:v>
                </c:pt>
                <c:pt idx="28">
                  <c:v>160</c:v>
                </c:pt>
                <c:pt idx="29">
                  <c:v>93</c:v>
                </c:pt>
                <c:pt idx="30">
                  <c:v>113</c:v>
                </c:pt>
                <c:pt idx="31">
                  <c:v>57</c:v>
                </c:pt>
                <c:pt idx="32">
                  <c:v>136</c:v>
                </c:pt>
                <c:pt idx="33">
                  <c:v>19</c:v>
                </c:pt>
                <c:pt idx="34">
                  <c:v>61</c:v>
                </c:pt>
                <c:pt idx="35">
                  <c:v>4</c:v>
                </c:pt>
                <c:pt idx="36">
                  <c:v>101</c:v>
                </c:pt>
                <c:pt idx="37">
                  <c:v>5</c:v>
                </c:pt>
                <c:pt idx="38">
                  <c:v>91</c:v>
                </c:pt>
                <c:pt idx="39">
                  <c:v>129</c:v>
                </c:pt>
                <c:pt idx="40">
                  <c:v>35</c:v>
                </c:pt>
                <c:pt idx="41">
                  <c:v>53</c:v>
                </c:pt>
                <c:pt idx="42">
                  <c:v>60</c:v>
                </c:pt>
                <c:pt idx="43">
                  <c:v>156</c:v>
                </c:pt>
                <c:pt idx="44">
                  <c:v>81</c:v>
                </c:pt>
                <c:pt idx="45">
                  <c:v>29</c:v>
                </c:pt>
                <c:pt idx="46">
                  <c:v>49</c:v>
                </c:pt>
                <c:pt idx="47">
                  <c:v>20</c:v>
                </c:pt>
                <c:pt idx="48">
                  <c:v>152</c:v>
                </c:pt>
                <c:pt idx="49">
                  <c:v>195</c:v>
                </c:pt>
                <c:pt idx="50">
                  <c:v>66</c:v>
                </c:pt>
                <c:pt idx="51">
                  <c:v>148</c:v>
                </c:pt>
                <c:pt idx="52">
                  <c:v>32</c:v>
                </c:pt>
                <c:pt idx="53">
                  <c:v>52</c:v>
                </c:pt>
                <c:pt idx="54">
                  <c:v>9</c:v>
                </c:pt>
                <c:pt idx="55">
                  <c:v>65</c:v>
                </c:pt>
                <c:pt idx="56">
                  <c:v>55</c:v>
                </c:pt>
                <c:pt idx="57">
                  <c:v>3</c:v>
                </c:pt>
                <c:pt idx="58">
                  <c:v>220</c:v>
                </c:pt>
                <c:pt idx="59">
                  <c:v>162</c:v>
                </c:pt>
                <c:pt idx="60">
                  <c:v>140</c:v>
                </c:pt>
                <c:pt idx="61">
                  <c:v>51</c:v>
                </c:pt>
                <c:pt idx="62">
                  <c:v>114</c:v>
                </c:pt>
                <c:pt idx="63">
                  <c:v>18</c:v>
                </c:pt>
                <c:pt idx="64">
                  <c:v>77</c:v>
                </c:pt>
                <c:pt idx="65">
                  <c:v>186</c:v>
                </c:pt>
                <c:pt idx="66">
                  <c:v>117</c:v>
                </c:pt>
                <c:pt idx="67">
                  <c:v>211</c:v>
                </c:pt>
                <c:pt idx="68">
                  <c:v>223</c:v>
                </c:pt>
                <c:pt idx="69">
                  <c:v>145</c:v>
                </c:pt>
                <c:pt idx="70">
                  <c:v>237</c:v>
                </c:pt>
                <c:pt idx="71">
                  <c:v>288</c:v>
                </c:pt>
                <c:pt idx="72">
                  <c:v>102</c:v>
                </c:pt>
                <c:pt idx="73">
                  <c:v>275</c:v>
                </c:pt>
                <c:pt idx="74">
                  <c:v>220</c:v>
                </c:pt>
                <c:pt idx="75">
                  <c:v>210</c:v>
                </c:pt>
                <c:pt idx="76">
                  <c:v>305</c:v>
                </c:pt>
                <c:pt idx="77">
                  <c:v>257</c:v>
                </c:pt>
                <c:pt idx="78">
                  <c:v>290</c:v>
                </c:pt>
                <c:pt idx="79">
                  <c:v>300</c:v>
                </c:pt>
                <c:pt idx="80">
                  <c:v>291</c:v>
                </c:pt>
                <c:pt idx="81">
                  <c:v>137</c:v>
                </c:pt>
                <c:pt idx="82">
                  <c:v>280</c:v>
                </c:pt>
                <c:pt idx="83">
                  <c:v>173</c:v>
                </c:pt>
                <c:pt idx="84">
                  <c:v>258</c:v>
                </c:pt>
                <c:pt idx="85">
                  <c:v>278</c:v>
                </c:pt>
                <c:pt idx="86">
                  <c:v>225</c:v>
                </c:pt>
                <c:pt idx="87">
                  <c:v>303</c:v>
                </c:pt>
                <c:pt idx="88">
                  <c:v>212</c:v>
                </c:pt>
                <c:pt idx="89">
                  <c:v>233</c:v>
                </c:pt>
                <c:pt idx="90">
                  <c:v>138</c:v>
                </c:pt>
                <c:pt idx="91">
                  <c:v>297</c:v>
                </c:pt>
                <c:pt idx="92">
                  <c:v>250</c:v>
                </c:pt>
                <c:pt idx="93">
                  <c:v>151</c:v>
                </c:pt>
                <c:pt idx="94">
                  <c:v>128</c:v>
                </c:pt>
                <c:pt idx="95">
                  <c:v>177</c:v>
                </c:pt>
                <c:pt idx="96">
                  <c:v>260</c:v>
                </c:pt>
                <c:pt idx="97">
                  <c:v>180</c:v>
                </c:pt>
                <c:pt idx="98">
                  <c:v>281</c:v>
                </c:pt>
                <c:pt idx="99">
                  <c:v>265</c:v>
                </c:pt>
                <c:pt idx="100">
                  <c:v>269</c:v>
                </c:pt>
                <c:pt idx="101">
                  <c:v>251</c:v>
                </c:pt>
                <c:pt idx="102">
                  <c:v>178</c:v>
                </c:pt>
                <c:pt idx="103">
                  <c:v>285</c:v>
                </c:pt>
                <c:pt idx="104">
                  <c:v>96</c:v>
                </c:pt>
                <c:pt idx="105">
                  <c:v>174</c:v>
                </c:pt>
                <c:pt idx="106">
                  <c:v>228</c:v>
                </c:pt>
                <c:pt idx="107">
                  <c:v>276</c:v>
                </c:pt>
                <c:pt idx="108">
                  <c:v>215</c:v>
                </c:pt>
                <c:pt idx="109">
                  <c:v>40</c:v>
                </c:pt>
                <c:pt idx="110">
                  <c:v>150</c:v>
                </c:pt>
                <c:pt idx="111">
                  <c:v>254</c:v>
                </c:pt>
                <c:pt idx="112">
                  <c:v>238</c:v>
                </c:pt>
                <c:pt idx="113">
                  <c:v>288</c:v>
                </c:pt>
                <c:pt idx="114">
                  <c:v>235</c:v>
                </c:pt>
                <c:pt idx="115">
                  <c:v>293</c:v>
                </c:pt>
                <c:pt idx="116">
                  <c:v>298</c:v>
                </c:pt>
                <c:pt idx="117">
                  <c:v>261</c:v>
                </c:pt>
                <c:pt idx="118">
                  <c:v>306</c:v>
                </c:pt>
                <c:pt idx="119">
                  <c:v>155</c:v>
                </c:pt>
                <c:pt idx="120">
                  <c:v>273</c:v>
                </c:pt>
                <c:pt idx="121">
                  <c:v>247</c:v>
                </c:pt>
                <c:pt idx="122">
                  <c:v>181</c:v>
                </c:pt>
                <c:pt idx="123">
                  <c:v>295</c:v>
                </c:pt>
                <c:pt idx="124">
                  <c:v>179</c:v>
                </c:pt>
                <c:pt idx="125">
                  <c:v>188</c:v>
                </c:pt>
                <c:pt idx="126">
                  <c:v>48</c:v>
                </c:pt>
                <c:pt idx="127">
                  <c:v>204</c:v>
                </c:pt>
                <c:pt idx="128">
                  <c:v>302</c:v>
                </c:pt>
                <c:pt idx="129">
                  <c:v>107</c:v>
                </c:pt>
                <c:pt idx="130">
                  <c:v>251</c:v>
                </c:pt>
                <c:pt idx="131">
                  <c:v>157</c:v>
                </c:pt>
                <c:pt idx="132">
                  <c:v>279</c:v>
                </c:pt>
                <c:pt idx="133">
                  <c:v>271</c:v>
                </c:pt>
                <c:pt idx="134">
                  <c:v>217</c:v>
                </c:pt>
                <c:pt idx="135">
                  <c:v>222</c:v>
                </c:pt>
                <c:pt idx="136">
                  <c:v>299</c:v>
                </c:pt>
                <c:pt idx="137">
                  <c:v>286</c:v>
                </c:pt>
                <c:pt idx="138">
                  <c:v>254</c:v>
                </c:pt>
                <c:pt idx="139">
                  <c:v>164</c:v>
                </c:pt>
                <c:pt idx="140">
                  <c:v>133</c:v>
                </c:pt>
                <c:pt idx="141">
                  <c:v>259</c:v>
                </c:pt>
                <c:pt idx="142">
                  <c:v>219</c:v>
                </c:pt>
                <c:pt idx="143">
                  <c:v>108</c:v>
                </c:pt>
                <c:pt idx="144">
                  <c:v>296</c:v>
                </c:pt>
                <c:pt idx="145">
                  <c:v>206</c:v>
                </c:pt>
                <c:pt idx="146">
                  <c:v>226</c:v>
                </c:pt>
                <c:pt idx="147">
                  <c:v>131</c:v>
                </c:pt>
                <c:pt idx="148">
                  <c:v>205</c:v>
                </c:pt>
                <c:pt idx="149">
                  <c:v>115</c:v>
                </c:pt>
                <c:pt idx="150">
                  <c:v>25</c:v>
                </c:pt>
                <c:pt idx="151">
                  <c:v>134</c:v>
                </c:pt>
                <c:pt idx="152">
                  <c:v>158</c:v>
                </c:pt>
                <c:pt idx="153">
                  <c:v>263</c:v>
                </c:pt>
                <c:pt idx="154">
                  <c:v>169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5149-40D2-BE78-E77C11B322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1740064"/>
        <c:axId val="367580416"/>
      </c:scatterChart>
      <c:valAx>
        <c:axId val="311740064"/>
        <c:scaling>
          <c:orientation val="minMax"/>
          <c:max val="5.5"/>
          <c:min val="1"/>
        </c:scaling>
        <c:delete val="1"/>
        <c:axPos val="t"/>
        <c:numFmt formatCode="General" sourceLinked="1"/>
        <c:majorTickMark val="out"/>
        <c:minorTickMark val="none"/>
        <c:tickLblPos val="nextTo"/>
        <c:crossAx val="367580416"/>
        <c:crosses val="autoZero"/>
        <c:crossBetween val="midCat"/>
      </c:valAx>
      <c:valAx>
        <c:axId val="367580416"/>
        <c:scaling>
          <c:orientation val="maxMin"/>
          <c:max val="306"/>
          <c:min val="1"/>
        </c:scaling>
        <c:delete val="1"/>
        <c:axPos val="l"/>
        <c:numFmt formatCode="General" sourceLinked="1"/>
        <c:majorTickMark val="out"/>
        <c:minorTickMark val="none"/>
        <c:tickLblPos val="nextTo"/>
        <c:crossAx val="3117400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567F-8FA0-4B99-AC09-C7B333FC19EB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7FF6A-1E57-4590-87C6-A26DF54DA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10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Regular" charset="0"/>
              </a:defRPr>
            </a:lvl1pPr>
          </a:lstStyle>
          <a:p>
            <a:fld id="{52DA6588-4C09-482D-BBD7-EA95766D65E9}" type="datetimeFigureOut">
              <a:rPr lang="en-US" smtClean="0"/>
              <a:pPr/>
              <a:t>7/13/2016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Regular" charset="0"/>
              </a:defRPr>
            </a:lvl1pPr>
          </a:lstStyle>
          <a:p>
            <a:fld id="{176361AA-BCEC-46C2-86D1-CDBB01FE51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370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13" y="198179"/>
            <a:ext cx="7886700" cy="7570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0065" y="-3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latin typeface="Open Sans Regular" charset="0"/>
              </a:rPr>
              <a:t>Exhibit </a:t>
            </a:r>
            <a:fld id="{8A236FC8-4C0C-4395-B3E0-68E31BD1FADC}" type="slidenum">
              <a:rPr lang="en-US" smtClean="0">
                <a:latin typeface="Open Sans Regular" charset="0"/>
              </a:rPr>
              <a:pPr/>
              <a:t>‹#›</a:t>
            </a:fld>
            <a:endParaRPr lang="en-US" dirty="0">
              <a:latin typeface="Open San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4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13" y="201437"/>
            <a:ext cx="7886700" cy="75895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56966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Open Sans Regular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180878"/>
            <a:ext cx="3868340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56966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Open Sans Regular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80878"/>
            <a:ext cx="3887391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0065" y="-3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latin typeface="Open Sans Regular" charset="0"/>
              </a:rPr>
              <a:t>Exhibit </a:t>
            </a:r>
            <a:fld id="{8A236FC8-4C0C-4395-B3E0-68E31BD1FADC}" type="slidenum">
              <a:rPr lang="en-US" smtClean="0">
                <a:latin typeface="Open Sans Regular" charset="0"/>
              </a:rPr>
              <a:pPr/>
              <a:t>‹#›</a:t>
            </a:fld>
            <a:endParaRPr lang="en-US" dirty="0">
              <a:latin typeface="Open San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96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13" y="198179"/>
            <a:ext cx="7886700" cy="7570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0065" y="-3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latin typeface="Open Sans Regular" charset="0"/>
              </a:rPr>
              <a:t>Exhibit </a:t>
            </a:r>
            <a:fld id="{8A236FC8-4C0C-4395-B3E0-68E31BD1FADC}" type="slidenum">
              <a:rPr lang="en-US" smtClean="0">
                <a:latin typeface="Open Sans Regular" charset="0"/>
              </a:rPr>
              <a:pPr/>
              <a:t>‹#›</a:t>
            </a:fld>
            <a:endParaRPr lang="en-US" dirty="0">
              <a:latin typeface="Open San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64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4875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13" y="198179"/>
            <a:ext cx="7886700" cy="7570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889" y="1281653"/>
            <a:ext cx="8615103" cy="5060957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0065" y="-376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Open Sans Regular" charset="0"/>
              </a:rPr>
              <a:t> Exhibit </a:t>
            </a:r>
            <a:fld id="{3CAED7C2-DE17-423D-97B0-AF5D0217C3D7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Open Sans Regular" charset="0"/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Open San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50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0" y="-2"/>
            <a:ext cx="9144000" cy="1280159"/>
          </a:xfrm>
          <a:prstGeom prst="rect">
            <a:avLst/>
          </a:prstGeom>
        </p:spPr>
        <p:txBody>
          <a:bodyPr lIns="274320" tIns="91440" rIns="274320" bIns="9144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tabLst>
                <a:tab pos="4394200" algn="l"/>
              </a:tabLst>
            </a:pPr>
            <a:endParaRPr lang="en-US" sz="2600" dirty="0">
              <a:solidFill>
                <a:srgbClr val="860B6E"/>
              </a:solidFill>
              <a:latin typeface="Rufina" charset="0"/>
              <a:ea typeface="Rufina" charset="0"/>
              <a:cs typeface="Rufina" charset="0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690690"/>
          </a:xfrm>
          <a:prstGeom prst="rect">
            <a:avLst/>
          </a:prstGeom>
        </p:spPr>
        <p:txBody>
          <a:bodyPr vert="horz" lIns="182880" tIns="182880" rIns="182880" bIns="9144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676" y="6228947"/>
            <a:ext cx="2079924" cy="61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81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rgbClr val="860B6E"/>
          </a:solidFill>
          <a:latin typeface="Rufina" charset="0"/>
          <a:ea typeface="Rufina" charset="0"/>
          <a:cs typeface="Rufin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20">
          <p15:clr>
            <a:srgbClr val="F26B43"/>
          </p15:clr>
        </p15:guide>
        <p15:guide id="2" pos="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42240" y="1074688"/>
            <a:ext cx="8869680" cy="4495155"/>
            <a:chOff x="-2058" y="946727"/>
            <a:chExt cx="9044494" cy="5156107"/>
          </a:xfrm>
        </p:grpSpPr>
        <p:sp>
          <p:nvSpPr>
            <p:cNvPr id="12" name="TextBox 11"/>
            <p:cNvSpPr txBox="1"/>
            <p:nvPr/>
          </p:nvSpPr>
          <p:spPr>
            <a:xfrm>
              <a:off x="881452" y="946727"/>
              <a:ext cx="1400432" cy="600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Overall Performance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25159" y="949549"/>
              <a:ext cx="1400432" cy="600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Access &amp; Affordability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50721" y="946727"/>
              <a:ext cx="1400432" cy="600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Prevention &amp; Treatment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51837" y="946727"/>
              <a:ext cx="1400432" cy="600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Avoidable Use &amp; Cost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42004" y="946727"/>
              <a:ext cx="1400432" cy="600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Healthy </a:t>
              </a:r>
            </a:p>
            <a:p>
              <a:pPr algn="ctr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Lives 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774493" y="5563680"/>
              <a:ext cx="1464163" cy="538329"/>
              <a:chOff x="148413" y="5621346"/>
              <a:chExt cx="1464163" cy="538329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48413" y="5665431"/>
                <a:ext cx="864973" cy="494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Higher-income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47604" y="5665431"/>
                <a:ext cx="864972" cy="49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Lower-income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endParaRPr>
              </a:p>
            </p:txBody>
          </p:sp>
          <p:sp>
            <p:nvSpPr>
              <p:cNvPr id="28" name="Right Brace 27"/>
              <p:cNvSpPr/>
              <p:nvPr/>
            </p:nvSpPr>
            <p:spPr>
              <a:xfrm rot="5400000">
                <a:off x="825188" y="5209867"/>
                <a:ext cx="91441" cy="914400"/>
              </a:xfrm>
              <a:prstGeom prst="rightBrace">
                <a:avLst>
                  <a:gd name="adj1" fmla="val 0"/>
                  <a:gd name="adj2" fmla="val 50000"/>
                </a:avLst>
              </a:prstGeom>
              <a:ln>
                <a:solidFill>
                  <a:srgbClr val="22478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 Regular" charset="0"/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2500327" y="5563681"/>
              <a:ext cx="1464164" cy="538328"/>
              <a:chOff x="148413" y="5621347"/>
              <a:chExt cx="1464164" cy="538328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148413" y="5665431"/>
                <a:ext cx="864973" cy="494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Higher-income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47604" y="5665431"/>
                <a:ext cx="864973" cy="49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Lower-            </a:t>
                </a:r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income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endParaRPr>
              </a:p>
            </p:txBody>
          </p:sp>
          <p:sp>
            <p:nvSpPr>
              <p:cNvPr id="33" name="Right Brace 32"/>
              <p:cNvSpPr/>
              <p:nvPr/>
            </p:nvSpPr>
            <p:spPr>
              <a:xfrm rot="5400000">
                <a:off x="825189" y="5209867"/>
                <a:ext cx="91440" cy="914400"/>
              </a:xfrm>
              <a:prstGeom prst="rightBrace">
                <a:avLst>
                  <a:gd name="adj1" fmla="val 0"/>
                  <a:gd name="adj2" fmla="val 50000"/>
                </a:avLst>
              </a:prstGeom>
              <a:ln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 Regular" charset="0"/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4159141" y="5564506"/>
              <a:ext cx="1464164" cy="538328"/>
              <a:chOff x="148413" y="5621347"/>
              <a:chExt cx="1464164" cy="538328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148413" y="5665431"/>
                <a:ext cx="864973" cy="494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Higher-income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747604" y="5665431"/>
                <a:ext cx="864973" cy="49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Lower-income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endParaRPr>
              </a:p>
            </p:txBody>
          </p:sp>
          <p:sp>
            <p:nvSpPr>
              <p:cNvPr id="37" name="Right Brace 36"/>
              <p:cNvSpPr/>
              <p:nvPr/>
            </p:nvSpPr>
            <p:spPr>
              <a:xfrm rot="5400000">
                <a:off x="825189" y="5209867"/>
                <a:ext cx="91440" cy="914400"/>
              </a:xfrm>
              <a:prstGeom prst="rightBrace">
                <a:avLst>
                  <a:gd name="adj1" fmla="val 0"/>
                  <a:gd name="adj2" fmla="val 50000"/>
                </a:avLst>
              </a:prstGeom>
              <a:ln>
                <a:solidFill>
                  <a:srgbClr val="6DC2D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 Regular" charset="0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5901440" y="5562301"/>
              <a:ext cx="1464164" cy="538328"/>
              <a:chOff x="148413" y="5621347"/>
              <a:chExt cx="1464164" cy="538328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148413" y="5665431"/>
                <a:ext cx="864973" cy="494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Higher-income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47604" y="5665431"/>
                <a:ext cx="864973" cy="49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Lower-income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endParaRPr>
              </a:p>
            </p:txBody>
          </p:sp>
          <p:sp>
            <p:nvSpPr>
              <p:cNvPr id="41" name="Right Brace 40"/>
              <p:cNvSpPr/>
              <p:nvPr/>
            </p:nvSpPr>
            <p:spPr>
              <a:xfrm rot="5400000">
                <a:off x="825189" y="5209867"/>
                <a:ext cx="91440" cy="914400"/>
              </a:xfrm>
              <a:prstGeom prst="rightBrace">
                <a:avLst>
                  <a:gd name="adj1" fmla="val 0"/>
                  <a:gd name="adj2" fmla="val 50000"/>
                </a:avLst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 Regular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7534668" y="5559628"/>
              <a:ext cx="1464164" cy="538328"/>
              <a:chOff x="148413" y="5621347"/>
              <a:chExt cx="1464164" cy="538328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148413" y="5665431"/>
                <a:ext cx="864973" cy="494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Higher-income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47604" y="5665431"/>
                <a:ext cx="864973" cy="49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Lower-                    </a:t>
                </a:r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income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endParaRPr>
              </a:p>
            </p:txBody>
          </p:sp>
          <p:sp>
            <p:nvSpPr>
              <p:cNvPr id="45" name="Right Brace 44"/>
              <p:cNvSpPr/>
              <p:nvPr/>
            </p:nvSpPr>
            <p:spPr>
              <a:xfrm rot="5400000">
                <a:off x="825189" y="5209867"/>
                <a:ext cx="91440" cy="914400"/>
              </a:xfrm>
              <a:prstGeom prst="rightBrace">
                <a:avLst>
                  <a:gd name="adj1" fmla="val 0"/>
                  <a:gd name="adj2" fmla="val 50000"/>
                </a:avLst>
              </a:prstGeom>
              <a:ln>
                <a:solidFill>
                  <a:srgbClr val="860B6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 Regular" charset="0"/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742230" y="2502120"/>
              <a:ext cx="7955280" cy="2117897"/>
              <a:chOff x="396240" y="2502120"/>
              <a:chExt cx="8145574" cy="2117897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398088" y="2502120"/>
                <a:ext cx="813816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396240" y="3152045"/>
                <a:ext cx="813816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403654" y="3855785"/>
                <a:ext cx="813816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96240" y="4620017"/>
                <a:ext cx="813816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/>
            <p:cNvSpPr txBox="1"/>
            <p:nvPr/>
          </p:nvSpPr>
          <p:spPr>
            <a:xfrm>
              <a:off x="-2" y="1878227"/>
              <a:ext cx="1010242" cy="635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Top </a:t>
              </a:r>
              <a:r>
                <a:rPr 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performance 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q</a:t>
              </a:r>
              <a:r>
                <a:rPr 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uintile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Regular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-2057" y="3210917"/>
              <a:ext cx="1012297" cy="635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Middle </a:t>
              </a:r>
              <a:r>
                <a:rPr 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performance 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q</a:t>
              </a:r>
              <a:r>
                <a:rPr 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uintile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Regular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-2058" y="4680725"/>
              <a:ext cx="1041846" cy="635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Bottom </a:t>
              </a:r>
              <a:r>
                <a:rPr 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performance 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q</a:t>
              </a:r>
              <a:r>
                <a:rPr 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uintile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Regular" charset="0"/>
              </a:endParaRPr>
            </a:p>
          </p:txBody>
        </p:sp>
        <p:graphicFrame>
          <p:nvGraphicFramePr>
            <p:cNvPr id="11" name="Chart 10"/>
            <p:cNvGraphicFramePr/>
            <p:nvPr>
              <p:extLst>
                <p:ext uri="{D42A27DB-BD31-4B8C-83A1-F6EECF244321}">
                  <p14:modId xmlns:p14="http://schemas.microsoft.com/office/powerpoint/2010/main" val="1059494181"/>
                </p:ext>
              </p:extLst>
            </p:nvPr>
          </p:nvGraphicFramePr>
          <p:xfrm>
            <a:off x="1010240" y="1581665"/>
            <a:ext cx="7852402" cy="388825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53" name="TextBox 52"/>
          <p:cNvSpPr txBox="1"/>
          <p:nvPr/>
        </p:nvSpPr>
        <p:spPr>
          <a:xfrm>
            <a:off x="0" y="5796171"/>
            <a:ext cx="6943372" cy="1061829"/>
          </a:xfrm>
          <a:prstGeom prst="rect">
            <a:avLst/>
          </a:prstGeom>
          <a:noFill/>
        </p:spPr>
        <p:txBody>
          <a:bodyPr wrap="square" lIns="274320" tIns="182880" rIns="274320" bIns="182880" rtlCol="0" anchor="b">
            <a:spAutoFit/>
          </a:bodyPr>
          <a:lstStyle/>
          <a:p>
            <a:pPr lvl="0" defTabSz="914400">
              <a:spcAft>
                <a:spcPts val="600"/>
              </a:spcAft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Note: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Lower-income local areas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are defined as those hospital referral regions (HRRs) where 40% or more of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residents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live in households with incomes below 200% of the Federal Poverty Level (FPL).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Higher-income local areas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are defined as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those HRRs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where fewer than 30% of residents live in households with incomes below 200% FPL. Quintile delineations are are based on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overall Scorecard performance.</a:t>
            </a:r>
          </a:p>
          <a:p>
            <a:pPr defTabSz="914400">
              <a:spcAft>
                <a:spcPts val="600"/>
              </a:spcAft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Source: Commonwealth Fund Scorecard on Local Health System Performance,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2016 Edition.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274320" y="5865552"/>
            <a:ext cx="8595360" cy="0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itle 1"/>
          <p:cNvSpPr txBox="1">
            <a:spLocks/>
          </p:cNvSpPr>
          <p:nvPr/>
        </p:nvSpPr>
        <p:spPr>
          <a:xfrm>
            <a:off x="-1" y="0"/>
            <a:ext cx="9144000" cy="1280159"/>
          </a:xfrm>
          <a:prstGeom prst="rect">
            <a:avLst/>
          </a:prstGeom>
        </p:spPr>
        <p:txBody>
          <a:bodyPr vert="horz" lIns="182880" tIns="182880" rIns="182880" bIns="9144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860B6E"/>
                </a:solidFill>
                <a:latin typeface="Rufina" charset="0"/>
                <a:ea typeface="Rufina" charset="0"/>
                <a:cs typeface="Rufina" charset="0"/>
              </a:defRPr>
            </a:lvl1pPr>
          </a:lstStyle>
          <a:p>
            <a:pPr>
              <a:lnSpc>
                <a:spcPts val="2800"/>
              </a:lnSpc>
              <a:tabLst>
                <a:tab pos="4394200" algn="l"/>
              </a:tabLst>
            </a:pPr>
            <a:r>
              <a:rPr lang="en-US" spc="-50" dirty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Scorecard Performance Among Lower- and Higher-Income Local Areas: Low-Income Communities Tend to Rank Lower</a:t>
            </a:r>
          </a:p>
        </p:txBody>
      </p:sp>
    </p:spTree>
    <p:extLst>
      <p:ext uri="{BB962C8B-B14F-4D97-AF65-F5344CB8AC3E}">
        <p14:creationId xmlns:p14="http://schemas.microsoft.com/office/powerpoint/2010/main" val="157483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934f5d9942d37a72525b66c736b6b3bad7f88"/>
</p:tagLst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A743226A-9F09-4357-AF6C-06D5DD5D541C}" vid="{A0724ABE-26A1-425F-AC7A-CA4C27E235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1848</TotalTime>
  <Words>137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Open Sans Regular</vt:lpstr>
      <vt:lpstr>Rufina</vt:lpstr>
      <vt:lpstr>Theme1</vt:lpstr>
      <vt:lpstr>PowerPoint Presentation</vt:lpstr>
    </vt:vector>
  </TitlesOfParts>
  <Company>Westat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Larger Reductions among Uninsured Adults in Low-Income Communities in States that Expanded Medicaid</dc:title>
  <dc:creator>Westat</dc:creator>
  <cp:lastModifiedBy>Aisha Gomez</cp:lastModifiedBy>
  <cp:revision>143</cp:revision>
  <dcterms:created xsi:type="dcterms:W3CDTF">2016-05-25T18:05:14Z</dcterms:created>
  <dcterms:modified xsi:type="dcterms:W3CDTF">2016-07-13T13:03:13Z</dcterms:modified>
</cp:coreProperties>
</file>