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46" r:id="rId2"/>
    <p:sldMasterId id="2147483760" r:id="rId3"/>
    <p:sldMasterId id="2147484116" r:id="rId4"/>
  </p:sldMasterIdLst>
  <p:notesMasterIdLst>
    <p:notesMasterId r:id="rId9"/>
  </p:notesMasterIdLst>
  <p:handoutMasterIdLst>
    <p:handoutMasterId r:id="rId10"/>
  </p:handoutMasterIdLst>
  <p:sldIdLst>
    <p:sldId id="1330" r:id="rId5"/>
    <p:sldId id="1298" r:id="rId6"/>
    <p:sldId id="1326" r:id="rId7"/>
    <p:sldId id="1327" r:id="rId8"/>
  </p:sldIdLst>
  <p:sldSz cx="9144000" cy="6858000" type="screen4x3"/>
  <p:notesSz cx="7053263" cy="93091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Times" pitchFamily="18" charset="0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Times" pitchFamily="18" charset="0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Times" pitchFamily="18" charset="0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Times" pitchFamily="18" charset="0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Times" pitchFamily="18" charset="0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y Ros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710"/>
    <a:srgbClr val="000000"/>
    <a:srgbClr val="381ED2"/>
    <a:srgbClr val="1A75B3"/>
    <a:srgbClr val="99AFDF"/>
    <a:srgbClr val="68B4E8"/>
    <a:srgbClr val="5B7ECD"/>
    <a:srgbClr val="8AA3DA"/>
    <a:srgbClr val="B9C8E9"/>
    <a:srgbClr val="527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75442" autoAdjust="0"/>
  </p:normalViewPr>
  <p:slideViewPr>
    <p:cSldViewPr snapToGrid="0">
      <p:cViewPr varScale="1">
        <p:scale>
          <a:sx n="70" d="100"/>
          <a:sy n="70" d="100"/>
        </p:scale>
        <p:origin x="-2032" y="-96"/>
      </p:cViewPr>
      <p:guideLst>
        <p:guide orient="horz" pos="2160"/>
        <p:guide orient="horz" pos="3886"/>
        <p:guide pos="2880"/>
        <p:guide pos="5471"/>
        <p:guide pos="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1862"/>
            <a:ext cx="190941" cy="28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15" tIns="47258" rIns="94515" bIns="47258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62322" y="91862"/>
            <a:ext cx="190941" cy="28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15" tIns="47258" rIns="94515" bIns="47258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8995"/>
            <a:ext cx="190941" cy="28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15" tIns="47258" rIns="94515" bIns="47258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91209" y="9027550"/>
            <a:ext cx="494708" cy="2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15" tIns="47258" rIns="94515" bIns="4725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143DA13-67E2-46C7-8E62-686B283C9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8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5" tIns="47258" rIns="94515" bIns="47258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5" tIns="47258" rIns="94515" bIns="472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0088"/>
            <a:ext cx="4651375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4"/>
            <a:ext cx="517239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5" tIns="47258" rIns="94515" bIns="47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6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5" tIns="47258" rIns="94515" bIns="47258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3646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5" tIns="47258" rIns="94515" bIns="4725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D9F74FC-02DD-4751-B8FE-BFCFABEB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F74FC-02DD-4751-B8FE-BFCFABEB92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F74FC-02DD-4751-B8FE-BFCFABEB92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F74FC-02DD-4751-B8FE-BFCFABEB92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Examples of benefits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role to innovation at Penn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Rampant experimentation, new solutions and platforms reducing marginal cost of that experimentation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New behaviors, from contextual inquiry to reframing problems, paper prototyping to get it right faster or fake-back ends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Oncology sprint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Same day scheduling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Postpartum hypertension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Agent (as platform) and MICU recipe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More cutting edge technology evaluated in proper way via NTR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New relationships with primary payer partner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Partnering on more and more novel research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Towerview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for medication adherence)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Investigating payment models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telehealth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derm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 etc.)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Companies solving important needs – from antibiotic stewardship to heart failure readmissions and medication adherence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Attracting innovative faculty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Top of mind with VC leaders and innovative new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F74FC-02DD-4751-B8FE-BFCFABEB92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 userDrawn="1"/>
        </p:nvSpPr>
        <p:spPr bwMode="auto">
          <a:xfrm>
            <a:off x="3783013" y="4321175"/>
            <a:ext cx="1830387" cy="762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4400"/>
              <a:t>delight</a:t>
            </a:r>
          </a:p>
        </p:txBody>
      </p:sp>
      <p:grpSp>
        <p:nvGrpSpPr>
          <p:cNvPr id="5" name="Group 491"/>
          <p:cNvGrpSpPr>
            <a:grpSpLocks/>
          </p:cNvGrpSpPr>
          <p:nvPr userDrawn="1"/>
        </p:nvGrpSpPr>
        <p:grpSpPr bwMode="auto">
          <a:xfrm>
            <a:off x="466725" y="1389063"/>
            <a:ext cx="8178800" cy="19050"/>
            <a:chOff x="290" y="806"/>
            <a:chExt cx="5152" cy="12"/>
          </a:xfrm>
        </p:grpSpPr>
        <p:sp>
          <p:nvSpPr>
            <p:cNvPr id="6" name="Oval 492"/>
            <p:cNvSpPr>
              <a:spLocks noChangeArrowheads="1"/>
            </p:cNvSpPr>
            <p:nvPr userDrawn="1"/>
          </p:nvSpPr>
          <p:spPr bwMode="auto">
            <a:xfrm>
              <a:off x="2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493"/>
            <p:cNvSpPr>
              <a:spLocks noChangeArrowheads="1"/>
            </p:cNvSpPr>
            <p:nvPr userDrawn="1"/>
          </p:nvSpPr>
          <p:spPr bwMode="auto">
            <a:xfrm>
              <a:off x="35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494"/>
            <p:cNvSpPr>
              <a:spLocks noChangeArrowheads="1"/>
            </p:cNvSpPr>
            <p:nvPr userDrawn="1"/>
          </p:nvSpPr>
          <p:spPr bwMode="auto">
            <a:xfrm>
              <a:off x="4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495"/>
            <p:cNvSpPr>
              <a:spLocks noChangeArrowheads="1"/>
            </p:cNvSpPr>
            <p:nvPr userDrawn="1"/>
          </p:nvSpPr>
          <p:spPr bwMode="auto">
            <a:xfrm>
              <a:off x="4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496"/>
            <p:cNvSpPr>
              <a:spLocks noChangeArrowheads="1"/>
            </p:cNvSpPr>
            <p:nvPr userDrawn="1"/>
          </p:nvSpPr>
          <p:spPr bwMode="auto">
            <a:xfrm>
              <a:off x="53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497"/>
            <p:cNvSpPr>
              <a:spLocks noChangeArrowheads="1"/>
            </p:cNvSpPr>
            <p:nvPr userDrawn="1"/>
          </p:nvSpPr>
          <p:spPr bwMode="auto">
            <a:xfrm>
              <a:off x="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498"/>
            <p:cNvSpPr>
              <a:spLocks noChangeArrowheads="1"/>
            </p:cNvSpPr>
            <p:nvPr userDrawn="1"/>
          </p:nvSpPr>
          <p:spPr bwMode="auto">
            <a:xfrm>
              <a:off x="66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499"/>
            <p:cNvSpPr>
              <a:spLocks noChangeArrowheads="1"/>
            </p:cNvSpPr>
            <p:nvPr userDrawn="1"/>
          </p:nvSpPr>
          <p:spPr bwMode="auto">
            <a:xfrm>
              <a:off x="7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500"/>
            <p:cNvSpPr>
              <a:spLocks noChangeArrowheads="1"/>
            </p:cNvSpPr>
            <p:nvPr userDrawn="1"/>
          </p:nvSpPr>
          <p:spPr bwMode="auto">
            <a:xfrm>
              <a:off x="7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501"/>
            <p:cNvSpPr>
              <a:spLocks noChangeArrowheads="1"/>
            </p:cNvSpPr>
            <p:nvPr userDrawn="1"/>
          </p:nvSpPr>
          <p:spPr bwMode="auto">
            <a:xfrm>
              <a:off x="8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502"/>
            <p:cNvSpPr>
              <a:spLocks noChangeArrowheads="1"/>
            </p:cNvSpPr>
            <p:nvPr userDrawn="1"/>
          </p:nvSpPr>
          <p:spPr bwMode="auto">
            <a:xfrm>
              <a:off x="9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503"/>
            <p:cNvSpPr>
              <a:spLocks noChangeArrowheads="1"/>
            </p:cNvSpPr>
            <p:nvPr userDrawn="1"/>
          </p:nvSpPr>
          <p:spPr bwMode="auto">
            <a:xfrm>
              <a:off x="97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504"/>
            <p:cNvSpPr>
              <a:spLocks noChangeArrowheads="1"/>
            </p:cNvSpPr>
            <p:nvPr userDrawn="1"/>
          </p:nvSpPr>
          <p:spPr bwMode="auto">
            <a:xfrm>
              <a:off x="10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505"/>
            <p:cNvSpPr>
              <a:spLocks noChangeArrowheads="1"/>
            </p:cNvSpPr>
            <p:nvPr userDrawn="1"/>
          </p:nvSpPr>
          <p:spPr bwMode="auto">
            <a:xfrm>
              <a:off x="109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506"/>
            <p:cNvSpPr>
              <a:spLocks noChangeArrowheads="1"/>
            </p:cNvSpPr>
            <p:nvPr userDrawn="1"/>
          </p:nvSpPr>
          <p:spPr bwMode="auto">
            <a:xfrm>
              <a:off x="11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507"/>
            <p:cNvSpPr>
              <a:spLocks noChangeArrowheads="1"/>
            </p:cNvSpPr>
            <p:nvPr userDrawn="1"/>
          </p:nvSpPr>
          <p:spPr bwMode="auto">
            <a:xfrm>
              <a:off x="12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508"/>
            <p:cNvSpPr>
              <a:spLocks noChangeArrowheads="1"/>
            </p:cNvSpPr>
            <p:nvPr userDrawn="1"/>
          </p:nvSpPr>
          <p:spPr bwMode="auto">
            <a:xfrm>
              <a:off x="128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509"/>
            <p:cNvSpPr>
              <a:spLocks noChangeArrowheads="1"/>
            </p:cNvSpPr>
            <p:nvPr userDrawn="1"/>
          </p:nvSpPr>
          <p:spPr bwMode="auto">
            <a:xfrm>
              <a:off x="134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510"/>
            <p:cNvSpPr>
              <a:spLocks noChangeArrowheads="1"/>
            </p:cNvSpPr>
            <p:nvPr userDrawn="1"/>
          </p:nvSpPr>
          <p:spPr bwMode="auto">
            <a:xfrm>
              <a:off x="140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511"/>
            <p:cNvSpPr>
              <a:spLocks noChangeArrowheads="1"/>
            </p:cNvSpPr>
            <p:nvPr userDrawn="1"/>
          </p:nvSpPr>
          <p:spPr bwMode="auto">
            <a:xfrm>
              <a:off x="146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512"/>
            <p:cNvSpPr>
              <a:spLocks noChangeArrowheads="1"/>
            </p:cNvSpPr>
            <p:nvPr userDrawn="1"/>
          </p:nvSpPr>
          <p:spPr bwMode="auto">
            <a:xfrm>
              <a:off x="152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513"/>
            <p:cNvSpPr>
              <a:spLocks noChangeArrowheads="1"/>
            </p:cNvSpPr>
            <p:nvPr userDrawn="1"/>
          </p:nvSpPr>
          <p:spPr bwMode="auto">
            <a:xfrm>
              <a:off x="158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514"/>
            <p:cNvSpPr>
              <a:spLocks noChangeArrowheads="1"/>
            </p:cNvSpPr>
            <p:nvPr userDrawn="1"/>
          </p:nvSpPr>
          <p:spPr bwMode="auto">
            <a:xfrm>
              <a:off x="16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515"/>
            <p:cNvSpPr>
              <a:spLocks noChangeArrowheads="1"/>
            </p:cNvSpPr>
            <p:nvPr userDrawn="1"/>
          </p:nvSpPr>
          <p:spPr bwMode="auto">
            <a:xfrm>
              <a:off x="170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516"/>
            <p:cNvSpPr>
              <a:spLocks noChangeArrowheads="1"/>
            </p:cNvSpPr>
            <p:nvPr userDrawn="1"/>
          </p:nvSpPr>
          <p:spPr bwMode="auto">
            <a:xfrm>
              <a:off x="177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517"/>
            <p:cNvSpPr>
              <a:spLocks noChangeArrowheads="1"/>
            </p:cNvSpPr>
            <p:nvPr userDrawn="1"/>
          </p:nvSpPr>
          <p:spPr bwMode="auto">
            <a:xfrm>
              <a:off x="183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518"/>
            <p:cNvSpPr>
              <a:spLocks noChangeArrowheads="1"/>
            </p:cNvSpPr>
            <p:nvPr userDrawn="1"/>
          </p:nvSpPr>
          <p:spPr bwMode="auto">
            <a:xfrm>
              <a:off x="189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519"/>
            <p:cNvSpPr>
              <a:spLocks noChangeArrowheads="1"/>
            </p:cNvSpPr>
            <p:nvPr userDrawn="1"/>
          </p:nvSpPr>
          <p:spPr bwMode="auto">
            <a:xfrm>
              <a:off x="195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520"/>
            <p:cNvSpPr>
              <a:spLocks noChangeArrowheads="1"/>
            </p:cNvSpPr>
            <p:nvPr userDrawn="1"/>
          </p:nvSpPr>
          <p:spPr bwMode="auto">
            <a:xfrm>
              <a:off x="20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521"/>
            <p:cNvSpPr>
              <a:spLocks noChangeArrowheads="1"/>
            </p:cNvSpPr>
            <p:nvPr userDrawn="1"/>
          </p:nvSpPr>
          <p:spPr bwMode="auto">
            <a:xfrm>
              <a:off x="207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522"/>
            <p:cNvSpPr>
              <a:spLocks noChangeArrowheads="1"/>
            </p:cNvSpPr>
            <p:nvPr userDrawn="1"/>
          </p:nvSpPr>
          <p:spPr bwMode="auto">
            <a:xfrm>
              <a:off x="213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523"/>
            <p:cNvSpPr>
              <a:spLocks noChangeArrowheads="1"/>
            </p:cNvSpPr>
            <p:nvPr userDrawn="1"/>
          </p:nvSpPr>
          <p:spPr bwMode="auto">
            <a:xfrm>
              <a:off x="219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524"/>
            <p:cNvSpPr>
              <a:spLocks noChangeArrowheads="1"/>
            </p:cNvSpPr>
            <p:nvPr userDrawn="1"/>
          </p:nvSpPr>
          <p:spPr bwMode="auto">
            <a:xfrm>
              <a:off x="22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525"/>
            <p:cNvSpPr>
              <a:spLocks noChangeArrowheads="1"/>
            </p:cNvSpPr>
            <p:nvPr userDrawn="1"/>
          </p:nvSpPr>
          <p:spPr bwMode="auto">
            <a:xfrm>
              <a:off x="231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526"/>
            <p:cNvSpPr>
              <a:spLocks noChangeArrowheads="1"/>
            </p:cNvSpPr>
            <p:nvPr userDrawn="1"/>
          </p:nvSpPr>
          <p:spPr bwMode="auto">
            <a:xfrm>
              <a:off x="238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527"/>
            <p:cNvSpPr>
              <a:spLocks noChangeArrowheads="1"/>
            </p:cNvSpPr>
            <p:nvPr userDrawn="1"/>
          </p:nvSpPr>
          <p:spPr bwMode="auto">
            <a:xfrm>
              <a:off x="244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528"/>
            <p:cNvSpPr>
              <a:spLocks noChangeArrowheads="1"/>
            </p:cNvSpPr>
            <p:nvPr userDrawn="1"/>
          </p:nvSpPr>
          <p:spPr bwMode="auto">
            <a:xfrm>
              <a:off x="250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529"/>
            <p:cNvSpPr>
              <a:spLocks noChangeArrowheads="1"/>
            </p:cNvSpPr>
            <p:nvPr userDrawn="1"/>
          </p:nvSpPr>
          <p:spPr bwMode="auto">
            <a:xfrm>
              <a:off x="256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530"/>
            <p:cNvSpPr>
              <a:spLocks noChangeArrowheads="1"/>
            </p:cNvSpPr>
            <p:nvPr userDrawn="1"/>
          </p:nvSpPr>
          <p:spPr bwMode="auto">
            <a:xfrm>
              <a:off x="26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531"/>
            <p:cNvSpPr>
              <a:spLocks noChangeArrowheads="1"/>
            </p:cNvSpPr>
            <p:nvPr userDrawn="1"/>
          </p:nvSpPr>
          <p:spPr bwMode="auto">
            <a:xfrm>
              <a:off x="268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532"/>
            <p:cNvSpPr>
              <a:spLocks noChangeArrowheads="1"/>
            </p:cNvSpPr>
            <p:nvPr userDrawn="1"/>
          </p:nvSpPr>
          <p:spPr bwMode="auto">
            <a:xfrm>
              <a:off x="274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533"/>
            <p:cNvSpPr>
              <a:spLocks noChangeArrowheads="1"/>
            </p:cNvSpPr>
            <p:nvPr userDrawn="1"/>
          </p:nvSpPr>
          <p:spPr bwMode="auto">
            <a:xfrm>
              <a:off x="280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534"/>
            <p:cNvSpPr>
              <a:spLocks noChangeArrowheads="1"/>
            </p:cNvSpPr>
            <p:nvPr userDrawn="1"/>
          </p:nvSpPr>
          <p:spPr bwMode="auto">
            <a:xfrm>
              <a:off x="286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535"/>
            <p:cNvSpPr>
              <a:spLocks noChangeArrowheads="1"/>
            </p:cNvSpPr>
            <p:nvPr userDrawn="1"/>
          </p:nvSpPr>
          <p:spPr bwMode="auto">
            <a:xfrm>
              <a:off x="292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536"/>
            <p:cNvSpPr>
              <a:spLocks noChangeArrowheads="1"/>
            </p:cNvSpPr>
            <p:nvPr userDrawn="1"/>
          </p:nvSpPr>
          <p:spPr bwMode="auto">
            <a:xfrm>
              <a:off x="29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537"/>
            <p:cNvSpPr>
              <a:spLocks noChangeArrowheads="1"/>
            </p:cNvSpPr>
            <p:nvPr userDrawn="1"/>
          </p:nvSpPr>
          <p:spPr bwMode="auto">
            <a:xfrm>
              <a:off x="305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38"/>
            <p:cNvSpPr>
              <a:spLocks noChangeArrowheads="1"/>
            </p:cNvSpPr>
            <p:nvPr userDrawn="1"/>
          </p:nvSpPr>
          <p:spPr bwMode="auto">
            <a:xfrm>
              <a:off x="311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39"/>
            <p:cNvSpPr>
              <a:spLocks noChangeArrowheads="1"/>
            </p:cNvSpPr>
            <p:nvPr userDrawn="1"/>
          </p:nvSpPr>
          <p:spPr bwMode="auto">
            <a:xfrm>
              <a:off x="317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40"/>
            <p:cNvSpPr>
              <a:spLocks noChangeArrowheads="1"/>
            </p:cNvSpPr>
            <p:nvPr userDrawn="1"/>
          </p:nvSpPr>
          <p:spPr bwMode="auto">
            <a:xfrm>
              <a:off x="32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41"/>
            <p:cNvSpPr>
              <a:spLocks noChangeArrowheads="1"/>
            </p:cNvSpPr>
            <p:nvPr userDrawn="1"/>
          </p:nvSpPr>
          <p:spPr bwMode="auto">
            <a:xfrm>
              <a:off x="329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2"/>
            <p:cNvSpPr>
              <a:spLocks noChangeArrowheads="1"/>
            </p:cNvSpPr>
            <p:nvPr userDrawn="1"/>
          </p:nvSpPr>
          <p:spPr bwMode="auto">
            <a:xfrm>
              <a:off x="335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43"/>
            <p:cNvSpPr>
              <a:spLocks noChangeArrowheads="1"/>
            </p:cNvSpPr>
            <p:nvPr userDrawn="1"/>
          </p:nvSpPr>
          <p:spPr bwMode="auto">
            <a:xfrm>
              <a:off x="341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44"/>
            <p:cNvSpPr>
              <a:spLocks noChangeArrowheads="1"/>
            </p:cNvSpPr>
            <p:nvPr userDrawn="1"/>
          </p:nvSpPr>
          <p:spPr bwMode="auto">
            <a:xfrm>
              <a:off x="347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45"/>
            <p:cNvSpPr>
              <a:spLocks noChangeArrowheads="1"/>
            </p:cNvSpPr>
            <p:nvPr userDrawn="1"/>
          </p:nvSpPr>
          <p:spPr bwMode="auto">
            <a:xfrm>
              <a:off x="353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46"/>
            <p:cNvSpPr>
              <a:spLocks noChangeArrowheads="1"/>
            </p:cNvSpPr>
            <p:nvPr userDrawn="1"/>
          </p:nvSpPr>
          <p:spPr bwMode="auto">
            <a:xfrm>
              <a:off x="3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47"/>
            <p:cNvSpPr>
              <a:spLocks noChangeArrowheads="1"/>
            </p:cNvSpPr>
            <p:nvPr userDrawn="1"/>
          </p:nvSpPr>
          <p:spPr bwMode="auto">
            <a:xfrm>
              <a:off x="366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548"/>
            <p:cNvSpPr>
              <a:spLocks noChangeArrowheads="1"/>
            </p:cNvSpPr>
            <p:nvPr userDrawn="1"/>
          </p:nvSpPr>
          <p:spPr bwMode="auto">
            <a:xfrm>
              <a:off x="372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549"/>
            <p:cNvSpPr>
              <a:spLocks noChangeArrowheads="1"/>
            </p:cNvSpPr>
            <p:nvPr userDrawn="1"/>
          </p:nvSpPr>
          <p:spPr bwMode="auto">
            <a:xfrm>
              <a:off x="378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550"/>
            <p:cNvSpPr>
              <a:spLocks noChangeArrowheads="1"/>
            </p:cNvSpPr>
            <p:nvPr userDrawn="1"/>
          </p:nvSpPr>
          <p:spPr bwMode="auto">
            <a:xfrm>
              <a:off x="384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551"/>
            <p:cNvSpPr>
              <a:spLocks noChangeArrowheads="1"/>
            </p:cNvSpPr>
            <p:nvPr userDrawn="1"/>
          </p:nvSpPr>
          <p:spPr bwMode="auto">
            <a:xfrm>
              <a:off x="390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552"/>
            <p:cNvSpPr>
              <a:spLocks noChangeArrowheads="1"/>
            </p:cNvSpPr>
            <p:nvPr userDrawn="1"/>
          </p:nvSpPr>
          <p:spPr bwMode="auto">
            <a:xfrm>
              <a:off x="396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553"/>
            <p:cNvSpPr>
              <a:spLocks noChangeArrowheads="1"/>
            </p:cNvSpPr>
            <p:nvPr userDrawn="1"/>
          </p:nvSpPr>
          <p:spPr bwMode="auto">
            <a:xfrm>
              <a:off x="402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554"/>
            <p:cNvSpPr>
              <a:spLocks noChangeArrowheads="1"/>
            </p:cNvSpPr>
            <p:nvPr userDrawn="1"/>
          </p:nvSpPr>
          <p:spPr bwMode="auto">
            <a:xfrm>
              <a:off x="408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555"/>
            <p:cNvSpPr>
              <a:spLocks noChangeArrowheads="1"/>
            </p:cNvSpPr>
            <p:nvPr userDrawn="1"/>
          </p:nvSpPr>
          <p:spPr bwMode="auto">
            <a:xfrm>
              <a:off x="414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556"/>
            <p:cNvSpPr>
              <a:spLocks noChangeArrowheads="1"/>
            </p:cNvSpPr>
            <p:nvPr userDrawn="1"/>
          </p:nvSpPr>
          <p:spPr bwMode="auto">
            <a:xfrm>
              <a:off x="42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557"/>
            <p:cNvSpPr>
              <a:spLocks noChangeArrowheads="1"/>
            </p:cNvSpPr>
            <p:nvPr userDrawn="1"/>
          </p:nvSpPr>
          <p:spPr bwMode="auto">
            <a:xfrm>
              <a:off x="427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558"/>
            <p:cNvSpPr>
              <a:spLocks noChangeArrowheads="1"/>
            </p:cNvSpPr>
            <p:nvPr userDrawn="1"/>
          </p:nvSpPr>
          <p:spPr bwMode="auto">
            <a:xfrm>
              <a:off x="433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559"/>
            <p:cNvSpPr>
              <a:spLocks noChangeArrowheads="1"/>
            </p:cNvSpPr>
            <p:nvPr userDrawn="1"/>
          </p:nvSpPr>
          <p:spPr bwMode="auto">
            <a:xfrm>
              <a:off x="439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560"/>
            <p:cNvSpPr>
              <a:spLocks noChangeArrowheads="1"/>
            </p:cNvSpPr>
            <p:nvPr userDrawn="1"/>
          </p:nvSpPr>
          <p:spPr bwMode="auto">
            <a:xfrm>
              <a:off x="445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561"/>
            <p:cNvSpPr>
              <a:spLocks noChangeArrowheads="1"/>
            </p:cNvSpPr>
            <p:nvPr userDrawn="1"/>
          </p:nvSpPr>
          <p:spPr bwMode="auto">
            <a:xfrm>
              <a:off x="451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562"/>
            <p:cNvSpPr>
              <a:spLocks noChangeArrowheads="1"/>
            </p:cNvSpPr>
            <p:nvPr userDrawn="1"/>
          </p:nvSpPr>
          <p:spPr bwMode="auto">
            <a:xfrm>
              <a:off x="45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563"/>
            <p:cNvSpPr>
              <a:spLocks noChangeArrowheads="1"/>
            </p:cNvSpPr>
            <p:nvPr userDrawn="1"/>
          </p:nvSpPr>
          <p:spPr bwMode="auto">
            <a:xfrm>
              <a:off x="463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564"/>
            <p:cNvSpPr>
              <a:spLocks noChangeArrowheads="1"/>
            </p:cNvSpPr>
            <p:nvPr userDrawn="1"/>
          </p:nvSpPr>
          <p:spPr bwMode="auto">
            <a:xfrm>
              <a:off x="469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565"/>
            <p:cNvSpPr>
              <a:spLocks noChangeArrowheads="1"/>
            </p:cNvSpPr>
            <p:nvPr userDrawn="1"/>
          </p:nvSpPr>
          <p:spPr bwMode="auto">
            <a:xfrm>
              <a:off x="475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566"/>
            <p:cNvSpPr>
              <a:spLocks noChangeArrowheads="1"/>
            </p:cNvSpPr>
            <p:nvPr userDrawn="1"/>
          </p:nvSpPr>
          <p:spPr bwMode="auto">
            <a:xfrm>
              <a:off x="48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567"/>
            <p:cNvSpPr>
              <a:spLocks noChangeArrowheads="1"/>
            </p:cNvSpPr>
            <p:nvPr userDrawn="1"/>
          </p:nvSpPr>
          <p:spPr bwMode="auto">
            <a:xfrm>
              <a:off x="488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568"/>
            <p:cNvSpPr>
              <a:spLocks noChangeArrowheads="1"/>
            </p:cNvSpPr>
            <p:nvPr userDrawn="1"/>
          </p:nvSpPr>
          <p:spPr bwMode="auto">
            <a:xfrm>
              <a:off x="494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569"/>
            <p:cNvSpPr>
              <a:spLocks noChangeArrowheads="1"/>
            </p:cNvSpPr>
            <p:nvPr userDrawn="1"/>
          </p:nvSpPr>
          <p:spPr bwMode="auto">
            <a:xfrm>
              <a:off x="500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570"/>
            <p:cNvSpPr>
              <a:spLocks noChangeArrowheads="1"/>
            </p:cNvSpPr>
            <p:nvPr userDrawn="1"/>
          </p:nvSpPr>
          <p:spPr bwMode="auto">
            <a:xfrm>
              <a:off x="506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571"/>
            <p:cNvSpPr>
              <a:spLocks noChangeArrowheads="1"/>
            </p:cNvSpPr>
            <p:nvPr userDrawn="1"/>
          </p:nvSpPr>
          <p:spPr bwMode="auto">
            <a:xfrm>
              <a:off x="512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572"/>
            <p:cNvSpPr>
              <a:spLocks noChangeArrowheads="1"/>
            </p:cNvSpPr>
            <p:nvPr userDrawn="1"/>
          </p:nvSpPr>
          <p:spPr bwMode="auto">
            <a:xfrm>
              <a:off x="51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573"/>
            <p:cNvSpPr>
              <a:spLocks noChangeArrowheads="1"/>
            </p:cNvSpPr>
            <p:nvPr userDrawn="1"/>
          </p:nvSpPr>
          <p:spPr bwMode="auto">
            <a:xfrm>
              <a:off x="524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574"/>
            <p:cNvSpPr>
              <a:spLocks noChangeArrowheads="1"/>
            </p:cNvSpPr>
            <p:nvPr userDrawn="1"/>
          </p:nvSpPr>
          <p:spPr bwMode="auto">
            <a:xfrm>
              <a:off x="530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575"/>
            <p:cNvSpPr>
              <a:spLocks noChangeArrowheads="1"/>
            </p:cNvSpPr>
            <p:nvPr userDrawn="1"/>
          </p:nvSpPr>
          <p:spPr bwMode="auto">
            <a:xfrm>
              <a:off x="536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576"/>
            <p:cNvSpPr>
              <a:spLocks noChangeArrowheads="1"/>
            </p:cNvSpPr>
            <p:nvPr userDrawn="1"/>
          </p:nvSpPr>
          <p:spPr bwMode="auto">
            <a:xfrm>
              <a:off x="543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1" name="Group 663"/>
          <p:cNvGrpSpPr>
            <a:grpSpLocks/>
          </p:cNvGrpSpPr>
          <p:nvPr userDrawn="1"/>
        </p:nvGrpSpPr>
        <p:grpSpPr bwMode="auto">
          <a:xfrm>
            <a:off x="466725" y="3121025"/>
            <a:ext cx="8178800" cy="19050"/>
            <a:chOff x="290" y="806"/>
            <a:chExt cx="5152" cy="12"/>
          </a:xfrm>
        </p:grpSpPr>
        <p:sp>
          <p:nvSpPr>
            <p:cNvPr id="92" name="Oval 664"/>
            <p:cNvSpPr>
              <a:spLocks noChangeArrowheads="1"/>
            </p:cNvSpPr>
            <p:nvPr userDrawn="1"/>
          </p:nvSpPr>
          <p:spPr bwMode="auto">
            <a:xfrm>
              <a:off x="2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665"/>
            <p:cNvSpPr>
              <a:spLocks noChangeArrowheads="1"/>
            </p:cNvSpPr>
            <p:nvPr userDrawn="1"/>
          </p:nvSpPr>
          <p:spPr bwMode="auto">
            <a:xfrm>
              <a:off x="35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666"/>
            <p:cNvSpPr>
              <a:spLocks noChangeArrowheads="1"/>
            </p:cNvSpPr>
            <p:nvPr userDrawn="1"/>
          </p:nvSpPr>
          <p:spPr bwMode="auto">
            <a:xfrm>
              <a:off x="4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667"/>
            <p:cNvSpPr>
              <a:spLocks noChangeArrowheads="1"/>
            </p:cNvSpPr>
            <p:nvPr userDrawn="1"/>
          </p:nvSpPr>
          <p:spPr bwMode="auto">
            <a:xfrm>
              <a:off x="4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668"/>
            <p:cNvSpPr>
              <a:spLocks noChangeArrowheads="1"/>
            </p:cNvSpPr>
            <p:nvPr userDrawn="1"/>
          </p:nvSpPr>
          <p:spPr bwMode="auto">
            <a:xfrm>
              <a:off x="53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669"/>
            <p:cNvSpPr>
              <a:spLocks noChangeArrowheads="1"/>
            </p:cNvSpPr>
            <p:nvPr userDrawn="1"/>
          </p:nvSpPr>
          <p:spPr bwMode="auto">
            <a:xfrm>
              <a:off x="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670"/>
            <p:cNvSpPr>
              <a:spLocks noChangeArrowheads="1"/>
            </p:cNvSpPr>
            <p:nvPr userDrawn="1"/>
          </p:nvSpPr>
          <p:spPr bwMode="auto">
            <a:xfrm>
              <a:off x="66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671"/>
            <p:cNvSpPr>
              <a:spLocks noChangeArrowheads="1"/>
            </p:cNvSpPr>
            <p:nvPr userDrawn="1"/>
          </p:nvSpPr>
          <p:spPr bwMode="auto">
            <a:xfrm>
              <a:off x="7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672"/>
            <p:cNvSpPr>
              <a:spLocks noChangeArrowheads="1"/>
            </p:cNvSpPr>
            <p:nvPr userDrawn="1"/>
          </p:nvSpPr>
          <p:spPr bwMode="auto">
            <a:xfrm>
              <a:off x="7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673"/>
            <p:cNvSpPr>
              <a:spLocks noChangeArrowheads="1"/>
            </p:cNvSpPr>
            <p:nvPr userDrawn="1"/>
          </p:nvSpPr>
          <p:spPr bwMode="auto">
            <a:xfrm>
              <a:off x="8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674"/>
            <p:cNvSpPr>
              <a:spLocks noChangeArrowheads="1"/>
            </p:cNvSpPr>
            <p:nvPr userDrawn="1"/>
          </p:nvSpPr>
          <p:spPr bwMode="auto">
            <a:xfrm>
              <a:off x="9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675"/>
            <p:cNvSpPr>
              <a:spLocks noChangeArrowheads="1"/>
            </p:cNvSpPr>
            <p:nvPr userDrawn="1"/>
          </p:nvSpPr>
          <p:spPr bwMode="auto">
            <a:xfrm>
              <a:off x="97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676"/>
            <p:cNvSpPr>
              <a:spLocks noChangeArrowheads="1"/>
            </p:cNvSpPr>
            <p:nvPr userDrawn="1"/>
          </p:nvSpPr>
          <p:spPr bwMode="auto">
            <a:xfrm>
              <a:off x="10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677"/>
            <p:cNvSpPr>
              <a:spLocks noChangeArrowheads="1"/>
            </p:cNvSpPr>
            <p:nvPr userDrawn="1"/>
          </p:nvSpPr>
          <p:spPr bwMode="auto">
            <a:xfrm>
              <a:off x="109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678"/>
            <p:cNvSpPr>
              <a:spLocks noChangeArrowheads="1"/>
            </p:cNvSpPr>
            <p:nvPr userDrawn="1"/>
          </p:nvSpPr>
          <p:spPr bwMode="auto">
            <a:xfrm>
              <a:off x="11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679"/>
            <p:cNvSpPr>
              <a:spLocks noChangeArrowheads="1"/>
            </p:cNvSpPr>
            <p:nvPr userDrawn="1"/>
          </p:nvSpPr>
          <p:spPr bwMode="auto">
            <a:xfrm>
              <a:off x="12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680"/>
            <p:cNvSpPr>
              <a:spLocks noChangeArrowheads="1"/>
            </p:cNvSpPr>
            <p:nvPr userDrawn="1"/>
          </p:nvSpPr>
          <p:spPr bwMode="auto">
            <a:xfrm>
              <a:off x="128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681"/>
            <p:cNvSpPr>
              <a:spLocks noChangeArrowheads="1"/>
            </p:cNvSpPr>
            <p:nvPr userDrawn="1"/>
          </p:nvSpPr>
          <p:spPr bwMode="auto">
            <a:xfrm>
              <a:off x="134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682"/>
            <p:cNvSpPr>
              <a:spLocks noChangeArrowheads="1"/>
            </p:cNvSpPr>
            <p:nvPr userDrawn="1"/>
          </p:nvSpPr>
          <p:spPr bwMode="auto">
            <a:xfrm>
              <a:off x="140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683"/>
            <p:cNvSpPr>
              <a:spLocks noChangeArrowheads="1"/>
            </p:cNvSpPr>
            <p:nvPr userDrawn="1"/>
          </p:nvSpPr>
          <p:spPr bwMode="auto">
            <a:xfrm>
              <a:off x="146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684"/>
            <p:cNvSpPr>
              <a:spLocks noChangeArrowheads="1"/>
            </p:cNvSpPr>
            <p:nvPr userDrawn="1"/>
          </p:nvSpPr>
          <p:spPr bwMode="auto">
            <a:xfrm>
              <a:off x="152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685"/>
            <p:cNvSpPr>
              <a:spLocks noChangeArrowheads="1"/>
            </p:cNvSpPr>
            <p:nvPr userDrawn="1"/>
          </p:nvSpPr>
          <p:spPr bwMode="auto">
            <a:xfrm>
              <a:off x="158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686"/>
            <p:cNvSpPr>
              <a:spLocks noChangeArrowheads="1"/>
            </p:cNvSpPr>
            <p:nvPr userDrawn="1"/>
          </p:nvSpPr>
          <p:spPr bwMode="auto">
            <a:xfrm>
              <a:off x="16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687"/>
            <p:cNvSpPr>
              <a:spLocks noChangeArrowheads="1"/>
            </p:cNvSpPr>
            <p:nvPr userDrawn="1"/>
          </p:nvSpPr>
          <p:spPr bwMode="auto">
            <a:xfrm>
              <a:off x="170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688"/>
            <p:cNvSpPr>
              <a:spLocks noChangeArrowheads="1"/>
            </p:cNvSpPr>
            <p:nvPr userDrawn="1"/>
          </p:nvSpPr>
          <p:spPr bwMode="auto">
            <a:xfrm>
              <a:off x="177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689"/>
            <p:cNvSpPr>
              <a:spLocks noChangeArrowheads="1"/>
            </p:cNvSpPr>
            <p:nvPr userDrawn="1"/>
          </p:nvSpPr>
          <p:spPr bwMode="auto">
            <a:xfrm>
              <a:off x="183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690"/>
            <p:cNvSpPr>
              <a:spLocks noChangeArrowheads="1"/>
            </p:cNvSpPr>
            <p:nvPr userDrawn="1"/>
          </p:nvSpPr>
          <p:spPr bwMode="auto">
            <a:xfrm>
              <a:off x="189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691"/>
            <p:cNvSpPr>
              <a:spLocks noChangeArrowheads="1"/>
            </p:cNvSpPr>
            <p:nvPr userDrawn="1"/>
          </p:nvSpPr>
          <p:spPr bwMode="auto">
            <a:xfrm>
              <a:off x="195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692"/>
            <p:cNvSpPr>
              <a:spLocks noChangeArrowheads="1"/>
            </p:cNvSpPr>
            <p:nvPr userDrawn="1"/>
          </p:nvSpPr>
          <p:spPr bwMode="auto">
            <a:xfrm>
              <a:off x="20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693"/>
            <p:cNvSpPr>
              <a:spLocks noChangeArrowheads="1"/>
            </p:cNvSpPr>
            <p:nvPr userDrawn="1"/>
          </p:nvSpPr>
          <p:spPr bwMode="auto">
            <a:xfrm>
              <a:off x="207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694"/>
            <p:cNvSpPr>
              <a:spLocks noChangeArrowheads="1"/>
            </p:cNvSpPr>
            <p:nvPr userDrawn="1"/>
          </p:nvSpPr>
          <p:spPr bwMode="auto">
            <a:xfrm>
              <a:off x="213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695"/>
            <p:cNvSpPr>
              <a:spLocks noChangeArrowheads="1"/>
            </p:cNvSpPr>
            <p:nvPr userDrawn="1"/>
          </p:nvSpPr>
          <p:spPr bwMode="auto">
            <a:xfrm>
              <a:off x="219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696"/>
            <p:cNvSpPr>
              <a:spLocks noChangeArrowheads="1"/>
            </p:cNvSpPr>
            <p:nvPr userDrawn="1"/>
          </p:nvSpPr>
          <p:spPr bwMode="auto">
            <a:xfrm>
              <a:off x="22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697"/>
            <p:cNvSpPr>
              <a:spLocks noChangeArrowheads="1"/>
            </p:cNvSpPr>
            <p:nvPr userDrawn="1"/>
          </p:nvSpPr>
          <p:spPr bwMode="auto">
            <a:xfrm>
              <a:off x="231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698"/>
            <p:cNvSpPr>
              <a:spLocks noChangeArrowheads="1"/>
            </p:cNvSpPr>
            <p:nvPr userDrawn="1"/>
          </p:nvSpPr>
          <p:spPr bwMode="auto">
            <a:xfrm>
              <a:off x="238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699"/>
            <p:cNvSpPr>
              <a:spLocks noChangeArrowheads="1"/>
            </p:cNvSpPr>
            <p:nvPr userDrawn="1"/>
          </p:nvSpPr>
          <p:spPr bwMode="auto">
            <a:xfrm>
              <a:off x="244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700"/>
            <p:cNvSpPr>
              <a:spLocks noChangeArrowheads="1"/>
            </p:cNvSpPr>
            <p:nvPr userDrawn="1"/>
          </p:nvSpPr>
          <p:spPr bwMode="auto">
            <a:xfrm>
              <a:off x="250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701"/>
            <p:cNvSpPr>
              <a:spLocks noChangeArrowheads="1"/>
            </p:cNvSpPr>
            <p:nvPr userDrawn="1"/>
          </p:nvSpPr>
          <p:spPr bwMode="auto">
            <a:xfrm>
              <a:off x="256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702"/>
            <p:cNvSpPr>
              <a:spLocks noChangeArrowheads="1"/>
            </p:cNvSpPr>
            <p:nvPr userDrawn="1"/>
          </p:nvSpPr>
          <p:spPr bwMode="auto">
            <a:xfrm>
              <a:off x="26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703"/>
            <p:cNvSpPr>
              <a:spLocks noChangeArrowheads="1"/>
            </p:cNvSpPr>
            <p:nvPr userDrawn="1"/>
          </p:nvSpPr>
          <p:spPr bwMode="auto">
            <a:xfrm>
              <a:off x="268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704"/>
            <p:cNvSpPr>
              <a:spLocks noChangeArrowheads="1"/>
            </p:cNvSpPr>
            <p:nvPr userDrawn="1"/>
          </p:nvSpPr>
          <p:spPr bwMode="auto">
            <a:xfrm>
              <a:off x="274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705"/>
            <p:cNvSpPr>
              <a:spLocks noChangeArrowheads="1"/>
            </p:cNvSpPr>
            <p:nvPr userDrawn="1"/>
          </p:nvSpPr>
          <p:spPr bwMode="auto">
            <a:xfrm>
              <a:off x="280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706"/>
            <p:cNvSpPr>
              <a:spLocks noChangeArrowheads="1"/>
            </p:cNvSpPr>
            <p:nvPr userDrawn="1"/>
          </p:nvSpPr>
          <p:spPr bwMode="auto">
            <a:xfrm>
              <a:off x="286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707"/>
            <p:cNvSpPr>
              <a:spLocks noChangeArrowheads="1"/>
            </p:cNvSpPr>
            <p:nvPr userDrawn="1"/>
          </p:nvSpPr>
          <p:spPr bwMode="auto">
            <a:xfrm>
              <a:off x="292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708"/>
            <p:cNvSpPr>
              <a:spLocks noChangeArrowheads="1"/>
            </p:cNvSpPr>
            <p:nvPr userDrawn="1"/>
          </p:nvSpPr>
          <p:spPr bwMode="auto">
            <a:xfrm>
              <a:off x="29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709"/>
            <p:cNvSpPr>
              <a:spLocks noChangeArrowheads="1"/>
            </p:cNvSpPr>
            <p:nvPr userDrawn="1"/>
          </p:nvSpPr>
          <p:spPr bwMode="auto">
            <a:xfrm>
              <a:off x="305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710"/>
            <p:cNvSpPr>
              <a:spLocks noChangeArrowheads="1"/>
            </p:cNvSpPr>
            <p:nvPr userDrawn="1"/>
          </p:nvSpPr>
          <p:spPr bwMode="auto">
            <a:xfrm>
              <a:off x="311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711"/>
            <p:cNvSpPr>
              <a:spLocks noChangeArrowheads="1"/>
            </p:cNvSpPr>
            <p:nvPr userDrawn="1"/>
          </p:nvSpPr>
          <p:spPr bwMode="auto">
            <a:xfrm>
              <a:off x="317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712"/>
            <p:cNvSpPr>
              <a:spLocks noChangeArrowheads="1"/>
            </p:cNvSpPr>
            <p:nvPr userDrawn="1"/>
          </p:nvSpPr>
          <p:spPr bwMode="auto">
            <a:xfrm>
              <a:off x="32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713"/>
            <p:cNvSpPr>
              <a:spLocks noChangeArrowheads="1"/>
            </p:cNvSpPr>
            <p:nvPr userDrawn="1"/>
          </p:nvSpPr>
          <p:spPr bwMode="auto">
            <a:xfrm>
              <a:off x="329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714"/>
            <p:cNvSpPr>
              <a:spLocks noChangeArrowheads="1"/>
            </p:cNvSpPr>
            <p:nvPr userDrawn="1"/>
          </p:nvSpPr>
          <p:spPr bwMode="auto">
            <a:xfrm>
              <a:off x="335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715"/>
            <p:cNvSpPr>
              <a:spLocks noChangeArrowheads="1"/>
            </p:cNvSpPr>
            <p:nvPr userDrawn="1"/>
          </p:nvSpPr>
          <p:spPr bwMode="auto">
            <a:xfrm>
              <a:off x="341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716"/>
            <p:cNvSpPr>
              <a:spLocks noChangeArrowheads="1"/>
            </p:cNvSpPr>
            <p:nvPr userDrawn="1"/>
          </p:nvSpPr>
          <p:spPr bwMode="auto">
            <a:xfrm>
              <a:off x="347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717"/>
            <p:cNvSpPr>
              <a:spLocks noChangeArrowheads="1"/>
            </p:cNvSpPr>
            <p:nvPr userDrawn="1"/>
          </p:nvSpPr>
          <p:spPr bwMode="auto">
            <a:xfrm>
              <a:off x="353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718"/>
            <p:cNvSpPr>
              <a:spLocks noChangeArrowheads="1"/>
            </p:cNvSpPr>
            <p:nvPr userDrawn="1"/>
          </p:nvSpPr>
          <p:spPr bwMode="auto">
            <a:xfrm>
              <a:off x="3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719"/>
            <p:cNvSpPr>
              <a:spLocks noChangeArrowheads="1"/>
            </p:cNvSpPr>
            <p:nvPr userDrawn="1"/>
          </p:nvSpPr>
          <p:spPr bwMode="auto">
            <a:xfrm>
              <a:off x="366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720"/>
            <p:cNvSpPr>
              <a:spLocks noChangeArrowheads="1"/>
            </p:cNvSpPr>
            <p:nvPr userDrawn="1"/>
          </p:nvSpPr>
          <p:spPr bwMode="auto">
            <a:xfrm>
              <a:off x="372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721"/>
            <p:cNvSpPr>
              <a:spLocks noChangeArrowheads="1"/>
            </p:cNvSpPr>
            <p:nvPr userDrawn="1"/>
          </p:nvSpPr>
          <p:spPr bwMode="auto">
            <a:xfrm>
              <a:off x="378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722"/>
            <p:cNvSpPr>
              <a:spLocks noChangeArrowheads="1"/>
            </p:cNvSpPr>
            <p:nvPr userDrawn="1"/>
          </p:nvSpPr>
          <p:spPr bwMode="auto">
            <a:xfrm>
              <a:off x="384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723"/>
            <p:cNvSpPr>
              <a:spLocks noChangeArrowheads="1"/>
            </p:cNvSpPr>
            <p:nvPr userDrawn="1"/>
          </p:nvSpPr>
          <p:spPr bwMode="auto">
            <a:xfrm>
              <a:off x="390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724"/>
            <p:cNvSpPr>
              <a:spLocks noChangeArrowheads="1"/>
            </p:cNvSpPr>
            <p:nvPr userDrawn="1"/>
          </p:nvSpPr>
          <p:spPr bwMode="auto">
            <a:xfrm>
              <a:off x="396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725"/>
            <p:cNvSpPr>
              <a:spLocks noChangeArrowheads="1"/>
            </p:cNvSpPr>
            <p:nvPr userDrawn="1"/>
          </p:nvSpPr>
          <p:spPr bwMode="auto">
            <a:xfrm>
              <a:off x="402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726"/>
            <p:cNvSpPr>
              <a:spLocks noChangeArrowheads="1"/>
            </p:cNvSpPr>
            <p:nvPr userDrawn="1"/>
          </p:nvSpPr>
          <p:spPr bwMode="auto">
            <a:xfrm>
              <a:off x="408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727"/>
            <p:cNvSpPr>
              <a:spLocks noChangeArrowheads="1"/>
            </p:cNvSpPr>
            <p:nvPr userDrawn="1"/>
          </p:nvSpPr>
          <p:spPr bwMode="auto">
            <a:xfrm>
              <a:off x="414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728"/>
            <p:cNvSpPr>
              <a:spLocks noChangeArrowheads="1"/>
            </p:cNvSpPr>
            <p:nvPr userDrawn="1"/>
          </p:nvSpPr>
          <p:spPr bwMode="auto">
            <a:xfrm>
              <a:off x="42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729"/>
            <p:cNvSpPr>
              <a:spLocks noChangeArrowheads="1"/>
            </p:cNvSpPr>
            <p:nvPr userDrawn="1"/>
          </p:nvSpPr>
          <p:spPr bwMode="auto">
            <a:xfrm>
              <a:off x="427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730"/>
            <p:cNvSpPr>
              <a:spLocks noChangeArrowheads="1"/>
            </p:cNvSpPr>
            <p:nvPr userDrawn="1"/>
          </p:nvSpPr>
          <p:spPr bwMode="auto">
            <a:xfrm>
              <a:off x="433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731"/>
            <p:cNvSpPr>
              <a:spLocks noChangeArrowheads="1"/>
            </p:cNvSpPr>
            <p:nvPr userDrawn="1"/>
          </p:nvSpPr>
          <p:spPr bwMode="auto">
            <a:xfrm>
              <a:off x="439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732"/>
            <p:cNvSpPr>
              <a:spLocks noChangeArrowheads="1"/>
            </p:cNvSpPr>
            <p:nvPr userDrawn="1"/>
          </p:nvSpPr>
          <p:spPr bwMode="auto">
            <a:xfrm>
              <a:off x="445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733"/>
            <p:cNvSpPr>
              <a:spLocks noChangeArrowheads="1"/>
            </p:cNvSpPr>
            <p:nvPr userDrawn="1"/>
          </p:nvSpPr>
          <p:spPr bwMode="auto">
            <a:xfrm>
              <a:off x="451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734"/>
            <p:cNvSpPr>
              <a:spLocks noChangeArrowheads="1"/>
            </p:cNvSpPr>
            <p:nvPr userDrawn="1"/>
          </p:nvSpPr>
          <p:spPr bwMode="auto">
            <a:xfrm>
              <a:off x="45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735"/>
            <p:cNvSpPr>
              <a:spLocks noChangeArrowheads="1"/>
            </p:cNvSpPr>
            <p:nvPr userDrawn="1"/>
          </p:nvSpPr>
          <p:spPr bwMode="auto">
            <a:xfrm>
              <a:off x="463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736"/>
            <p:cNvSpPr>
              <a:spLocks noChangeArrowheads="1"/>
            </p:cNvSpPr>
            <p:nvPr userDrawn="1"/>
          </p:nvSpPr>
          <p:spPr bwMode="auto">
            <a:xfrm>
              <a:off x="469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737"/>
            <p:cNvSpPr>
              <a:spLocks noChangeArrowheads="1"/>
            </p:cNvSpPr>
            <p:nvPr userDrawn="1"/>
          </p:nvSpPr>
          <p:spPr bwMode="auto">
            <a:xfrm>
              <a:off x="475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738"/>
            <p:cNvSpPr>
              <a:spLocks noChangeArrowheads="1"/>
            </p:cNvSpPr>
            <p:nvPr userDrawn="1"/>
          </p:nvSpPr>
          <p:spPr bwMode="auto">
            <a:xfrm>
              <a:off x="48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739"/>
            <p:cNvSpPr>
              <a:spLocks noChangeArrowheads="1"/>
            </p:cNvSpPr>
            <p:nvPr userDrawn="1"/>
          </p:nvSpPr>
          <p:spPr bwMode="auto">
            <a:xfrm>
              <a:off x="488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740"/>
            <p:cNvSpPr>
              <a:spLocks noChangeArrowheads="1"/>
            </p:cNvSpPr>
            <p:nvPr userDrawn="1"/>
          </p:nvSpPr>
          <p:spPr bwMode="auto">
            <a:xfrm>
              <a:off x="494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741"/>
            <p:cNvSpPr>
              <a:spLocks noChangeArrowheads="1"/>
            </p:cNvSpPr>
            <p:nvPr userDrawn="1"/>
          </p:nvSpPr>
          <p:spPr bwMode="auto">
            <a:xfrm>
              <a:off x="500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742"/>
            <p:cNvSpPr>
              <a:spLocks noChangeArrowheads="1"/>
            </p:cNvSpPr>
            <p:nvPr userDrawn="1"/>
          </p:nvSpPr>
          <p:spPr bwMode="auto">
            <a:xfrm>
              <a:off x="506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743"/>
            <p:cNvSpPr>
              <a:spLocks noChangeArrowheads="1"/>
            </p:cNvSpPr>
            <p:nvPr userDrawn="1"/>
          </p:nvSpPr>
          <p:spPr bwMode="auto">
            <a:xfrm>
              <a:off x="512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744"/>
            <p:cNvSpPr>
              <a:spLocks noChangeArrowheads="1"/>
            </p:cNvSpPr>
            <p:nvPr userDrawn="1"/>
          </p:nvSpPr>
          <p:spPr bwMode="auto">
            <a:xfrm>
              <a:off x="51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745"/>
            <p:cNvSpPr>
              <a:spLocks noChangeArrowheads="1"/>
            </p:cNvSpPr>
            <p:nvPr userDrawn="1"/>
          </p:nvSpPr>
          <p:spPr bwMode="auto">
            <a:xfrm>
              <a:off x="524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746"/>
            <p:cNvSpPr>
              <a:spLocks noChangeArrowheads="1"/>
            </p:cNvSpPr>
            <p:nvPr userDrawn="1"/>
          </p:nvSpPr>
          <p:spPr bwMode="auto">
            <a:xfrm>
              <a:off x="530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747"/>
            <p:cNvSpPr>
              <a:spLocks noChangeArrowheads="1"/>
            </p:cNvSpPr>
            <p:nvPr userDrawn="1"/>
          </p:nvSpPr>
          <p:spPr bwMode="auto">
            <a:xfrm>
              <a:off x="536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748"/>
            <p:cNvSpPr>
              <a:spLocks noChangeArrowheads="1"/>
            </p:cNvSpPr>
            <p:nvPr userDrawn="1"/>
          </p:nvSpPr>
          <p:spPr bwMode="auto">
            <a:xfrm>
              <a:off x="543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61963" y="1851025"/>
            <a:ext cx="8220075" cy="68103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1963" y="1458913"/>
            <a:ext cx="8218487" cy="38893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61963" y="6475413"/>
            <a:ext cx="2895600" cy="1984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951788" y="6473825"/>
            <a:ext cx="741362" cy="201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38E1A0F-5582-41B3-A8CB-B0012312F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1" name="Picture 2" descr="http://www.phoodie.info/wp-content/uploads/2009/02/penn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9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540500"/>
            <a:ext cx="213677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0E42E73-A2B5-4287-8E23-92223A5E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379413"/>
            <a:ext cx="2057400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379413"/>
            <a:ext cx="6019800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540500"/>
            <a:ext cx="213677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3E893BA-667F-4491-AB34-4FBC32D6F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530225" y="6710363"/>
            <a:ext cx="8081963" cy="107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700" noProof="1">
                <a:solidFill>
                  <a:srgbClr val="000000"/>
                </a:solidFill>
              </a:rPr>
              <a:t>This information is confidential and was prepared by Bain &amp; Company solely for the use of our client; it is not to be relied on by any 3rd party without Bain's prior written consent.</a:t>
            </a:r>
          </a:p>
        </p:txBody>
      </p:sp>
      <p:pic>
        <p:nvPicPr>
          <p:cNvPr id="5" name="Picture 52" descr="BC pos red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714375" y="3262313"/>
            <a:ext cx="26622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Sym pos red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712788" y="431800"/>
            <a:ext cx="1352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Presentation Title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47706" y="4276043"/>
            <a:ext cx="8217213" cy="606643"/>
          </a:xfrm>
        </p:spPr>
        <p:txBody>
          <a:bodyPr lIns="82615" tIns="41308" rIns="82615" bIns="41308" anchor="b">
            <a:spAutoFit/>
          </a:bodyPr>
          <a:lstStyle>
            <a:lvl1pPr>
              <a:defRPr sz="3400" b="1" noProof="1">
                <a:solidFill>
                  <a:schemeClr val="tx1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3075" name="Sub 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7" y="4882685"/>
            <a:ext cx="8223182" cy="545088"/>
          </a:xfrm>
        </p:spPr>
        <p:txBody>
          <a:bodyPr lIns="82615" tIns="41308" rIns="82615" bIns="41308">
            <a:spAutoFit/>
          </a:bodyPr>
          <a:lstStyle>
            <a:lvl1pPr marL="0" indent="0">
              <a:spcBef>
                <a:spcPct val="0"/>
              </a:spcBef>
              <a:buFont typeface="Verdana" pitchFamily="34" charset="0"/>
              <a:buNone/>
              <a:defRPr sz="3000" noProof="1"/>
            </a:lvl1pPr>
          </a:lstStyle>
          <a:p>
            <a:endParaRPr lang="en-US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C7DC250D-D55D-438C-85D9-FCB71866D299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7" y="4407147"/>
            <a:ext cx="7772474" cy="136223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7" y="2907372"/>
            <a:ext cx="7772474" cy="1499775"/>
          </a:xfrm>
        </p:spPr>
        <p:txBody>
          <a:bodyPr anchor="b"/>
          <a:lstStyle>
            <a:lvl1pPr marL="0" indent="0">
              <a:buNone/>
              <a:defRPr sz="1900"/>
            </a:lvl1pPr>
            <a:lvl2pPr marL="426156" indent="0">
              <a:buNone/>
              <a:defRPr sz="1700"/>
            </a:lvl2pPr>
            <a:lvl3pPr marL="852312" indent="0">
              <a:buNone/>
              <a:defRPr sz="1500"/>
            </a:lvl3pPr>
            <a:lvl4pPr marL="1278468" indent="0">
              <a:buNone/>
              <a:defRPr sz="1300"/>
            </a:lvl4pPr>
            <a:lvl5pPr marL="1704624" indent="0">
              <a:buNone/>
              <a:defRPr sz="1300"/>
            </a:lvl5pPr>
            <a:lvl6pPr marL="2130781" indent="0">
              <a:buNone/>
              <a:defRPr sz="1300"/>
            </a:lvl6pPr>
            <a:lvl7pPr marL="2556937" indent="0">
              <a:buNone/>
              <a:defRPr sz="1300"/>
            </a:lvl7pPr>
            <a:lvl8pPr marL="2983093" indent="0">
              <a:buNone/>
              <a:defRPr sz="1300"/>
            </a:lvl8pPr>
            <a:lvl9pPr marL="34092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C603C0A2-F95D-4835-86BB-D865774ED714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02" y="1293465"/>
            <a:ext cx="4148901" cy="50977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75" y="1293465"/>
            <a:ext cx="4148901" cy="50977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3FA6EA85-11FE-44DA-9E32-75F5DEA68DB8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78" y="275081"/>
            <a:ext cx="8230645" cy="114275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78" y="1534894"/>
            <a:ext cx="4041448" cy="63941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6156" indent="0">
              <a:buNone/>
              <a:defRPr sz="1900" b="1"/>
            </a:lvl2pPr>
            <a:lvl3pPr marL="852312" indent="0">
              <a:buNone/>
              <a:defRPr sz="1700" b="1"/>
            </a:lvl3pPr>
            <a:lvl4pPr marL="1278468" indent="0">
              <a:buNone/>
              <a:defRPr sz="1500" b="1"/>
            </a:lvl4pPr>
            <a:lvl5pPr marL="1704624" indent="0">
              <a:buNone/>
              <a:defRPr sz="1500" b="1"/>
            </a:lvl5pPr>
            <a:lvl6pPr marL="2130781" indent="0">
              <a:buNone/>
              <a:defRPr sz="1500" b="1"/>
            </a:lvl6pPr>
            <a:lvl7pPr marL="2556937" indent="0">
              <a:buNone/>
              <a:defRPr sz="1500" b="1"/>
            </a:lvl7pPr>
            <a:lvl8pPr marL="2983093" indent="0">
              <a:buNone/>
              <a:defRPr sz="1500" b="1"/>
            </a:lvl8pPr>
            <a:lvl9pPr marL="340924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78" y="2174309"/>
            <a:ext cx="4041448" cy="39520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82" y="1534894"/>
            <a:ext cx="4042941" cy="63941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6156" indent="0">
              <a:buNone/>
              <a:defRPr sz="1900" b="1"/>
            </a:lvl2pPr>
            <a:lvl3pPr marL="852312" indent="0">
              <a:buNone/>
              <a:defRPr sz="1700" b="1"/>
            </a:lvl3pPr>
            <a:lvl4pPr marL="1278468" indent="0">
              <a:buNone/>
              <a:defRPr sz="1500" b="1"/>
            </a:lvl4pPr>
            <a:lvl5pPr marL="1704624" indent="0">
              <a:buNone/>
              <a:defRPr sz="1500" b="1"/>
            </a:lvl5pPr>
            <a:lvl6pPr marL="2130781" indent="0">
              <a:buNone/>
              <a:defRPr sz="1500" b="1"/>
            </a:lvl6pPr>
            <a:lvl7pPr marL="2556937" indent="0">
              <a:buNone/>
              <a:defRPr sz="1500" b="1"/>
            </a:lvl7pPr>
            <a:lvl8pPr marL="2983093" indent="0">
              <a:buNone/>
              <a:defRPr sz="1500" b="1"/>
            </a:lvl8pPr>
            <a:lvl9pPr marL="340924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82" y="2174309"/>
            <a:ext cx="4042941" cy="39520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E88D2722-6121-45E2-8299-9D90723AAE99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E33497AB-DF05-46B6-AB9B-953DE2661CAA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C49DB20B-A3F0-4F99-9451-358B13E8E56C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77" y="273618"/>
            <a:ext cx="3008700" cy="116177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24" y="273618"/>
            <a:ext cx="5112999" cy="58527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77" y="1435396"/>
            <a:ext cx="3008700" cy="4691006"/>
          </a:xfrm>
        </p:spPr>
        <p:txBody>
          <a:bodyPr/>
          <a:lstStyle>
            <a:lvl1pPr marL="0" indent="0">
              <a:buNone/>
              <a:defRPr sz="1300"/>
            </a:lvl1pPr>
            <a:lvl2pPr marL="426156" indent="0">
              <a:buNone/>
              <a:defRPr sz="1100"/>
            </a:lvl2pPr>
            <a:lvl3pPr marL="852312" indent="0">
              <a:buNone/>
              <a:defRPr sz="900"/>
            </a:lvl3pPr>
            <a:lvl4pPr marL="1278468" indent="0">
              <a:buNone/>
              <a:defRPr sz="800"/>
            </a:lvl4pPr>
            <a:lvl5pPr marL="1704624" indent="0">
              <a:buNone/>
              <a:defRPr sz="800"/>
            </a:lvl5pPr>
            <a:lvl6pPr marL="2130781" indent="0">
              <a:buNone/>
              <a:defRPr sz="800"/>
            </a:lvl6pPr>
            <a:lvl7pPr marL="2556937" indent="0">
              <a:buNone/>
              <a:defRPr sz="800"/>
            </a:lvl7pPr>
            <a:lvl8pPr marL="2983093" indent="0">
              <a:buNone/>
              <a:defRPr sz="800"/>
            </a:lvl8pPr>
            <a:lvl9pPr marL="34092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08420B16-51E8-485C-B171-F686212B06BF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 descr="http://www.phoodie.info/wp-content/uploads/2009/02/penn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9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86" y="4800747"/>
            <a:ext cx="5486101" cy="56625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86" y="613080"/>
            <a:ext cx="5486101" cy="4114507"/>
          </a:xfrm>
        </p:spPr>
        <p:txBody>
          <a:bodyPr/>
          <a:lstStyle>
            <a:lvl1pPr marL="0" indent="0">
              <a:buNone/>
              <a:defRPr sz="3000"/>
            </a:lvl1pPr>
            <a:lvl2pPr marL="426156" indent="0">
              <a:buNone/>
              <a:defRPr sz="2600"/>
            </a:lvl2pPr>
            <a:lvl3pPr marL="852312" indent="0">
              <a:buNone/>
              <a:defRPr sz="2200"/>
            </a:lvl3pPr>
            <a:lvl4pPr marL="1278468" indent="0">
              <a:buNone/>
              <a:defRPr sz="1900"/>
            </a:lvl4pPr>
            <a:lvl5pPr marL="1704624" indent="0">
              <a:buNone/>
              <a:defRPr sz="1900"/>
            </a:lvl5pPr>
            <a:lvl6pPr marL="2130781" indent="0">
              <a:buNone/>
              <a:defRPr sz="1900"/>
            </a:lvl6pPr>
            <a:lvl7pPr marL="2556937" indent="0">
              <a:buNone/>
              <a:defRPr sz="1900"/>
            </a:lvl7pPr>
            <a:lvl8pPr marL="2983093" indent="0">
              <a:buNone/>
              <a:defRPr sz="1900"/>
            </a:lvl8pPr>
            <a:lvl9pPr marL="3409249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86" y="5367003"/>
            <a:ext cx="5486101" cy="804758"/>
          </a:xfrm>
        </p:spPr>
        <p:txBody>
          <a:bodyPr/>
          <a:lstStyle>
            <a:lvl1pPr marL="0" indent="0">
              <a:buNone/>
              <a:defRPr sz="1300"/>
            </a:lvl1pPr>
            <a:lvl2pPr marL="426156" indent="0">
              <a:buNone/>
              <a:defRPr sz="1100"/>
            </a:lvl2pPr>
            <a:lvl3pPr marL="852312" indent="0">
              <a:buNone/>
              <a:defRPr sz="900"/>
            </a:lvl3pPr>
            <a:lvl4pPr marL="1278468" indent="0">
              <a:buNone/>
              <a:defRPr sz="800"/>
            </a:lvl4pPr>
            <a:lvl5pPr marL="1704624" indent="0">
              <a:buNone/>
              <a:defRPr sz="800"/>
            </a:lvl5pPr>
            <a:lvl6pPr marL="2130781" indent="0">
              <a:buNone/>
              <a:defRPr sz="800"/>
            </a:lvl6pPr>
            <a:lvl7pPr marL="2556937" indent="0">
              <a:buNone/>
              <a:defRPr sz="800"/>
            </a:lvl7pPr>
            <a:lvl8pPr marL="2983093" indent="0">
              <a:buNone/>
              <a:defRPr sz="800"/>
            </a:lvl8pPr>
            <a:lvl9pPr marL="34092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8CE8F988-93F4-44C1-B0C6-129D6FA367CF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8420046E-04E2-4AD1-9518-3F38FB673272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876" y="291177"/>
            <a:ext cx="2208768" cy="61000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573" y="291177"/>
            <a:ext cx="6483031" cy="6100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898A9463-5FDD-430D-BEDC-21540FCA0DF1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3" y="291177"/>
            <a:ext cx="8835071" cy="457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2" y="1293465"/>
            <a:ext cx="8441074" cy="509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61FB9617-BEA2-47E7-B9F6-A821A2731625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3" y="291177"/>
            <a:ext cx="8835071" cy="457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02" y="1293465"/>
            <a:ext cx="4148901" cy="509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875" y="1293466"/>
            <a:ext cx="4148901" cy="2478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875" y="3912586"/>
            <a:ext cx="4148901" cy="2478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1pPr>
          </a:lstStyle>
          <a:p>
            <a:pPr>
              <a:defRPr/>
            </a:pPr>
            <a:fld id="{2D1BC8AA-8458-4EAA-8C80-8BE48225F669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8" charset="0"/>
              <a:buNone/>
              <a:defRPr/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63" y="1485900"/>
            <a:ext cx="3794125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485900"/>
            <a:ext cx="3795712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http://www.phoodie.info/wp-content/uploads/2009/02/penn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9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7663"/>
            <a:ext cx="2286000" cy="2724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7663"/>
            <a:ext cx="6705600" cy="2724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663"/>
            <a:ext cx="9144000" cy="388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8663" y="1485900"/>
            <a:ext cx="7742237" cy="15859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347663"/>
            <a:ext cx="9144000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663"/>
            <a:ext cx="9144000" cy="388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28663" y="1485900"/>
            <a:ext cx="7742237" cy="15859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688"/>
            <a:ext cx="4035425" cy="472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36688"/>
            <a:ext cx="4035425" cy="472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46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82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63" y="1485900"/>
            <a:ext cx="3794125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485900"/>
            <a:ext cx="3795712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5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2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966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53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18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76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7663"/>
            <a:ext cx="2286000" cy="2724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7663"/>
            <a:ext cx="6705600" cy="2724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540500"/>
            <a:ext cx="213677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C9EF73-A002-4DBA-9AF2-E05F1A60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663"/>
            <a:ext cx="9144000" cy="388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8663" y="1485900"/>
            <a:ext cx="7742237" cy="1585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7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347663"/>
            <a:ext cx="9144000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1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663"/>
            <a:ext cx="9144000" cy="388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28663" y="1485900"/>
            <a:ext cx="7742237" cy="1585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540500"/>
            <a:ext cx="213677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CECA76-DAF8-42AB-B289-5E74E250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38" y="6540500"/>
            <a:ext cx="213677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5394AFA-1967-40CA-8628-662EA2D2F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79413"/>
            <a:ext cx="82264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6688"/>
            <a:ext cx="822325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6389" name="Group 229"/>
          <p:cNvGrpSpPr>
            <a:grpSpLocks/>
          </p:cNvGrpSpPr>
          <p:nvPr/>
        </p:nvGrpSpPr>
        <p:grpSpPr bwMode="auto">
          <a:xfrm>
            <a:off x="466725" y="1206500"/>
            <a:ext cx="8178800" cy="19050"/>
            <a:chOff x="290" y="806"/>
            <a:chExt cx="5152" cy="12"/>
          </a:xfrm>
        </p:grpSpPr>
        <p:sp>
          <p:nvSpPr>
            <p:cNvPr id="1254" name="Oval 230"/>
            <p:cNvSpPr>
              <a:spLocks noChangeArrowheads="1"/>
            </p:cNvSpPr>
            <p:nvPr userDrawn="1"/>
          </p:nvSpPr>
          <p:spPr bwMode="auto">
            <a:xfrm>
              <a:off x="2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5" name="Oval 231"/>
            <p:cNvSpPr>
              <a:spLocks noChangeArrowheads="1"/>
            </p:cNvSpPr>
            <p:nvPr userDrawn="1"/>
          </p:nvSpPr>
          <p:spPr bwMode="auto">
            <a:xfrm>
              <a:off x="35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6" name="Oval 232"/>
            <p:cNvSpPr>
              <a:spLocks noChangeArrowheads="1"/>
            </p:cNvSpPr>
            <p:nvPr userDrawn="1"/>
          </p:nvSpPr>
          <p:spPr bwMode="auto">
            <a:xfrm>
              <a:off x="4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7" name="Oval 233"/>
            <p:cNvSpPr>
              <a:spLocks noChangeArrowheads="1"/>
            </p:cNvSpPr>
            <p:nvPr userDrawn="1"/>
          </p:nvSpPr>
          <p:spPr bwMode="auto">
            <a:xfrm>
              <a:off x="4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8" name="Oval 234"/>
            <p:cNvSpPr>
              <a:spLocks noChangeArrowheads="1"/>
            </p:cNvSpPr>
            <p:nvPr userDrawn="1"/>
          </p:nvSpPr>
          <p:spPr bwMode="auto">
            <a:xfrm>
              <a:off x="53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" name="Oval 235"/>
            <p:cNvSpPr>
              <a:spLocks noChangeArrowheads="1"/>
            </p:cNvSpPr>
            <p:nvPr userDrawn="1"/>
          </p:nvSpPr>
          <p:spPr bwMode="auto">
            <a:xfrm>
              <a:off x="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0" name="Oval 236"/>
            <p:cNvSpPr>
              <a:spLocks noChangeArrowheads="1"/>
            </p:cNvSpPr>
            <p:nvPr userDrawn="1"/>
          </p:nvSpPr>
          <p:spPr bwMode="auto">
            <a:xfrm>
              <a:off x="66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1" name="Oval 237"/>
            <p:cNvSpPr>
              <a:spLocks noChangeArrowheads="1"/>
            </p:cNvSpPr>
            <p:nvPr userDrawn="1"/>
          </p:nvSpPr>
          <p:spPr bwMode="auto">
            <a:xfrm>
              <a:off x="7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2" name="Oval 238"/>
            <p:cNvSpPr>
              <a:spLocks noChangeArrowheads="1"/>
            </p:cNvSpPr>
            <p:nvPr userDrawn="1"/>
          </p:nvSpPr>
          <p:spPr bwMode="auto">
            <a:xfrm>
              <a:off x="7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3" name="Oval 239"/>
            <p:cNvSpPr>
              <a:spLocks noChangeArrowheads="1"/>
            </p:cNvSpPr>
            <p:nvPr userDrawn="1"/>
          </p:nvSpPr>
          <p:spPr bwMode="auto">
            <a:xfrm>
              <a:off x="8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4" name="Oval 240"/>
            <p:cNvSpPr>
              <a:spLocks noChangeArrowheads="1"/>
            </p:cNvSpPr>
            <p:nvPr userDrawn="1"/>
          </p:nvSpPr>
          <p:spPr bwMode="auto">
            <a:xfrm>
              <a:off x="9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5" name="Oval 241"/>
            <p:cNvSpPr>
              <a:spLocks noChangeArrowheads="1"/>
            </p:cNvSpPr>
            <p:nvPr userDrawn="1"/>
          </p:nvSpPr>
          <p:spPr bwMode="auto">
            <a:xfrm>
              <a:off x="97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6" name="Oval 242"/>
            <p:cNvSpPr>
              <a:spLocks noChangeArrowheads="1"/>
            </p:cNvSpPr>
            <p:nvPr userDrawn="1"/>
          </p:nvSpPr>
          <p:spPr bwMode="auto">
            <a:xfrm>
              <a:off x="10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7" name="Oval 243"/>
            <p:cNvSpPr>
              <a:spLocks noChangeArrowheads="1"/>
            </p:cNvSpPr>
            <p:nvPr userDrawn="1"/>
          </p:nvSpPr>
          <p:spPr bwMode="auto">
            <a:xfrm>
              <a:off x="109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8" name="Oval 244"/>
            <p:cNvSpPr>
              <a:spLocks noChangeArrowheads="1"/>
            </p:cNvSpPr>
            <p:nvPr userDrawn="1"/>
          </p:nvSpPr>
          <p:spPr bwMode="auto">
            <a:xfrm>
              <a:off x="11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" name="Oval 245"/>
            <p:cNvSpPr>
              <a:spLocks noChangeArrowheads="1"/>
            </p:cNvSpPr>
            <p:nvPr userDrawn="1"/>
          </p:nvSpPr>
          <p:spPr bwMode="auto">
            <a:xfrm>
              <a:off x="12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" name="Oval 246"/>
            <p:cNvSpPr>
              <a:spLocks noChangeArrowheads="1"/>
            </p:cNvSpPr>
            <p:nvPr userDrawn="1"/>
          </p:nvSpPr>
          <p:spPr bwMode="auto">
            <a:xfrm>
              <a:off x="128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1" name="Oval 247"/>
            <p:cNvSpPr>
              <a:spLocks noChangeArrowheads="1"/>
            </p:cNvSpPr>
            <p:nvPr userDrawn="1"/>
          </p:nvSpPr>
          <p:spPr bwMode="auto">
            <a:xfrm>
              <a:off x="134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2" name="Oval 248"/>
            <p:cNvSpPr>
              <a:spLocks noChangeArrowheads="1"/>
            </p:cNvSpPr>
            <p:nvPr userDrawn="1"/>
          </p:nvSpPr>
          <p:spPr bwMode="auto">
            <a:xfrm>
              <a:off x="140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3" name="Oval 249"/>
            <p:cNvSpPr>
              <a:spLocks noChangeArrowheads="1"/>
            </p:cNvSpPr>
            <p:nvPr userDrawn="1"/>
          </p:nvSpPr>
          <p:spPr bwMode="auto">
            <a:xfrm>
              <a:off x="146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4" name="Oval 250"/>
            <p:cNvSpPr>
              <a:spLocks noChangeArrowheads="1"/>
            </p:cNvSpPr>
            <p:nvPr userDrawn="1"/>
          </p:nvSpPr>
          <p:spPr bwMode="auto">
            <a:xfrm>
              <a:off x="152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5" name="Oval 251"/>
            <p:cNvSpPr>
              <a:spLocks noChangeArrowheads="1"/>
            </p:cNvSpPr>
            <p:nvPr userDrawn="1"/>
          </p:nvSpPr>
          <p:spPr bwMode="auto">
            <a:xfrm>
              <a:off x="158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6" name="Oval 252"/>
            <p:cNvSpPr>
              <a:spLocks noChangeArrowheads="1"/>
            </p:cNvSpPr>
            <p:nvPr userDrawn="1"/>
          </p:nvSpPr>
          <p:spPr bwMode="auto">
            <a:xfrm>
              <a:off x="16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7" name="Oval 253"/>
            <p:cNvSpPr>
              <a:spLocks noChangeArrowheads="1"/>
            </p:cNvSpPr>
            <p:nvPr userDrawn="1"/>
          </p:nvSpPr>
          <p:spPr bwMode="auto">
            <a:xfrm>
              <a:off x="170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8" name="Oval 254"/>
            <p:cNvSpPr>
              <a:spLocks noChangeArrowheads="1"/>
            </p:cNvSpPr>
            <p:nvPr userDrawn="1"/>
          </p:nvSpPr>
          <p:spPr bwMode="auto">
            <a:xfrm>
              <a:off x="177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9" name="Oval 255"/>
            <p:cNvSpPr>
              <a:spLocks noChangeArrowheads="1"/>
            </p:cNvSpPr>
            <p:nvPr userDrawn="1"/>
          </p:nvSpPr>
          <p:spPr bwMode="auto">
            <a:xfrm>
              <a:off x="183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0" name="Oval 256"/>
            <p:cNvSpPr>
              <a:spLocks noChangeArrowheads="1"/>
            </p:cNvSpPr>
            <p:nvPr userDrawn="1"/>
          </p:nvSpPr>
          <p:spPr bwMode="auto">
            <a:xfrm>
              <a:off x="189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1" name="Oval 257"/>
            <p:cNvSpPr>
              <a:spLocks noChangeArrowheads="1"/>
            </p:cNvSpPr>
            <p:nvPr userDrawn="1"/>
          </p:nvSpPr>
          <p:spPr bwMode="auto">
            <a:xfrm>
              <a:off x="195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2" name="Oval 258"/>
            <p:cNvSpPr>
              <a:spLocks noChangeArrowheads="1"/>
            </p:cNvSpPr>
            <p:nvPr userDrawn="1"/>
          </p:nvSpPr>
          <p:spPr bwMode="auto">
            <a:xfrm>
              <a:off x="20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3" name="Oval 259"/>
            <p:cNvSpPr>
              <a:spLocks noChangeArrowheads="1"/>
            </p:cNvSpPr>
            <p:nvPr userDrawn="1"/>
          </p:nvSpPr>
          <p:spPr bwMode="auto">
            <a:xfrm>
              <a:off x="207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4" name="Oval 260"/>
            <p:cNvSpPr>
              <a:spLocks noChangeArrowheads="1"/>
            </p:cNvSpPr>
            <p:nvPr userDrawn="1"/>
          </p:nvSpPr>
          <p:spPr bwMode="auto">
            <a:xfrm>
              <a:off x="213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5" name="Oval 261"/>
            <p:cNvSpPr>
              <a:spLocks noChangeArrowheads="1"/>
            </p:cNvSpPr>
            <p:nvPr userDrawn="1"/>
          </p:nvSpPr>
          <p:spPr bwMode="auto">
            <a:xfrm>
              <a:off x="219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6" name="Oval 262"/>
            <p:cNvSpPr>
              <a:spLocks noChangeArrowheads="1"/>
            </p:cNvSpPr>
            <p:nvPr userDrawn="1"/>
          </p:nvSpPr>
          <p:spPr bwMode="auto">
            <a:xfrm>
              <a:off x="22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7" name="Oval 263"/>
            <p:cNvSpPr>
              <a:spLocks noChangeArrowheads="1"/>
            </p:cNvSpPr>
            <p:nvPr userDrawn="1"/>
          </p:nvSpPr>
          <p:spPr bwMode="auto">
            <a:xfrm>
              <a:off x="231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8" name="Oval 264"/>
            <p:cNvSpPr>
              <a:spLocks noChangeArrowheads="1"/>
            </p:cNvSpPr>
            <p:nvPr userDrawn="1"/>
          </p:nvSpPr>
          <p:spPr bwMode="auto">
            <a:xfrm>
              <a:off x="238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9" name="Oval 265"/>
            <p:cNvSpPr>
              <a:spLocks noChangeArrowheads="1"/>
            </p:cNvSpPr>
            <p:nvPr userDrawn="1"/>
          </p:nvSpPr>
          <p:spPr bwMode="auto">
            <a:xfrm>
              <a:off x="244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" name="Oval 266"/>
            <p:cNvSpPr>
              <a:spLocks noChangeArrowheads="1"/>
            </p:cNvSpPr>
            <p:nvPr userDrawn="1"/>
          </p:nvSpPr>
          <p:spPr bwMode="auto">
            <a:xfrm>
              <a:off x="250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1" name="Oval 267"/>
            <p:cNvSpPr>
              <a:spLocks noChangeArrowheads="1"/>
            </p:cNvSpPr>
            <p:nvPr userDrawn="1"/>
          </p:nvSpPr>
          <p:spPr bwMode="auto">
            <a:xfrm>
              <a:off x="256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2" name="Oval 268"/>
            <p:cNvSpPr>
              <a:spLocks noChangeArrowheads="1"/>
            </p:cNvSpPr>
            <p:nvPr userDrawn="1"/>
          </p:nvSpPr>
          <p:spPr bwMode="auto">
            <a:xfrm>
              <a:off x="26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3" name="Oval 269"/>
            <p:cNvSpPr>
              <a:spLocks noChangeArrowheads="1"/>
            </p:cNvSpPr>
            <p:nvPr userDrawn="1"/>
          </p:nvSpPr>
          <p:spPr bwMode="auto">
            <a:xfrm>
              <a:off x="268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4" name="Oval 270"/>
            <p:cNvSpPr>
              <a:spLocks noChangeArrowheads="1"/>
            </p:cNvSpPr>
            <p:nvPr userDrawn="1"/>
          </p:nvSpPr>
          <p:spPr bwMode="auto">
            <a:xfrm>
              <a:off x="274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5" name="Oval 271"/>
            <p:cNvSpPr>
              <a:spLocks noChangeArrowheads="1"/>
            </p:cNvSpPr>
            <p:nvPr userDrawn="1"/>
          </p:nvSpPr>
          <p:spPr bwMode="auto">
            <a:xfrm>
              <a:off x="280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6" name="Oval 272"/>
            <p:cNvSpPr>
              <a:spLocks noChangeArrowheads="1"/>
            </p:cNvSpPr>
            <p:nvPr userDrawn="1"/>
          </p:nvSpPr>
          <p:spPr bwMode="auto">
            <a:xfrm>
              <a:off x="286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7" name="Oval 273"/>
            <p:cNvSpPr>
              <a:spLocks noChangeArrowheads="1"/>
            </p:cNvSpPr>
            <p:nvPr userDrawn="1"/>
          </p:nvSpPr>
          <p:spPr bwMode="auto">
            <a:xfrm>
              <a:off x="292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8" name="Oval 274"/>
            <p:cNvSpPr>
              <a:spLocks noChangeArrowheads="1"/>
            </p:cNvSpPr>
            <p:nvPr userDrawn="1"/>
          </p:nvSpPr>
          <p:spPr bwMode="auto">
            <a:xfrm>
              <a:off x="29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9" name="Oval 275"/>
            <p:cNvSpPr>
              <a:spLocks noChangeArrowheads="1"/>
            </p:cNvSpPr>
            <p:nvPr userDrawn="1"/>
          </p:nvSpPr>
          <p:spPr bwMode="auto">
            <a:xfrm>
              <a:off x="305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" name="Oval 276"/>
            <p:cNvSpPr>
              <a:spLocks noChangeArrowheads="1"/>
            </p:cNvSpPr>
            <p:nvPr userDrawn="1"/>
          </p:nvSpPr>
          <p:spPr bwMode="auto">
            <a:xfrm>
              <a:off x="311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" name="Oval 277"/>
            <p:cNvSpPr>
              <a:spLocks noChangeArrowheads="1"/>
            </p:cNvSpPr>
            <p:nvPr userDrawn="1"/>
          </p:nvSpPr>
          <p:spPr bwMode="auto">
            <a:xfrm>
              <a:off x="317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2" name="Oval 278"/>
            <p:cNvSpPr>
              <a:spLocks noChangeArrowheads="1"/>
            </p:cNvSpPr>
            <p:nvPr userDrawn="1"/>
          </p:nvSpPr>
          <p:spPr bwMode="auto">
            <a:xfrm>
              <a:off x="32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3" name="Oval 279"/>
            <p:cNvSpPr>
              <a:spLocks noChangeArrowheads="1"/>
            </p:cNvSpPr>
            <p:nvPr userDrawn="1"/>
          </p:nvSpPr>
          <p:spPr bwMode="auto">
            <a:xfrm>
              <a:off x="329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4" name="Oval 280"/>
            <p:cNvSpPr>
              <a:spLocks noChangeArrowheads="1"/>
            </p:cNvSpPr>
            <p:nvPr userDrawn="1"/>
          </p:nvSpPr>
          <p:spPr bwMode="auto">
            <a:xfrm>
              <a:off x="335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5" name="Oval 281"/>
            <p:cNvSpPr>
              <a:spLocks noChangeArrowheads="1"/>
            </p:cNvSpPr>
            <p:nvPr userDrawn="1"/>
          </p:nvSpPr>
          <p:spPr bwMode="auto">
            <a:xfrm>
              <a:off x="341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6" name="Oval 282"/>
            <p:cNvSpPr>
              <a:spLocks noChangeArrowheads="1"/>
            </p:cNvSpPr>
            <p:nvPr userDrawn="1"/>
          </p:nvSpPr>
          <p:spPr bwMode="auto">
            <a:xfrm>
              <a:off x="347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7" name="Oval 283"/>
            <p:cNvSpPr>
              <a:spLocks noChangeArrowheads="1"/>
            </p:cNvSpPr>
            <p:nvPr userDrawn="1"/>
          </p:nvSpPr>
          <p:spPr bwMode="auto">
            <a:xfrm>
              <a:off x="353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8" name="Oval 284"/>
            <p:cNvSpPr>
              <a:spLocks noChangeArrowheads="1"/>
            </p:cNvSpPr>
            <p:nvPr userDrawn="1"/>
          </p:nvSpPr>
          <p:spPr bwMode="auto">
            <a:xfrm>
              <a:off x="3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9" name="Oval 285"/>
            <p:cNvSpPr>
              <a:spLocks noChangeArrowheads="1"/>
            </p:cNvSpPr>
            <p:nvPr userDrawn="1"/>
          </p:nvSpPr>
          <p:spPr bwMode="auto">
            <a:xfrm>
              <a:off x="366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" name="Oval 286"/>
            <p:cNvSpPr>
              <a:spLocks noChangeArrowheads="1"/>
            </p:cNvSpPr>
            <p:nvPr userDrawn="1"/>
          </p:nvSpPr>
          <p:spPr bwMode="auto">
            <a:xfrm>
              <a:off x="372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" name="Oval 287"/>
            <p:cNvSpPr>
              <a:spLocks noChangeArrowheads="1"/>
            </p:cNvSpPr>
            <p:nvPr userDrawn="1"/>
          </p:nvSpPr>
          <p:spPr bwMode="auto">
            <a:xfrm>
              <a:off x="378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2" name="Oval 288"/>
            <p:cNvSpPr>
              <a:spLocks noChangeArrowheads="1"/>
            </p:cNvSpPr>
            <p:nvPr userDrawn="1"/>
          </p:nvSpPr>
          <p:spPr bwMode="auto">
            <a:xfrm>
              <a:off x="384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3" name="Oval 289"/>
            <p:cNvSpPr>
              <a:spLocks noChangeArrowheads="1"/>
            </p:cNvSpPr>
            <p:nvPr userDrawn="1"/>
          </p:nvSpPr>
          <p:spPr bwMode="auto">
            <a:xfrm>
              <a:off x="390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4" name="Oval 290"/>
            <p:cNvSpPr>
              <a:spLocks noChangeArrowheads="1"/>
            </p:cNvSpPr>
            <p:nvPr userDrawn="1"/>
          </p:nvSpPr>
          <p:spPr bwMode="auto">
            <a:xfrm>
              <a:off x="396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5" name="Oval 291"/>
            <p:cNvSpPr>
              <a:spLocks noChangeArrowheads="1"/>
            </p:cNvSpPr>
            <p:nvPr userDrawn="1"/>
          </p:nvSpPr>
          <p:spPr bwMode="auto">
            <a:xfrm>
              <a:off x="402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6" name="Oval 292"/>
            <p:cNvSpPr>
              <a:spLocks noChangeArrowheads="1"/>
            </p:cNvSpPr>
            <p:nvPr userDrawn="1"/>
          </p:nvSpPr>
          <p:spPr bwMode="auto">
            <a:xfrm>
              <a:off x="408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7" name="Oval 293"/>
            <p:cNvSpPr>
              <a:spLocks noChangeArrowheads="1"/>
            </p:cNvSpPr>
            <p:nvPr userDrawn="1"/>
          </p:nvSpPr>
          <p:spPr bwMode="auto">
            <a:xfrm>
              <a:off x="414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8" name="Oval 294"/>
            <p:cNvSpPr>
              <a:spLocks noChangeArrowheads="1"/>
            </p:cNvSpPr>
            <p:nvPr userDrawn="1"/>
          </p:nvSpPr>
          <p:spPr bwMode="auto">
            <a:xfrm>
              <a:off x="42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9" name="Oval 295"/>
            <p:cNvSpPr>
              <a:spLocks noChangeArrowheads="1"/>
            </p:cNvSpPr>
            <p:nvPr userDrawn="1"/>
          </p:nvSpPr>
          <p:spPr bwMode="auto">
            <a:xfrm>
              <a:off x="427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0" name="Oval 296"/>
            <p:cNvSpPr>
              <a:spLocks noChangeArrowheads="1"/>
            </p:cNvSpPr>
            <p:nvPr userDrawn="1"/>
          </p:nvSpPr>
          <p:spPr bwMode="auto">
            <a:xfrm>
              <a:off x="433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" name="Oval 297"/>
            <p:cNvSpPr>
              <a:spLocks noChangeArrowheads="1"/>
            </p:cNvSpPr>
            <p:nvPr userDrawn="1"/>
          </p:nvSpPr>
          <p:spPr bwMode="auto">
            <a:xfrm>
              <a:off x="439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2" name="Oval 298"/>
            <p:cNvSpPr>
              <a:spLocks noChangeArrowheads="1"/>
            </p:cNvSpPr>
            <p:nvPr userDrawn="1"/>
          </p:nvSpPr>
          <p:spPr bwMode="auto">
            <a:xfrm>
              <a:off x="445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3" name="Oval 299"/>
            <p:cNvSpPr>
              <a:spLocks noChangeArrowheads="1"/>
            </p:cNvSpPr>
            <p:nvPr userDrawn="1"/>
          </p:nvSpPr>
          <p:spPr bwMode="auto">
            <a:xfrm>
              <a:off x="451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4" name="Oval 300"/>
            <p:cNvSpPr>
              <a:spLocks noChangeArrowheads="1"/>
            </p:cNvSpPr>
            <p:nvPr userDrawn="1"/>
          </p:nvSpPr>
          <p:spPr bwMode="auto">
            <a:xfrm>
              <a:off x="45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5" name="Oval 301"/>
            <p:cNvSpPr>
              <a:spLocks noChangeArrowheads="1"/>
            </p:cNvSpPr>
            <p:nvPr userDrawn="1"/>
          </p:nvSpPr>
          <p:spPr bwMode="auto">
            <a:xfrm>
              <a:off x="463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6" name="Oval 302"/>
            <p:cNvSpPr>
              <a:spLocks noChangeArrowheads="1"/>
            </p:cNvSpPr>
            <p:nvPr userDrawn="1"/>
          </p:nvSpPr>
          <p:spPr bwMode="auto">
            <a:xfrm>
              <a:off x="469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7" name="Oval 303"/>
            <p:cNvSpPr>
              <a:spLocks noChangeArrowheads="1"/>
            </p:cNvSpPr>
            <p:nvPr userDrawn="1"/>
          </p:nvSpPr>
          <p:spPr bwMode="auto">
            <a:xfrm>
              <a:off x="475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8" name="Oval 304"/>
            <p:cNvSpPr>
              <a:spLocks noChangeArrowheads="1"/>
            </p:cNvSpPr>
            <p:nvPr userDrawn="1"/>
          </p:nvSpPr>
          <p:spPr bwMode="auto">
            <a:xfrm>
              <a:off x="48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9" name="Oval 305"/>
            <p:cNvSpPr>
              <a:spLocks noChangeArrowheads="1"/>
            </p:cNvSpPr>
            <p:nvPr userDrawn="1"/>
          </p:nvSpPr>
          <p:spPr bwMode="auto">
            <a:xfrm>
              <a:off x="488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0" name="Oval 306"/>
            <p:cNvSpPr>
              <a:spLocks noChangeArrowheads="1"/>
            </p:cNvSpPr>
            <p:nvPr userDrawn="1"/>
          </p:nvSpPr>
          <p:spPr bwMode="auto">
            <a:xfrm>
              <a:off x="494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" name="Oval 307"/>
            <p:cNvSpPr>
              <a:spLocks noChangeArrowheads="1"/>
            </p:cNvSpPr>
            <p:nvPr userDrawn="1"/>
          </p:nvSpPr>
          <p:spPr bwMode="auto">
            <a:xfrm>
              <a:off x="500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" name="Oval 308"/>
            <p:cNvSpPr>
              <a:spLocks noChangeArrowheads="1"/>
            </p:cNvSpPr>
            <p:nvPr userDrawn="1"/>
          </p:nvSpPr>
          <p:spPr bwMode="auto">
            <a:xfrm>
              <a:off x="506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" name="Oval 309"/>
            <p:cNvSpPr>
              <a:spLocks noChangeArrowheads="1"/>
            </p:cNvSpPr>
            <p:nvPr userDrawn="1"/>
          </p:nvSpPr>
          <p:spPr bwMode="auto">
            <a:xfrm>
              <a:off x="512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" name="Oval 310"/>
            <p:cNvSpPr>
              <a:spLocks noChangeArrowheads="1"/>
            </p:cNvSpPr>
            <p:nvPr userDrawn="1"/>
          </p:nvSpPr>
          <p:spPr bwMode="auto">
            <a:xfrm>
              <a:off x="51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5" name="Oval 311"/>
            <p:cNvSpPr>
              <a:spLocks noChangeArrowheads="1"/>
            </p:cNvSpPr>
            <p:nvPr userDrawn="1"/>
          </p:nvSpPr>
          <p:spPr bwMode="auto">
            <a:xfrm>
              <a:off x="524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6" name="Oval 312"/>
            <p:cNvSpPr>
              <a:spLocks noChangeArrowheads="1"/>
            </p:cNvSpPr>
            <p:nvPr userDrawn="1"/>
          </p:nvSpPr>
          <p:spPr bwMode="auto">
            <a:xfrm>
              <a:off x="530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7" name="Oval 313"/>
            <p:cNvSpPr>
              <a:spLocks noChangeArrowheads="1"/>
            </p:cNvSpPr>
            <p:nvPr userDrawn="1"/>
          </p:nvSpPr>
          <p:spPr bwMode="auto">
            <a:xfrm>
              <a:off x="536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8" name="Oval 314"/>
            <p:cNvSpPr>
              <a:spLocks noChangeArrowheads="1"/>
            </p:cNvSpPr>
            <p:nvPr userDrawn="1"/>
          </p:nvSpPr>
          <p:spPr bwMode="auto">
            <a:xfrm>
              <a:off x="543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" name="Picture 2" descr="http://www.phoodie.info/wp-content/uploads/2009/02/penn_logo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9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Verdana" pitchFamily="34" charset="0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682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–"/>
        <a:defRPr>
          <a:solidFill>
            <a:schemeClr val="tx1"/>
          </a:solidFill>
          <a:latin typeface="+mn-lt"/>
        </a:defRPr>
      </a:lvl2pPr>
      <a:lvl3pPr marL="684213" indent="-1190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911225" indent="-1127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4pPr>
      <a:lvl5pPr marL="1143000" indent="-1111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5pPr>
      <a:lvl6pPr marL="1600200" indent="-1111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6pPr>
      <a:lvl7pPr marL="2057400" indent="-1111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7pPr>
      <a:lvl8pPr marL="2514600" indent="-1111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8pPr>
      <a:lvl9pPr marL="2971800" indent="-1111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127" cy="4687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white">
            <a:xfrm>
              <a:off x="0" y="713"/>
              <a:ext cx="6127" cy="397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ltGray">
            <a:xfrm>
              <a:off x="0" y="0"/>
              <a:ext cx="6127" cy="704"/>
            </a:xfrm>
            <a:prstGeom prst="rect">
              <a:avLst/>
            </a:prstGeom>
            <a:solidFill>
              <a:srgbClr val="CC00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gray">
            <a:xfrm>
              <a:off x="0" y="713"/>
              <a:ext cx="6127" cy="0"/>
            </a:xfrm>
            <a:prstGeom prst="line">
              <a:avLst/>
            </a:prstGeom>
            <a:noFill/>
            <a:ln w="762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lIns="46800" tIns="46800" rIns="46800" bIns="46800" anchor="ctr"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</p:grpSp>
      <p:sp>
        <p:nvSpPr>
          <p:cNvPr id="17411" name="Title1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280988" y="290513"/>
            <a:ext cx="88344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67111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293813"/>
            <a:ext cx="8440737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622" tIns="43622" rIns="43622" bIns="43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7438" y="6496050"/>
            <a:ext cx="2968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8" rIns="0" bIns="4130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735298-30AC-48B4-81E9-8ABB53E9DEBE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3" y="6508750"/>
            <a:ext cx="13414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8" rIns="0" bIns="41308" numCol="1" anchor="ctr" anchorCtr="0" compatLnSpc="1">
            <a:prstTxWarp prst="textNoShape">
              <a:avLst/>
            </a:prstTxWarp>
          </a:bodyPr>
          <a:lstStyle>
            <a:lvl2pPr lvl="1"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700">
                <a:solidFill>
                  <a:srgbClr val="000000"/>
                </a:solidFill>
              </a:defRPr>
            </a:lvl2pPr>
          </a:lstStyle>
          <a:p>
            <a:pPr lvl="1">
              <a:defRPr/>
            </a:pPr>
            <a:r>
              <a:rPr lang="en-US"/>
              <a:t>Bain slides for McKesson Innovation_Mar 2010_DRAFT for Roy_v2</a:t>
            </a:r>
            <a:endParaRPr lang="en-US" noProof="1"/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46063" y="6711950"/>
            <a:ext cx="8081962" cy="107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700" noProof="1">
                <a:solidFill>
                  <a:srgbClr val="000000"/>
                </a:solidFill>
              </a:rPr>
              <a:t>This information is confidential and was prepared by Bain &amp; Company solely for the use of our client; it is not to be relied on by any 3rd party without Bain's prior written consent.</a:t>
            </a:r>
            <a:endParaRPr lang="zh-CN" altLang="en-US" sz="2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82" name="Notes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9550" y="6499225"/>
            <a:ext cx="5772150" cy="13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1646" indent="-171646" algn="l" defTabSz="821239" eaLnBrk="0" fontAlgn="t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900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hf hd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26156" algn="l" defTabSz="821239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852312" algn="l" defTabSz="821239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278468" algn="l" defTabSz="821239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704624" algn="l" defTabSz="821239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09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2pPr>
      <a:lvl3pPr marL="979488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900">
          <a:solidFill>
            <a:schemeClr val="tx1"/>
          </a:solidFill>
          <a:latin typeface="+mn-lt"/>
        </a:defRPr>
      </a:lvl3pPr>
      <a:lvl4pPr marL="1350963" indent="-1920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4pPr>
      <a:lvl5pPr marL="2009775" indent="-315913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437081" indent="-316658" algn="l" defTabSz="914460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863237" indent="-316658" algn="l" defTabSz="914460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89393" indent="-316658" algn="l" defTabSz="914460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715549" indent="-316658" algn="l" defTabSz="914460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156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312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468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624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781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937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3093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249" algn="l" defTabSz="852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0000">
                  <a:gamma/>
                  <a:shade val="0"/>
                  <a:invGamma/>
                </a:srgbClr>
              </a:gs>
              <a:gs pos="100000">
                <a:srgbClr val="2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1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47663"/>
            <a:ext cx="9144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485900"/>
            <a:ext cx="77422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2230" name="Rectangle 22"/>
          <p:cNvSpPr>
            <a:spLocks noChangeArrowheads="1"/>
          </p:cNvSpPr>
          <p:nvPr/>
        </p:nvSpPr>
        <p:spPr bwMode="auto">
          <a:xfrm>
            <a:off x="79375" y="6456363"/>
            <a:ext cx="38893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86" tIns="43243" rIns="86486" bIns="43243">
            <a:spAutoFit/>
          </a:bodyPr>
          <a:lstStyle/>
          <a:p>
            <a:pPr algn="l" defTabSz="846138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fld id="{B97B79E5-5988-4AC8-BAA8-2FC9732FFCA5}" type="slidenum">
              <a:rPr lang="en-US" sz="1300" b="1">
                <a:solidFill>
                  <a:srgbClr val="B2B2B2"/>
                </a:solidFill>
                <a:latin typeface="Trebuchet MS" pitchFamily="34" charset="0"/>
              </a:rPr>
              <a:pPr algn="l" defTabSz="846138"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  <a:defRPr/>
              </a:pPr>
              <a:t>‹#›</a:t>
            </a:fld>
            <a:endParaRPr lang="en-US" sz="1300" b="1">
              <a:solidFill>
                <a:srgbClr val="B2B2B2"/>
              </a:solidFill>
              <a:latin typeface="Trebuchet MS" pitchFamily="34" charset="0"/>
            </a:endParaRPr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3514725" y="6494463"/>
            <a:ext cx="21082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86518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>
                <a:solidFill>
                  <a:srgbClr val="B2B2B2"/>
                </a:solidFill>
                <a:latin typeface="Tahoma" charset="0"/>
              </a:rPr>
              <a:t>I n t u i t    C o n f i d e n t i a l</a:t>
            </a:r>
          </a:p>
        </p:txBody>
      </p:sp>
      <p:pic>
        <p:nvPicPr>
          <p:cNvPr id="18439" name="Picture 8" descr="intuit_c(56_96_184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96263" y="6540500"/>
            <a:ext cx="987425" cy="35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6538" indent="-236538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2066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"/>
        <a:defRPr sz="2200">
          <a:solidFill>
            <a:schemeClr val="bg1"/>
          </a:solidFill>
          <a:latin typeface="+mn-lt"/>
        </a:defRPr>
      </a:lvl2pPr>
      <a:lvl3pPr marL="8636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3pPr>
      <a:lvl4pPr marL="1143000" indent="-1651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1"/>
          </a:solidFill>
          <a:latin typeface="+mn-lt"/>
        </a:defRPr>
      </a:lvl4pPr>
      <a:lvl5pPr marL="14351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5pPr>
      <a:lvl6pPr marL="18923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6pPr>
      <a:lvl7pPr marL="23495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7pPr>
      <a:lvl8pPr marL="28067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8pPr>
      <a:lvl9pPr marL="32639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0000">
                  <a:gamma/>
                  <a:shade val="0"/>
                  <a:invGamma/>
                </a:srgbClr>
              </a:gs>
              <a:gs pos="100000">
                <a:srgbClr val="2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1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47663"/>
            <a:ext cx="9144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485900"/>
            <a:ext cx="77422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2230" name="Rectangle 22"/>
          <p:cNvSpPr>
            <a:spLocks noChangeArrowheads="1"/>
          </p:cNvSpPr>
          <p:nvPr/>
        </p:nvSpPr>
        <p:spPr bwMode="auto">
          <a:xfrm>
            <a:off x="79375" y="6456363"/>
            <a:ext cx="38893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86" tIns="43243" rIns="86486" bIns="43243">
            <a:spAutoFit/>
          </a:bodyPr>
          <a:lstStyle/>
          <a:p>
            <a:pPr algn="l" defTabSz="846138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fld id="{929C075C-36F0-4A35-B234-C84ACDAA767D}" type="slidenum">
              <a:rPr lang="en-US" sz="1300" b="1">
                <a:solidFill>
                  <a:srgbClr val="B2B2B2"/>
                </a:solidFill>
                <a:latin typeface="Trebuchet MS" pitchFamily="34" charset="0"/>
              </a:rPr>
              <a:pPr algn="l" defTabSz="846138"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  <a:defRPr/>
              </a:pPr>
              <a:t>‹#›</a:t>
            </a:fld>
            <a:endParaRPr lang="en-US" sz="1300" b="1">
              <a:solidFill>
                <a:srgbClr val="B2B2B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6538" indent="-236538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2066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"/>
        <a:defRPr sz="2200">
          <a:solidFill>
            <a:schemeClr val="bg1"/>
          </a:solidFill>
          <a:latin typeface="+mn-lt"/>
        </a:defRPr>
      </a:lvl2pPr>
      <a:lvl3pPr marL="8636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3pPr>
      <a:lvl4pPr marL="1143000" indent="-1651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1"/>
          </a:solidFill>
          <a:latin typeface="+mn-lt"/>
        </a:defRPr>
      </a:lvl4pPr>
      <a:lvl5pPr marL="14351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5pPr>
      <a:lvl6pPr marL="18923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6pPr>
      <a:lvl7pPr marL="23495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7pPr>
      <a:lvl8pPr marL="28067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8pPr>
      <a:lvl9pPr marL="3263900" indent="-1778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95"/>
            <a:ext cx="9144000" cy="4513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715" y="4390575"/>
            <a:ext cx="2467425" cy="2467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27" y="4481287"/>
            <a:ext cx="2393049" cy="23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381000"/>
            <a:ext cx="9144000" cy="6061323"/>
            <a:chOff x="0" y="381000"/>
            <a:chExt cx="9144000" cy="6061323"/>
          </a:xfrm>
        </p:grpSpPr>
        <p:sp>
          <p:nvSpPr>
            <p:cNvPr id="5" name="TextBox 4"/>
            <p:cNvSpPr txBox="1"/>
            <p:nvPr/>
          </p:nvSpPr>
          <p:spPr>
            <a:xfrm>
              <a:off x="297353" y="381000"/>
              <a:ext cx="15203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Horizons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87246" y="381000"/>
              <a:ext cx="12851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Metrics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247" y="6011436"/>
              <a:ext cx="31227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Decision Process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8972" y="6011436"/>
              <a:ext cx="14823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Methods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136263"/>
              <a:ext cx="9144000" cy="487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</a:rPr>
                <a:t>Methodically Identify &amp; Remove Friction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93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Framework</a:t>
            </a:r>
            <a:endParaRPr lang="en-US" dirty="0"/>
          </a:p>
        </p:txBody>
      </p:sp>
      <p:pic>
        <p:nvPicPr>
          <p:cNvPr id="3" name="Content Placeholder 9" descr="DD2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14909" r="5650" b="33128"/>
          <a:stretch>
            <a:fillRect/>
          </a:stretch>
        </p:blipFill>
        <p:spPr bwMode="auto">
          <a:xfrm>
            <a:off x="77161" y="1741585"/>
            <a:ext cx="9024899" cy="40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Center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3519714"/>
            <a:ext cx="308428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505050"/>
                </a:solidFill>
              </a:rPr>
              <a:t>Rampant experiments</a:t>
            </a:r>
            <a:endParaRPr lang="en-US" sz="2000" dirty="0">
              <a:solidFill>
                <a:srgbClr val="505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7" y="1382487"/>
            <a:ext cx="4680857" cy="210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7970" y="3526972"/>
            <a:ext cx="480060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</a:rPr>
              <a:t>Platforms add speed &amp; lower cost</a:t>
            </a:r>
            <a:endParaRPr lang="en-US" sz="2000" dirty="0">
              <a:solidFill>
                <a:srgbClr val="505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899" y="4230244"/>
            <a:ext cx="4381500" cy="185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5465" y="6043266"/>
            <a:ext cx="504496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</a:rPr>
              <a:t>New relationships &amp; new interactions</a:t>
            </a:r>
            <a:endParaRPr lang="en-US" sz="2000" dirty="0">
              <a:solidFill>
                <a:srgbClr val="505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489" t="13295" r="4421" b="17790"/>
          <a:stretch/>
        </p:blipFill>
        <p:spPr>
          <a:xfrm>
            <a:off x="1580917" y="4276852"/>
            <a:ext cx="1745003" cy="1320196"/>
          </a:xfrm>
          <a:prstGeom prst="rect">
            <a:avLst/>
          </a:prstGeom>
        </p:spPr>
      </p:pic>
      <p:pic>
        <p:nvPicPr>
          <p:cNvPr id="12" name="Picture 11" descr="iPhon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8"/>
          <a:stretch/>
        </p:blipFill>
        <p:spPr>
          <a:xfrm>
            <a:off x="419086" y="4623606"/>
            <a:ext cx="1218396" cy="1268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3828" y="6048829"/>
            <a:ext cx="308428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</a:rPr>
              <a:t>New approaches</a:t>
            </a:r>
            <a:endParaRPr lang="en-US" sz="2000" dirty="0">
              <a:solidFill>
                <a:srgbClr val="505050"/>
              </a:solidFill>
            </a:endParaRPr>
          </a:p>
        </p:txBody>
      </p:sp>
      <p:pic>
        <p:nvPicPr>
          <p:cNvPr id="14" name="Picture 5" descr="image003"/>
          <p:cNvPicPr>
            <a:picLocks noChangeAspect="1" noChangeArrowheads="1"/>
          </p:cNvPicPr>
          <p:nvPr/>
        </p:nvPicPr>
        <p:blipFill>
          <a:blip r:embed="rId7" cstate="print"/>
          <a:srcRect b="13371"/>
          <a:stretch>
            <a:fillRect/>
          </a:stretch>
        </p:blipFill>
        <p:spPr bwMode="auto">
          <a:xfrm>
            <a:off x="331232" y="1366660"/>
            <a:ext cx="2087495" cy="13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image007"/>
          <p:cNvPicPr>
            <a:picLocks noChangeAspect="1" noChangeArrowheads="1"/>
          </p:cNvPicPr>
          <p:nvPr/>
        </p:nvPicPr>
        <p:blipFill>
          <a:blip r:embed="rId8" cstate="print"/>
          <a:srcRect b="18519"/>
          <a:stretch>
            <a:fillRect/>
          </a:stretch>
        </p:blipFill>
        <p:spPr bwMode="auto">
          <a:xfrm>
            <a:off x="801685" y="1983522"/>
            <a:ext cx="2697525" cy="149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98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heme/theme1.xml><?xml version="1.0" encoding="utf-8"?>
<a:theme xmlns:a="http://schemas.openxmlformats.org/drawingml/2006/main" name="24_7_template_orange">
  <a:themeElements>
    <a:clrScheme name="">
      <a:dk1>
        <a:srgbClr val="505050"/>
      </a:dk1>
      <a:lt1>
        <a:srgbClr val="FFFFFF"/>
      </a:lt1>
      <a:dk2>
        <a:srgbClr val="4E9E19"/>
      </a:dk2>
      <a:lt2>
        <a:srgbClr val="DAD2AE"/>
      </a:lt2>
      <a:accent1>
        <a:srgbClr val="3860B8"/>
      </a:accent1>
      <a:accent2>
        <a:srgbClr val="FEC82A"/>
      </a:accent2>
      <a:accent3>
        <a:srgbClr val="FFFFFF"/>
      </a:accent3>
      <a:accent4>
        <a:srgbClr val="434343"/>
      </a:accent4>
      <a:accent5>
        <a:srgbClr val="AEB6D8"/>
      </a:accent5>
      <a:accent6>
        <a:srgbClr val="E6B525"/>
      </a:accent6>
      <a:hlink>
        <a:srgbClr val="F0640F"/>
      </a:hlink>
      <a:folHlink>
        <a:srgbClr val="D2D246"/>
      </a:folHlink>
    </a:clrScheme>
    <a:fontScheme name="24_7_template_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Times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Times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4_7_template_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7_template_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7_template_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7_template_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7_template_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7_template_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7_template_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title page">
  <a:themeElements>
    <a:clrScheme name="White title page 9">
      <a:dk1>
        <a:srgbClr val="000000"/>
      </a:dk1>
      <a:lt1>
        <a:srgbClr val="DDDDDD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EBEBEB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9">
        <a:dk1>
          <a:srgbClr val="000000"/>
        </a:dk1>
        <a:lt1>
          <a:srgbClr val="DDDDDD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EBEBEB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EEBF29"/>
      </a:accent1>
      <a:accent2>
        <a:srgbClr val="3333CC"/>
      </a:accent2>
      <a:accent3>
        <a:srgbClr val="FFFFFF"/>
      </a:accent3>
      <a:accent4>
        <a:srgbClr val="DADADA"/>
      </a:accent4>
      <a:accent5>
        <a:srgbClr val="F5DCAC"/>
      </a:accent5>
      <a:accent6>
        <a:srgbClr val="2D2DB9"/>
      </a:accent6>
      <a:hlink>
        <a:srgbClr val="0066FF"/>
      </a:hlink>
      <a:folHlink>
        <a:srgbClr val="B2B2B2"/>
      </a:folHlink>
    </a:clrScheme>
    <a:fontScheme name="2_Blank Presentation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EEBF29"/>
      </a:accent1>
      <a:accent2>
        <a:srgbClr val="3333CC"/>
      </a:accent2>
      <a:accent3>
        <a:srgbClr val="FFFFFF"/>
      </a:accent3>
      <a:accent4>
        <a:srgbClr val="DADADA"/>
      </a:accent4>
      <a:accent5>
        <a:srgbClr val="F5DCAC"/>
      </a:accent5>
      <a:accent6>
        <a:srgbClr val="2D2DB9"/>
      </a:accent6>
      <a:hlink>
        <a:srgbClr val="0066FF"/>
      </a:hlink>
      <a:folHlink>
        <a:srgbClr val="B2B2B2"/>
      </a:folHlink>
    </a:clrScheme>
    <a:fontScheme name="2_Blank Presentation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47529</TotalTime>
  <Words>164</Words>
  <Application>Microsoft Macintosh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24_7_template_orange</vt:lpstr>
      <vt:lpstr>White title page</vt:lpstr>
      <vt:lpstr>2_Blank Presentation</vt:lpstr>
      <vt:lpstr>3_Blank Presentation</vt:lpstr>
      <vt:lpstr>PowerPoint Presentation</vt:lpstr>
      <vt:lpstr>PowerPoint Presentation</vt:lpstr>
      <vt:lpstr>Methods Framework</vt:lpstr>
      <vt:lpstr>Innovation Center Impact</vt:lpstr>
    </vt:vector>
  </TitlesOfParts>
  <Company>Lippincott Mercer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DartyJ</dc:creator>
  <cp:lastModifiedBy>Roy Rosin</cp:lastModifiedBy>
  <cp:revision>1783</cp:revision>
  <cp:lastPrinted>2012-09-10T03:23:00Z</cp:lastPrinted>
  <dcterms:created xsi:type="dcterms:W3CDTF">2007-04-24T21:33:55Z</dcterms:created>
  <dcterms:modified xsi:type="dcterms:W3CDTF">2015-04-27T18:02:25Z</dcterms:modified>
</cp:coreProperties>
</file>