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63" r:id="rId2"/>
    <p:sldId id="264" r:id="rId3"/>
    <p:sldId id="265" r:id="rId4"/>
    <p:sldId id="257" r:id="rId5"/>
    <p:sldId id="258" r:id="rId6"/>
    <p:sldId id="259" r:id="rId7"/>
    <p:sldId id="260" r:id="rId8"/>
    <p:sldId id="262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08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CD7"/>
    <a:srgbClr val="339CDA"/>
    <a:srgbClr val="BFBFBF"/>
    <a:srgbClr val="C5049C"/>
    <a:srgbClr val="860B6E"/>
    <a:srgbClr val="22478C"/>
    <a:srgbClr val="D7FAF4"/>
    <a:srgbClr val="72025A"/>
    <a:srgbClr val="3484BC"/>
    <a:srgbClr val="202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53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-312" y="-192"/>
      </p:cViewPr>
      <p:guideLst>
        <p:guide orient="horz" pos="1008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-303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3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44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95023244304403E-2"/>
          <c:y val="0.130656786457788"/>
          <c:w val="0.94438381908916802"/>
          <c:h val="0.73350653861052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Higher-income local areas</c:v>
                </c:pt>
              </c:strCache>
            </c:strRef>
          </c:tx>
          <c:spPr>
            <a:solidFill>
              <a:srgbClr val="860B6E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Medicaid nonexpansion states</c:v>
                </c:pt>
                <c:pt idx="1">
                  <c:v>Medicaid expansion states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-3.53</c:v>
                </c:pt>
                <c:pt idx="1">
                  <c:v>-4.57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04-4DD6-811E-9BF61D1C22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Lower-income local areas</c:v>
                </c:pt>
              </c:strCache>
            </c:strRef>
          </c:tx>
          <c:spPr>
            <a:solidFill>
              <a:srgbClr val="22478C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Medicaid nonexpansion states</c:v>
                </c:pt>
                <c:pt idx="1">
                  <c:v>Medicaid expansion states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-3.75</c:v>
                </c:pt>
                <c:pt idx="1">
                  <c:v>-7.56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04-4DD6-811E-9BF61D1C2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501248"/>
        <c:axId val="25850624"/>
      </c:barChart>
      <c:catAx>
        <c:axId val="2450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pPr>
            <a:endParaRPr lang="en-US"/>
          </a:p>
        </c:txPr>
        <c:crossAx val="25850624"/>
        <c:crosses val="autoZero"/>
        <c:auto val="1"/>
        <c:lblAlgn val="ctr"/>
        <c:lblOffset val="100"/>
        <c:noMultiLvlLbl val="0"/>
      </c:catAx>
      <c:valAx>
        <c:axId val="2585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pPr>
            <a:endParaRPr lang="en-US"/>
          </a:p>
        </c:txPr>
        <c:crossAx val="2450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9326530970573999"/>
          <c:y val="0.91457622590598797"/>
          <c:w val="0.60941421169767696"/>
          <c:h val="6.193152825828510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Open Sans" charset="0"/>
          <a:ea typeface="Open Sans" charset="0"/>
          <a:cs typeface="Open Sans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Black Race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62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68</c:v>
                </c:pt>
                <c:pt idx="5">
                  <c:v>69</c:v>
                </c:pt>
                <c:pt idx="6">
                  <c:v>69</c:v>
                </c:pt>
                <c:pt idx="7">
                  <c:v>69</c:v>
                </c:pt>
                <c:pt idx="8">
                  <c:v>71</c:v>
                </c:pt>
                <c:pt idx="9">
                  <c:v>71</c:v>
                </c:pt>
                <c:pt idx="10">
                  <c:v>72</c:v>
                </c:pt>
                <c:pt idx="11">
                  <c:v>72</c:v>
                </c:pt>
                <c:pt idx="12">
                  <c:v>73</c:v>
                </c:pt>
                <c:pt idx="13">
                  <c:v>75</c:v>
                </c:pt>
                <c:pt idx="14">
                  <c:v>75</c:v>
                </c:pt>
                <c:pt idx="15">
                  <c:v>76</c:v>
                </c:pt>
                <c:pt idx="16">
                  <c:v>77</c:v>
                </c:pt>
                <c:pt idx="17">
                  <c:v>77</c:v>
                </c:pt>
                <c:pt idx="18">
                  <c:v>79</c:v>
                </c:pt>
                <c:pt idx="19">
                  <c:v>80</c:v>
                </c:pt>
                <c:pt idx="20">
                  <c:v>80</c:v>
                </c:pt>
                <c:pt idx="21">
                  <c:v>81</c:v>
                </c:pt>
                <c:pt idx="22">
                  <c:v>83</c:v>
                </c:pt>
                <c:pt idx="23">
                  <c:v>86</c:v>
                </c:pt>
                <c:pt idx="24">
                  <c:v>87</c:v>
                </c:pt>
                <c:pt idx="25">
                  <c:v>89</c:v>
                </c:pt>
                <c:pt idx="26">
                  <c:v>90</c:v>
                </c:pt>
                <c:pt idx="27">
                  <c:v>93</c:v>
                </c:pt>
                <c:pt idx="28">
                  <c:v>96</c:v>
                </c:pt>
                <c:pt idx="29">
                  <c:v>97</c:v>
                </c:pt>
                <c:pt idx="30">
                  <c:v>99</c:v>
                </c:pt>
                <c:pt idx="31">
                  <c:v>101</c:v>
                </c:pt>
                <c:pt idx="32">
                  <c:v>101</c:v>
                </c:pt>
                <c:pt idx="33">
                  <c:v>102</c:v>
                </c:pt>
                <c:pt idx="34">
                  <c:v>102</c:v>
                </c:pt>
                <c:pt idx="35">
                  <c:v>110</c:v>
                </c:pt>
                <c:pt idx="36">
                  <c:v>111</c:v>
                </c:pt>
                <c:pt idx="37">
                  <c:v>112</c:v>
                </c:pt>
                <c:pt idx="38">
                  <c:v>113</c:v>
                </c:pt>
                <c:pt idx="39">
                  <c:v>113</c:v>
                </c:pt>
                <c:pt idx="40">
                  <c:v>117</c:v>
                </c:pt>
                <c:pt idx="41">
                  <c:v>120</c:v>
                </c:pt>
                <c:pt idx="42">
                  <c:v>128</c:v>
                </c:pt>
                <c:pt idx="43">
                  <c:v>129</c:v>
                </c:pt>
                <c:pt idx="44">
                  <c:v>130</c:v>
                </c:pt>
                <c:pt idx="45">
                  <c:v>140</c:v>
                </c:pt>
                <c:pt idx="46">
                  <c:v>142</c:v>
                </c:pt>
                <c:pt idx="47">
                  <c:v>142</c:v>
                </c:pt>
                <c:pt idx="48">
                  <c:v>142</c:v>
                </c:pt>
                <c:pt idx="49">
                  <c:v>146</c:v>
                </c:pt>
                <c:pt idx="50">
                  <c:v>153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95F-456E-8A80-E166D325F0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 Race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58</c:v>
                </c:pt>
                <c:pt idx="1">
                  <c:v>63</c:v>
                </c:pt>
                <c:pt idx="3">
                  <c:v>65</c:v>
                </c:pt>
                <c:pt idx="4">
                  <c:v>62</c:v>
                </c:pt>
                <c:pt idx="5">
                  <c:v>62</c:v>
                </c:pt>
                <c:pt idx="6">
                  <c:v>61</c:v>
                </c:pt>
                <c:pt idx="8">
                  <c:v>58</c:v>
                </c:pt>
                <c:pt idx="9">
                  <c:v>55</c:v>
                </c:pt>
                <c:pt idx="11">
                  <c:v>67</c:v>
                </c:pt>
                <c:pt idx="14">
                  <c:v>70</c:v>
                </c:pt>
                <c:pt idx="15">
                  <c:v>67</c:v>
                </c:pt>
                <c:pt idx="16">
                  <c:v>72</c:v>
                </c:pt>
                <c:pt idx="17">
                  <c:v>68</c:v>
                </c:pt>
                <c:pt idx="18">
                  <c:v>75</c:v>
                </c:pt>
                <c:pt idx="19">
                  <c:v>76</c:v>
                </c:pt>
                <c:pt idx="21">
                  <c:v>69</c:v>
                </c:pt>
                <c:pt idx="22">
                  <c:v>81</c:v>
                </c:pt>
                <c:pt idx="24">
                  <c:v>80</c:v>
                </c:pt>
                <c:pt idx="26">
                  <c:v>81</c:v>
                </c:pt>
                <c:pt idx="27">
                  <c:v>89</c:v>
                </c:pt>
                <c:pt idx="28">
                  <c:v>91</c:v>
                </c:pt>
                <c:pt idx="29">
                  <c:v>91</c:v>
                </c:pt>
                <c:pt idx="30">
                  <c:v>98</c:v>
                </c:pt>
                <c:pt idx="31">
                  <c:v>99</c:v>
                </c:pt>
                <c:pt idx="32">
                  <c:v>99</c:v>
                </c:pt>
                <c:pt idx="33">
                  <c:v>101</c:v>
                </c:pt>
                <c:pt idx="34">
                  <c:v>93</c:v>
                </c:pt>
                <c:pt idx="35">
                  <c:v>99</c:v>
                </c:pt>
                <c:pt idx="36">
                  <c:v>103</c:v>
                </c:pt>
                <c:pt idx="37">
                  <c:v>109</c:v>
                </c:pt>
                <c:pt idx="38">
                  <c:v>111</c:v>
                </c:pt>
                <c:pt idx="39">
                  <c:v>93</c:v>
                </c:pt>
                <c:pt idx="40">
                  <c:v>113</c:v>
                </c:pt>
                <c:pt idx="41">
                  <c:v>115</c:v>
                </c:pt>
                <c:pt idx="42">
                  <c:v>119</c:v>
                </c:pt>
                <c:pt idx="43">
                  <c:v>118</c:v>
                </c:pt>
                <c:pt idx="44">
                  <c:v>129</c:v>
                </c:pt>
                <c:pt idx="45">
                  <c:v>121</c:v>
                </c:pt>
                <c:pt idx="46">
                  <c:v>133</c:v>
                </c:pt>
                <c:pt idx="47">
                  <c:v>113</c:v>
                </c:pt>
                <c:pt idx="48">
                  <c:v>108</c:v>
                </c:pt>
                <c:pt idx="49">
                  <c:v>139</c:v>
                </c:pt>
                <c:pt idx="50">
                  <c:v>149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95F-456E-8A80-E166D325F0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Sheet1!$D$2:$D$52</c:f>
              <c:numCache>
                <c:formatCode>General</c:formatCode>
                <c:ptCount val="51"/>
                <c:pt idx="1">
                  <c:v>53</c:v>
                </c:pt>
                <c:pt idx="4">
                  <c:v>55</c:v>
                </c:pt>
                <c:pt idx="5">
                  <c:v>58</c:v>
                </c:pt>
                <c:pt idx="9">
                  <c:v>55</c:v>
                </c:pt>
                <c:pt idx="11">
                  <c:v>64</c:v>
                </c:pt>
                <c:pt idx="14">
                  <c:v>67</c:v>
                </c:pt>
                <c:pt idx="15">
                  <c:v>66</c:v>
                </c:pt>
                <c:pt idx="16">
                  <c:v>67</c:v>
                </c:pt>
                <c:pt idx="17">
                  <c:v>66</c:v>
                </c:pt>
                <c:pt idx="18">
                  <c:v>69</c:v>
                </c:pt>
                <c:pt idx="19">
                  <c:v>74</c:v>
                </c:pt>
                <c:pt idx="22">
                  <c:v>67</c:v>
                </c:pt>
                <c:pt idx="26">
                  <c:v>75</c:v>
                </c:pt>
                <c:pt idx="28">
                  <c:v>91</c:v>
                </c:pt>
                <c:pt idx="29">
                  <c:v>86</c:v>
                </c:pt>
                <c:pt idx="30">
                  <c:v>95</c:v>
                </c:pt>
                <c:pt idx="31">
                  <c:v>97</c:v>
                </c:pt>
                <c:pt idx="32">
                  <c:v>98</c:v>
                </c:pt>
                <c:pt idx="33">
                  <c:v>96</c:v>
                </c:pt>
                <c:pt idx="34">
                  <c:v>75</c:v>
                </c:pt>
                <c:pt idx="35">
                  <c:v>97</c:v>
                </c:pt>
                <c:pt idx="36">
                  <c:v>100</c:v>
                </c:pt>
                <c:pt idx="37">
                  <c:v>91</c:v>
                </c:pt>
                <c:pt idx="38">
                  <c:v>101</c:v>
                </c:pt>
                <c:pt idx="39">
                  <c:v>85</c:v>
                </c:pt>
                <c:pt idx="40">
                  <c:v>95</c:v>
                </c:pt>
                <c:pt idx="41">
                  <c:v>115</c:v>
                </c:pt>
                <c:pt idx="42">
                  <c:v>119</c:v>
                </c:pt>
                <c:pt idx="43">
                  <c:v>113</c:v>
                </c:pt>
                <c:pt idx="44">
                  <c:v>128</c:v>
                </c:pt>
                <c:pt idx="45">
                  <c:v>115</c:v>
                </c:pt>
                <c:pt idx="46">
                  <c:v>127</c:v>
                </c:pt>
                <c:pt idx="47">
                  <c:v>102</c:v>
                </c:pt>
                <c:pt idx="48">
                  <c:v>104</c:v>
                </c:pt>
                <c:pt idx="49">
                  <c:v>136</c:v>
                </c:pt>
                <c:pt idx="50">
                  <c:v>144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95F-456E-8A80-E166D325F01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Sheet1!$E$2:$E$52</c:f>
              <c:numCache>
                <c:formatCode>General</c:formatCode>
                <c:ptCount val="51"/>
                <c:pt idx="9">
                  <c:v>54</c:v>
                </c:pt>
                <c:pt idx="11">
                  <c:v>61</c:v>
                </c:pt>
                <c:pt idx="15">
                  <c:v>64</c:v>
                </c:pt>
                <c:pt idx="16">
                  <c:v>67</c:v>
                </c:pt>
                <c:pt idx="17">
                  <c:v>58</c:v>
                </c:pt>
                <c:pt idx="18">
                  <c:v>65</c:v>
                </c:pt>
                <c:pt idx="19">
                  <c:v>72</c:v>
                </c:pt>
                <c:pt idx="22">
                  <c:v>64</c:v>
                </c:pt>
                <c:pt idx="26">
                  <c:v>65</c:v>
                </c:pt>
                <c:pt idx="28">
                  <c:v>90</c:v>
                </c:pt>
                <c:pt idx="29">
                  <c:v>86</c:v>
                </c:pt>
                <c:pt idx="30">
                  <c:v>91</c:v>
                </c:pt>
                <c:pt idx="31">
                  <c:v>95</c:v>
                </c:pt>
                <c:pt idx="32">
                  <c:v>94</c:v>
                </c:pt>
                <c:pt idx="33">
                  <c:v>90</c:v>
                </c:pt>
                <c:pt idx="35">
                  <c:v>96</c:v>
                </c:pt>
                <c:pt idx="36">
                  <c:v>89</c:v>
                </c:pt>
                <c:pt idx="38">
                  <c:v>96</c:v>
                </c:pt>
                <c:pt idx="39">
                  <c:v>80</c:v>
                </c:pt>
                <c:pt idx="40">
                  <c:v>94</c:v>
                </c:pt>
                <c:pt idx="41">
                  <c:v>112</c:v>
                </c:pt>
                <c:pt idx="42">
                  <c:v>111</c:v>
                </c:pt>
                <c:pt idx="44">
                  <c:v>117</c:v>
                </c:pt>
                <c:pt idx="45">
                  <c:v>106</c:v>
                </c:pt>
                <c:pt idx="46">
                  <c:v>120</c:v>
                </c:pt>
                <c:pt idx="47">
                  <c:v>96</c:v>
                </c:pt>
                <c:pt idx="48">
                  <c:v>97</c:v>
                </c:pt>
                <c:pt idx="49">
                  <c:v>134</c:v>
                </c:pt>
                <c:pt idx="50">
                  <c:v>137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95F-456E-8A80-E166D325F01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Sheet1!$F$2:$F$52</c:f>
              <c:numCache>
                <c:formatCode>General</c:formatCode>
                <c:ptCount val="51"/>
                <c:pt idx="9">
                  <c:v>50</c:v>
                </c:pt>
                <c:pt idx="11">
                  <c:v>53</c:v>
                </c:pt>
                <c:pt idx="15">
                  <c:v>63</c:v>
                </c:pt>
                <c:pt idx="17">
                  <c:v>56</c:v>
                </c:pt>
                <c:pt idx="18">
                  <c:v>56</c:v>
                </c:pt>
                <c:pt idx="19">
                  <c:v>72</c:v>
                </c:pt>
                <c:pt idx="26">
                  <c:v>65</c:v>
                </c:pt>
                <c:pt idx="28">
                  <c:v>88</c:v>
                </c:pt>
                <c:pt idx="29">
                  <c:v>85</c:v>
                </c:pt>
                <c:pt idx="30">
                  <c:v>88</c:v>
                </c:pt>
                <c:pt idx="31">
                  <c:v>93</c:v>
                </c:pt>
                <c:pt idx="32">
                  <c:v>94</c:v>
                </c:pt>
                <c:pt idx="33">
                  <c:v>89</c:v>
                </c:pt>
                <c:pt idx="35">
                  <c:v>95</c:v>
                </c:pt>
                <c:pt idx="36">
                  <c:v>88</c:v>
                </c:pt>
                <c:pt idx="38">
                  <c:v>91</c:v>
                </c:pt>
                <c:pt idx="39">
                  <c:v>80</c:v>
                </c:pt>
                <c:pt idx="40">
                  <c:v>86</c:v>
                </c:pt>
                <c:pt idx="41">
                  <c:v>104</c:v>
                </c:pt>
                <c:pt idx="42">
                  <c:v>109</c:v>
                </c:pt>
                <c:pt idx="44">
                  <c:v>116</c:v>
                </c:pt>
                <c:pt idx="45">
                  <c:v>103</c:v>
                </c:pt>
                <c:pt idx="46">
                  <c:v>90</c:v>
                </c:pt>
                <c:pt idx="47">
                  <c:v>87</c:v>
                </c:pt>
                <c:pt idx="48">
                  <c:v>88</c:v>
                </c:pt>
                <c:pt idx="49">
                  <c:v>127</c:v>
                </c:pt>
                <c:pt idx="50">
                  <c:v>130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95F-456E-8A80-E166D325F01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Sheet1!$G$2:$G$52</c:f>
              <c:numCache>
                <c:formatCode>General</c:formatCode>
                <c:ptCount val="51"/>
                <c:pt idx="15">
                  <c:v>62</c:v>
                </c:pt>
                <c:pt idx="17">
                  <c:v>54</c:v>
                </c:pt>
                <c:pt idx="18">
                  <c:v>56</c:v>
                </c:pt>
                <c:pt idx="19">
                  <c:v>65</c:v>
                </c:pt>
                <c:pt idx="26">
                  <c:v>63</c:v>
                </c:pt>
                <c:pt idx="28">
                  <c:v>83</c:v>
                </c:pt>
                <c:pt idx="29">
                  <c:v>83</c:v>
                </c:pt>
                <c:pt idx="30">
                  <c:v>85</c:v>
                </c:pt>
                <c:pt idx="31">
                  <c:v>93</c:v>
                </c:pt>
                <c:pt idx="32">
                  <c:v>92</c:v>
                </c:pt>
                <c:pt idx="33">
                  <c:v>86</c:v>
                </c:pt>
                <c:pt idx="35">
                  <c:v>95</c:v>
                </c:pt>
                <c:pt idx="38">
                  <c:v>89</c:v>
                </c:pt>
                <c:pt idx="39">
                  <c:v>75</c:v>
                </c:pt>
                <c:pt idx="40">
                  <c:v>81</c:v>
                </c:pt>
                <c:pt idx="41">
                  <c:v>89</c:v>
                </c:pt>
                <c:pt idx="42">
                  <c:v>107</c:v>
                </c:pt>
                <c:pt idx="44">
                  <c:v>100</c:v>
                </c:pt>
                <c:pt idx="45">
                  <c:v>102</c:v>
                </c:pt>
                <c:pt idx="47">
                  <c:v>85</c:v>
                </c:pt>
                <c:pt idx="49">
                  <c:v>122</c:v>
                </c:pt>
                <c:pt idx="50">
                  <c:v>126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95F-456E-8A80-E166D325F01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Series 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Sheet1!$H$2:$H$52</c:f>
              <c:numCache>
                <c:formatCode>General</c:formatCode>
                <c:ptCount val="51"/>
                <c:pt idx="15">
                  <c:v>60</c:v>
                </c:pt>
                <c:pt idx="17">
                  <c:v>47</c:v>
                </c:pt>
                <c:pt idx="19">
                  <c:v>64</c:v>
                </c:pt>
                <c:pt idx="26">
                  <c:v>63</c:v>
                </c:pt>
                <c:pt idx="28">
                  <c:v>81</c:v>
                </c:pt>
                <c:pt idx="29">
                  <c:v>82</c:v>
                </c:pt>
                <c:pt idx="30">
                  <c:v>71</c:v>
                </c:pt>
                <c:pt idx="31">
                  <c:v>93</c:v>
                </c:pt>
                <c:pt idx="32">
                  <c:v>90</c:v>
                </c:pt>
                <c:pt idx="33">
                  <c:v>81</c:v>
                </c:pt>
                <c:pt idx="35">
                  <c:v>94</c:v>
                </c:pt>
                <c:pt idx="38">
                  <c:v>87</c:v>
                </c:pt>
                <c:pt idx="39">
                  <c:v>72</c:v>
                </c:pt>
                <c:pt idx="42">
                  <c:v>107</c:v>
                </c:pt>
                <c:pt idx="44">
                  <c:v>88</c:v>
                </c:pt>
                <c:pt idx="45">
                  <c:v>102</c:v>
                </c:pt>
                <c:pt idx="47">
                  <c:v>83</c:v>
                </c:pt>
                <c:pt idx="49">
                  <c:v>118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295F-456E-8A80-E166D325F018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Series 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Sheet1!$I$2:$I$52</c:f>
              <c:numCache>
                <c:formatCode>General</c:formatCode>
                <c:ptCount val="51"/>
                <c:pt idx="15">
                  <c:v>59</c:v>
                </c:pt>
                <c:pt idx="19">
                  <c:v>64</c:v>
                </c:pt>
                <c:pt idx="28">
                  <c:v>81</c:v>
                </c:pt>
                <c:pt idx="29">
                  <c:v>77</c:v>
                </c:pt>
                <c:pt idx="30">
                  <c:v>50</c:v>
                </c:pt>
                <c:pt idx="31">
                  <c:v>88</c:v>
                </c:pt>
                <c:pt idx="32">
                  <c:v>88</c:v>
                </c:pt>
                <c:pt idx="33">
                  <c:v>80</c:v>
                </c:pt>
                <c:pt idx="35">
                  <c:v>89</c:v>
                </c:pt>
                <c:pt idx="38">
                  <c:v>87</c:v>
                </c:pt>
                <c:pt idx="39">
                  <c:v>71</c:v>
                </c:pt>
                <c:pt idx="42">
                  <c:v>106</c:v>
                </c:pt>
                <c:pt idx="47">
                  <c:v>81</c:v>
                </c:pt>
                <c:pt idx="49">
                  <c:v>113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295F-456E-8A80-E166D325F018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Series 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Sheet1!$J$2:$J$52</c:f>
              <c:numCache>
                <c:formatCode>General</c:formatCode>
                <c:ptCount val="51"/>
                <c:pt idx="28">
                  <c:v>79</c:v>
                </c:pt>
                <c:pt idx="29">
                  <c:v>75</c:v>
                </c:pt>
                <c:pt idx="31">
                  <c:v>81</c:v>
                </c:pt>
                <c:pt idx="32">
                  <c:v>87</c:v>
                </c:pt>
                <c:pt idx="33">
                  <c:v>78</c:v>
                </c:pt>
                <c:pt idx="35">
                  <c:v>87</c:v>
                </c:pt>
                <c:pt idx="38">
                  <c:v>81</c:v>
                </c:pt>
                <c:pt idx="39">
                  <c:v>69</c:v>
                </c:pt>
                <c:pt idx="42">
                  <c:v>103</c:v>
                </c:pt>
                <c:pt idx="47">
                  <c:v>80</c:v>
                </c:pt>
                <c:pt idx="49">
                  <c:v>104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95F-456E-8A80-E166D325F018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Series 10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Sheet1!$K$2:$K$52</c:f>
              <c:numCache>
                <c:formatCode>General</c:formatCode>
                <c:ptCount val="51"/>
                <c:pt idx="28">
                  <c:v>74</c:v>
                </c:pt>
                <c:pt idx="29">
                  <c:v>73</c:v>
                </c:pt>
                <c:pt idx="32">
                  <c:v>81</c:v>
                </c:pt>
                <c:pt idx="33">
                  <c:v>70</c:v>
                </c:pt>
                <c:pt idx="35">
                  <c:v>87</c:v>
                </c:pt>
                <c:pt idx="39">
                  <c:v>65</c:v>
                </c:pt>
                <c:pt idx="42">
                  <c:v>101</c:v>
                </c:pt>
                <c:pt idx="47">
                  <c:v>78</c:v>
                </c:pt>
                <c:pt idx="49">
                  <c:v>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295F-456E-8A80-E166D325F018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Series 11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Sheet1!$L$2:$L$52</c:f>
              <c:numCache>
                <c:formatCode>General</c:formatCode>
                <c:ptCount val="51"/>
                <c:pt idx="28">
                  <c:v>73</c:v>
                </c:pt>
                <c:pt idx="29">
                  <c:v>71</c:v>
                </c:pt>
                <c:pt idx="33">
                  <c:v>70</c:v>
                </c:pt>
                <c:pt idx="35">
                  <c:v>83</c:v>
                </c:pt>
                <c:pt idx="42">
                  <c:v>95</c:v>
                </c:pt>
                <c:pt idx="47">
                  <c:v>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295F-456E-8A80-E166D325F018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Series 12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Sheet1!$M$2:$M$52</c:f>
              <c:numCache>
                <c:formatCode>General</c:formatCode>
                <c:ptCount val="51"/>
                <c:pt idx="28">
                  <c:v>67</c:v>
                </c:pt>
                <c:pt idx="29">
                  <c:v>70</c:v>
                </c:pt>
                <c:pt idx="33">
                  <c:v>61</c:v>
                </c:pt>
                <c:pt idx="35">
                  <c:v>83</c:v>
                </c:pt>
                <c:pt idx="42">
                  <c:v>95</c:v>
                </c:pt>
                <c:pt idx="47">
                  <c:v>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295F-456E-8A80-E166D325F018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Series 13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Sheet1!$N$2:$N$52</c:f>
              <c:numCache>
                <c:formatCode>General</c:formatCode>
                <c:ptCount val="51"/>
                <c:pt idx="28">
                  <c:v>65</c:v>
                </c:pt>
                <c:pt idx="29">
                  <c:v>67</c:v>
                </c:pt>
                <c:pt idx="33">
                  <c:v>58</c:v>
                </c:pt>
                <c:pt idx="35">
                  <c:v>80</c:v>
                </c:pt>
                <c:pt idx="42">
                  <c:v>95</c:v>
                </c:pt>
                <c:pt idx="47">
                  <c:v>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295F-456E-8A80-E166D325F018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Series 14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Sheet1!$O$2:$O$52</c:f>
              <c:numCache>
                <c:formatCode>General</c:formatCode>
                <c:ptCount val="51"/>
                <c:pt idx="28">
                  <c:v>65</c:v>
                </c:pt>
                <c:pt idx="29">
                  <c:v>62</c:v>
                </c:pt>
                <c:pt idx="35">
                  <c:v>76</c:v>
                </c:pt>
                <c:pt idx="42">
                  <c:v>94</c:v>
                </c:pt>
                <c:pt idx="47">
                  <c:v>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295F-456E-8A80-E166D325F018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Series 15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Sheet1!$P$2:$P$52</c:f>
              <c:numCache>
                <c:formatCode>General</c:formatCode>
                <c:ptCount val="51"/>
                <c:pt idx="28">
                  <c:v>65</c:v>
                </c:pt>
                <c:pt idx="35">
                  <c:v>75</c:v>
                </c:pt>
                <c:pt idx="42">
                  <c:v>93</c:v>
                </c:pt>
                <c:pt idx="47">
                  <c:v>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295F-456E-8A80-E166D325F018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Series 16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Sheet1!$Q$2:$Q$52</c:f>
              <c:numCache>
                <c:formatCode>General</c:formatCode>
                <c:ptCount val="51"/>
                <c:pt idx="28">
                  <c:v>60</c:v>
                </c:pt>
                <c:pt idx="35">
                  <c:v>70</c:v>
                </c:pt>
                <c:pt idx="42">
                  <c:v>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295F-456E-8A80-E166D325F018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Series 17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Sheet1!$R$2:$R$52</c:f>
              <c:numCache>
                <c:formatCode>General</c:formatCode>
                <c:ptCount val="51"/>
                <c:pt idx="28">
                  <c:v>58</c:v>
                </c:pt>
                <c:pt idx="35">
                  <c:v>64</c:v>
                </c:pt>
                <c:pt idx="42">
                  <c:v>90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295F-456E-8A80-E166D325F018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Series 18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Sheet1!$S$2:$S$52</c:f>
              <c:numCache>
                <c:formatCode>General</c:formatCode>
                <c:ptCount val="51"/>
                <c:pt idx="28">
                  <c:v>57</c:v>
                </c:pt>
                <c:pt idx="35">
                  <c:v>63</c:v>
                </c:pt>
                <c:pt idx="42">
                  <c:v>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295F-456E-8A80-E166D325F018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Series 19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Sheet1!$T$2:$T$52</c:f>
              <c:numCache>
                <c:formatCode>General</c:formatCode>
                <c:ptCount val="51"/>
                <c:pt idx="28">
                  <c:v>57</c:v>
                </c:pt>
                <c:pt idx="42">
                  <c:v>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2-295F-456E-8A80-E166D325F018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Series 20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Sheet1!$U$2:$U$52</c:f>
              <c:numCache>
                <c:formatCode>General</c:formatCode>
                <c:ptCount val="51"/>
                <c:pt idx="28">
                  <c:v>56</c:v>
                </c:pt>
                <c:pt idx="42">
                  <c:v>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295F-456E-8A80-E166D325F018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Series 21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Sheet1!$V$2:$V$52</c:f>
              <c:numCache>
                <c:formatCode>General</c:formatCode>
                <c:ptCount val="51"/>
                <c:pt idx="28">
                  <c:v>56</c:v>
                </c:pt>
                <c:pt idx="42">
                  <c:v>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295F-456E-8A80-E166D325F018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Series 22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Sheet1!$W$2:$W$52</c:f>
              <c:numCache>
                <c:formatCode>General</c:formatCode>
                <c:ptCount val="51"/>
                <c:pt idx="28">
                  <c:v>54</c:v>
                </c:pt>
                <c:pt idx="42">
                  <c:v>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5-295F-456E-8A80-E166D325F018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Series 23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Sheet1!$X$2:$X$52</c:f>
              <c:numCache>
                <c:formatCode>General</c:formatCode>
                <c:ptCount val="51"/>
                <c:pt idx="28">
                  <c:v>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295F-456E-8A80-E166D325F018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Series 24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solidFill>
                  <a:schemeClr val="accent6">
                    <a:lumMod val="80000"/>
                  </a:schemeClr>
                </a:solidFill>
              </a:ln>
              <a:effectLst/>
            </c:spPr>
          </c:marker>
          <c:dPt>
            <c:idx val="28"/>
            <c:marker>
              <c:spPr>
                <a:solidFill>
                  <a:srgbClr val="339CDA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295F-456E-8A80-E166D325F018}"/>
              </c:ext>
            </c:extLst>
          </c:dPt>
          <c:cat>
            <c:strRef>
              <c:f>Sheet1!$A$2:$A$52</c:f>
              <c:strCache>
                <c:ptCount val="51"/>
                <c:pt idx="0">
                  <c:v>New Hampshire</c:v>
                </c:pt>
                <c:pt idx="1">
                  <c:v>Connecticut</c:v>
                </c:pt>
                <c:pt idx="2">
                  <c:v>Vermont</c:v>
                </c:pt>
                <c:pt idx="3">
                  <c:v>Idaho</c:v>
                </c:pt>
                <c:pt idx="4">
                  <c:v>Utah</c:v>
                </c:pt>
                <c:pt idx="5">
                  <c:v>Massachusetts</c:v>
                </c:pt>
                <c:pt idx="6">
                  <c:v>Nebraska</c:v>
                </c:pt>
                <c:pt idx="7">
                  <c:v>Rhode Island</c:v>
                </c:pt>
                <c:pt idx="8">
                  <c:v>Maine</c:v>
                </c:pt>
                <c:pt idx="9">
                  <c:v>Minnesota</c:v>
                </c:pt>
                <c:pt idx="10">
                  <c:v>Alaska</c:v>
                </c:pt>
                <c:pt idx="11">
                  <c:v>Oregon</c:v>
                </c:pt>
                <c:pt idx="12">
                  <c:v>New Mexico</c:v>
                </c:pt>
                <c:pt idx="13">
                  <c:v>Hawaii</c:v>
                </c:pt>
                <c:pt idx="14">
                  <c:v>Montana</c:v>
                </c:pt>
                <c:pt idx="15">
                  <c:v>Wisconsin</c:v>
                </c:pt>
                <c:pt idx="16">
                  <c:v>Arizona</c:v>
                </c:pt>
                <c:pt idx="17">
                  <c:v>Colorado</c:v>
                </c:pt>
                <c:pt idx="18">
                  <c:v>Washington</c:v>
                </c:pt>
                <c:pt idx="19">
                  <c:v>Iowa</c:v>
                </c:pt>
                <c:pt idx="20">
                  <c:v>Wyoming</c:v>
                </c:pt>
                <c:pt idx="21">
                  <c:v>South Dakota</c:v>
                </c:pt>
                <c:pt idx="22">
                  <c:v>North Dakota</c:v>
                </c:pt>
                <c:pt idx="23">
                  <c:v>Distric of Columbia</c:v>
                </c:pt>
                <c:pt idx="24">
                  <c:v>Kansas</c:v>
                </c:pt>
                <c:pt idx="25">
                  <c:v>Delaware</c:v>
                </c:pt>
                <c:pt idx="26">
                  <c:v>New Jersey</c:v>
                </c:pt>
                <c:pt idx="27">
                  <c:v>Nevada</c:v>
                </c:pt>
                <c:pt idx="28">
                  <c:v>California</c:v>
                </c:pt>
                <c:pt idx="29">
                  <c:v>Pennsylvania</c:v>
                </c:pt>
                <c:pt idx="30">
                  <c:v>Virginia</c:v>
                </c:pt>
                <c:pt idx="31">
                  <c:v>North Carolina</c:v>
                </c:pt>
                <c:pt idx="32">
                  <c:v>Ohio</c:v>
                </c:pt>
                <c:pt idx="33">
                  <c:v>Illinois</c:v>
                </c:pt>
                <c:pt idx="34">
                  <c:v>Maryland</c:v>
                </c:pt>
                <c:pt idx="35">
                  <c:v>Florida</c:v>
                </c:pt>
                <c:pt idx="36">
                  <c:v>Kentucky</c:v>
                </c:pt>
                <c:pt idx="37">
                  <c:v>West Virginia</c:v>
                </c:pt>
                <c:pt idx="38">
                  <c:v>Indiana</c:v>
                </c:pt>
                <c:pt idx="39">
                  <c:v>New York</c:v>
                </c:pt>
                <c:pt idx="40">
                  <c:v>Missouri</c:v>
                </c:pt>
                <c:pt idx="41">
                  <c:v>Alabama</c:v>
                </c:pt>
                <c:pt idx="42">
                  <c:v>Texas</c:v>
                </c:pt>
                <c:pt idx="43">
                  <c:v>Oklahoma</c:v>
                </c:pt>
                <c:pt idx="44">
                  <c:v>Georgia</c:v>
                </c:pt>
                <c:pt idx="45">
                  <c:v>Tennessee</c:v>
                </c:pt>
                <c:pt idx="46">
                  <c:v>Arkansas</c:v>
                </c:pt>
                <c:pt idx="47">
                  <c:v>Michigan</c:v>
                </c:pt>
                <c:pt idx="48">
                  <c:v>South Carolina</c:v>
                </c:pt>
                <c:pt idx="49">
                  <c:v>Louisiana</c:v>
                </c:pt>
                <c:pt idx="50">
                  <c:v>Mississippi</c:v>
                </c:pt>
              </c:strCache>
            </c:strRef>
          </c:cat>
          <c:val>
            <c:numRef>
              <c:f>Sheet1!$Y$2:$Y$52</c:f>
              <c:numCache>
                <c:formatCode>General</c:formatCode>
                <c:ptCount val="51"/>
                <c:pt idx="28">
                  <c:v>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9-295F-456E-8A80-E166D325F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dropLines>
        <c:marker val="1"/>
        <c:smooth val="0"/>
        <c:axId val="20848640"/>
        <c:axId val="20850176"/>
      </c:lineChart>
      <c:catAx>
        <c:axId val="2084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20850176"/>
        <c:crosses val="autoZero"/>
        <c:auto val="1"/>
        <c:lblAlgn val="ctr"/>
        <c:lblOffset val="100"/>
        <c:tickMarkSkip val="1"/>
        <c:noMultiLvlLbl val="0"/>
      </c:catAx>
      <c:valAx>
        <c:axId val="20850176"/>
        <c:scaling>
          <c:orientation val="minMax"/>
          <c:max val="16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2084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337507408597698E-2"/>
          <c:y val="2.8186337882282801E-2"/>
          <c:w val="0.97029544107527699"/>
          <c:h val="0.9368872384468750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22478C"/>
              </a:solidFill>
              <a:ln w="9525">
                <a:noFill/>
              </a:ln>
              <a:effectLst/>
            </c:spPr>
          </c:marker>
          <c:xVal>
            <c:numRef>
              <c:f>Sheet1!$A$2:$A$156</c:f>
              <c:numCache>
                <c:formatCode>General</c:formatCode>
                <c:ptCount val="155"/>
                <c:pt idx="0">
                  <c:v>1.1000000000000001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1.1000000000000001</c:v>
                </c:pt>
                <c:pt idx="4">
                  <c:v>1.1000000000000001</c:v>
                </c:pt>
                <c:pt idx="5">
                  <c:v>1.1000000000000001</c:v>
                </c:pt>
                <c:pt idx="6">
                  <c:v>1.1000000000000001</c:v>
                </c:pt>
                <c:pt idx="7">
                  <c:v>1.1000000000000001</c:v>
                </c:pt>
                <c:pt idx="8">
                  <c:v>1.1000000000000001</c:v>
                </c:pt>
                <c:pt idx="9">
                  <c:v>1.1000000000000001</c:v>
                </c:pt>
                <c:pt idx="10">
                  <c:v>1.1000000000000001</c:v>
                </c:pt>
                <c:pt idx="11">
                  <c:v>1.1000000000000001</c:v>
                </c:pt>
                <c:pt idx="12">
                  <c:v>1.1000000000000001</c:v>
                </c:pt>
                <c:pt idx="13">
                  <c:v>1.1000000000000001</c:v>
                </c:pt>
                <c:pt idx="14">
                  <c:v>1.1000000000000001</c:v>
                </c:pt>
                <c:pt idx="15">
                  <c:v>1.1000000000000001</c:v>
                </c:pt>
                <c:pt idx="16">
                  <c:v>1.1000000000000001</c:v>
                </c:pt>
                <c:pt idx="17">
                  <c:v>1.1000000000000001</c:v>
                </c:pt>
                <c:pt idx="18">
                  <c:v>1.1000000000000001</c:v>
                </c:pt>
                <c:pt idx="19">
                  <c:v>1.1000000000000001</c:v>
                </c:pt>
                <c:pt idx="20">
                  <c:v>1.1000000000000001</c:v>
                </c:pt>
                <c:pt idx="21">
                  <c:v>1.1000000000000001</c:v>
                </c:pt>
                <c:pt idx="22">
                  <c:v>1.1000000000000001</c:v>
                </c:pt>
                <c:pt idx="23">
                  <c:v>1.1000000000000001</c:v>
                </c:pt>
                <c:pt idx="24">
                  <c:v>1.1000000000000001</c:v>
                </c:pt>
                <c:pt idx="25">
                  <c:v>1.1000000000000001</c:v>
                </c:pt>
                <c:pt idx="26">
                  <c:v>1.1000000000000001</c:v>
                </c:pt>
                <c:pt idx="27">
                  <c:v>1.1000000000000001</c:v>
                </c:pt>
                <c:pt idx="28">
                  <c:v>1.1000000000000001</c:v>
                </c:pt>
                <c:pt idx="29">
                  <c:v>1.1000000000000001</c:v>
                </c:pt>
                <c:pt idx="30">
                  <c:v>1.1000000000000001</c:v>
                </c:pt>
                <c:pt idx="31">
                  <c:v>1.1000000000000001</c:v>
                </c:pt>
                <c:pt idx="32">
                  <c:v>1.1000000000000001</c:v>
                </c:pt>
                <c:pt idx="33">
                  <c:v>1.1000000000000001</c:v>
                </c:pt>
                <c:pt idx="34">
                  <c:v>1.1000000000000001</c:v>
                </c:pt>
                <c:pt idx="35">
                  <c:v>1.1000000000000001</c:v>
                </c:pt>
                <c:pt idx="36">
                  <c:v>1.1000000000000001</c:v>
                </c:pt>
                <c:pt idx="37">
                  <c:v>1.1000000000000001</c:v>
                </c:pt>
                <c:pt idx="38">
                  <c:v>1.1000000000000001</c:v>
                </c:pt>
                <c:pt idx="39">
                  <c:v>1.1000000000000001</c:v>
                </c:pt>
                <c:pt idx="40">
                  <c:v>1.1000000000000001</c:v>
                </c:pt>
                <c:pt idx="41">
                  <c:v>1.1000000000000001</c:v>
                </c:pt>
                <c:pt idx="42">
                  <c:v>1.1000000000000001</c:v>
                </c:pt>
                <c:pt idx="43">
                  <c:v>1.1000000000000001</c:v>
                </c:pt>
                <c:pt idx="44">
                  <c:v>1.1000000000000001</c:v>
                </c:pt>
                <c:pt idx="45">
                  <c:v>1.1000000000000001</c:v>
                </c:pt>
                <c:pt idx="46">
                  <c:v>1.1000000000000001</c:v>
                </c:pt>
                <c:pt idx="47">
                  <c:v>1.1000000000000001</c:v>
                </c:pt>
                <c:pt idx="48">
                  <c:v>1.1000000000000001</c:v>
                </c:pt>
                <c:pt idx="49">
                  <c:v>1.1000000000000001</c:v>
                </c:pt>
                <c:pt idx="50">
                  <c:v>1.1000000000000001</c:v>
                </c:pt>
                <c:pt idx="51">
                  <c:v>1.1000000000000001</c:v>
                </c:pt>
                <c:pt idx="52">
                  <c:v>1.1000000000000001</c:v>
                </c:pt>
                <c:pt idx="53">
                  <c:v>1.1000000000000001</c:v>
                </c:pt>
                <c:pt idx="54">
                  <c:v>1.1000000000000001</c:v>
                </c:pt>
                <c:pt idx="55">
                  <c:v>1.1000000000000001</c:v>
                </c:pt>
                <c:pt idx="56">
                  <c:v>1.1000000000000001</c:v>
                </c:pt>
                <c:pt idx="57">
                  <c:v>1.1000000000000001</c:v>
                </c:pt>
                <c:pt idx="58">
                  <c:v>1.1000000000000001</c:v>
                </c:pt>
                <c:pt idx="59">
                  <c:v>1.1000000000000001</c:v>
                </c:pt>
                <c:pt idx="60">
                  <c:v>1.1000000000000001</c:v>
                </c:pt>
                <c:pt idx="61">
                  <c:v>1.1000000000000001</c:v>
                </c:pt>
                <c:pt idx="62">
                  <c:v>1.1000000000000001</c:v>
                </c:pt>
                <c:pt idx="63">
                  <c:v>1.1000000000000001</c:v>
                </c:pt>
                <c:pt idx="64">
                  <c:v>1.1000000000000001</c:v>
                </c:pt>
                <c:pt idx="65">
                  <c:v>1.1000000000000001</c:v>
                </c:pt>
                <c:pt idx="66">
                  <c:v>1.1000000000000001</c:v>
                </c:pt>
                <c:pt idx="67">
                  <c:v>1.1000000000000001</c:v>
                </c:pt>
                <c:pt idx="68">
                  <c:v>1.1000000000000001</c:v>
                </c:pt>
                <c:pt idx="69">
                  <c:v>1.4</c:v>
                </c:pt>
                <c:pt idx="70">
                  <c:v>1.4</c:v>
                </c:pt>
                <c:pt idx="71">
                  <c:v>1.4</c:v>
                </c:pt>
                <c:pt idx="72">
                  <c:v>1.4</c:v>
                </c:pt>
                <c:pt idx="73">
                  <c:v>1.4</c:v>
                </c:pt>
                <c:pt idx="74">
                  <c:v>1.4</c:v>
                </c:pt>
                <c:pt idx="75">
                  <c:v>1.4</c:v>
                </c:pt>
                <c:pt idx="76">
                  <c:v>1.4</c:v>
                </c:pt>
                <c:pt idx="77">
                  <c:v>1.4</c:v>
                </c:pt>
                <c:pt idx="78">
                  <c:v>1.4</c:v>
                </c:pt>
                <c:pt idx="79">
                  <c:v>1.4</c:v>
                </c:pt>
                <c:pt idx="80">
                  <c:v>1.4</c:v>
                </c:pt>
                <c:pt idx="81">
                  <c:v>1.4</c:v>
                </c:pt>
                <c:pt idx="82">
                  <c:v>1.4</c:v>
                </c:pt>
                <c:pt idx="83">
                  <c:v>1.4</c:v>
                </c:pt>
                <c:pt idx="84">
                  <c:v>1.4</c:v>
                </c:pt>
                <c:pt idx="85">
                  <c:v>1.4</c:v>
                </c:pt>
                <c:pt idx="86">
                  <c:v>1.4</c:v>
                </c:pt>
                <c:pt idx="87">
                  <c:v>1.4</c:v>
                </c:pt>
                <c:pt idx="88">
                  <c:v>1.4</c:v>
                </c:pt>
                <c:pt idx="89">
                  <c:v>1.4</c:v>
                </c:pt>
                <c:pt idx="90">
                  <c:v>1.4</c:v>
                </c:pt>
                <c:pt idx="91">
                  <c:v>1.4</c:v>
                </c:pt>
                <c:pt idx="92">
                  <c:v>1.4</c:v>
                </c:pt>
                <c:pt idx="93">
                  <c:v>1.4</c:v>
                </c:pt>
                <c:pt idx="94">
                  <c:v>1.4</c:v>
                </c:pt>
                <c:pt idx="95">
                  <c:v>1.4</c:v>
                </c:pt>
                <c:pt idx="96">
                  <c:v>1.4</c:v>
                </c:pt>
                <c:pt idx="97">
                  <c:v>1.4</c:v>
                </c:pt>
                <c:pt idx="98">
                  <c:v>1.4</c:v>
                </c:pt>
                <c:pt idx="99">
                  <c:v>1.4</c:v>
                </c:pt>
                <c:pt idx="100">
                  <c:v>1.4</c:v>
                </c:pt>
                <c:pt idx="101">
                  <c:v>1.4</c:v>
                </c:pt>
                <c:pt idx="102">
                  <c:v>1.4</c:v>
                </c:pt>
                <c:pt idx="103">
                  <c:v>1.4</c:v>
                </c:pt>
                <c:pt idx="104">
                  <c:v>1.4</c:v>
                </c:pt>
                <c:pt idx="105">
                  <c:v>1.4</c:v>
                </c:pt>
                <c:pt idx="106">
                  <c:v>1.4</c:v>
                </c:pt>
                <c:pt idx="107">
                  <c:v>1.4</c:v>
                </c:pt>
                <c:pt idx="108">
                  <c:v>1.4</c:v>
                </c:pt>
                <c:pt idx="109">
                  <c:v>1.4</c:v>
                </c:pt>
                <c:pt idx="110">
                  <c:v>1.4</c:v>
                </c:pt>
                <c:pt idx="111">
                  <c:v>1.4</c:v>
                </c:pt>
                <c:pt idx="112">
                  <c:v>1.4</c:v>
                </c:pt>
                <c:pt idx="113">
                  <c:v>1.4</c:v>
                </c:pt>
                <c:pt idx="114">
                  <c:v>1.4</c:v>
                </c:pt>
                <c:pt idx="115">
                  <c:v>1.4</c:v>
                </c:pt>
                <c:pt idx="116">
                  <c:v>1.4</c:v>
                </c:pt>
                <c:pt idx="117">
                  <c:v>1.4</c:v>
                </c:pt>
                <c:pt idx="118">
                  <c:v>1.4</c:v>
                </c:pt>
                <c:pt idx="119">
                  <c:v>1.4</c:v>
                </c:pt>
                <c:pt idx="120">
                  <c:v>1.4</c:v>
                </c:pt>
                <c:pt idx="121">
                  <c:v>1.4</c:v>
                </c:pt>
                <c:pt idx="122">
                  <c:v>1.4</c:v>
                </c:pt>
                <c:pt idx="123">
                  <c:v>1.4</c:v>
                </c:pt>
                <c:pt idx="124">
                  <c:v>1.4</c:v>
                </c:pt>
                <c:pt idx="125">
                  <c:v>1.4</c:v>
                </c:pt>
                <c:pt idx="126">
                  <c:v>1.4</c:v>
                </c:pt>
                <c:pt idx="127">
                  <c:v>1.4</c:v>
                </c:pt>
                <c:pt idx="128">
                  <c:v>1.4</c:v>
                </c:pt>
                <c:pt idx="129">
                  <c:v>1.4</c:v>
                </c:pt>
                <c:pt idx="130">
                  <c:v>1.4</c:v>
                </c:pt>
                <c:pt idx="131">
                  <c:v>1.4</c:v>
                </c:pt>
                <c:pt idx="132">
                  <c:v>1.4</c:v>
                </c:pt>
                <c:pt idx="133">
                  <c:v>1.4</c:v>
                </c:pt>
                <c:pt idx="134">
                  <c:v>1.4</c:v>
                </c:pt>
                <c:pt idx="135">
                  <c:v>1.4</c:v>
                </c:pt>
                <c:pt idx="136">
                  <c:v>1.4</c:v>
                </c:pt>
                <c:pt idx="137">
                  <c:v>1.4</c:v>
                </c:pt>
                <c:pt idx="138">
                  <c:v>1.4</c:v>
                </c:pt>
                <c:pt idx="139">
                  <c:v>1.4</c:v>
                </c:pt>
                <c:pt idx="140">
                  <c:v>1.4</c:v>
                </c:pt>
                <c:pt idx="141">
                  <c:v>1.4</c:v>
                </c:pt>
                <c:pt idx="142">
                  <c:v>1.4</c:v>
                </c:pt>
                <c:pt idx="143">
                  <c:v>1.4</c:v>
                </c:pt>
                <c:pt idx="144">
                  <c:v>1.4</c:v>
                </c:pt>
                <c:pt idx="145">
                  <c:v>1.4</c:v>
                </c:pt>
                <c:pt idx="146">
                  <c:v>1.4</c:v>
                </c:pt>
                <c:pt idx="147">
                  <c:v>1.4</c:v>
                </c:pt>
                <c:pt idx="148">
                  <c:v>1.4</c:v>
                </c:pt>
                <c:pt idx="149">
                  <c:v>1.4</c:v>
                </c:pt>
                <c:pt idx="150">
                  <c:v>1.4</c:v>
                </c:pt>
                <c:pt idx="151">
                  <c:v>1.4</c:v>
                </c:pt>
                <c:pt idx="152">
                  <c:v>1.4</c:v>
                </c:pt>
                <c:pt idx="153">
                  <c:v>1.4</c:v>
                </c:pt>
                <c:pt idx="154">
                  <c:v>1.4</c:v>
                </c:pt>
              </c:numCache>
            </c:numRef>
          </c:xVal>
          <c:yVal>
            <c:numRef>
              <c:f>Sheet1!$B$2:$B$156</c:f>
              <c:numCache>
                <c:formatCode>General</c:formatCode>
                <c:ptCount val="155"/>
                <c:pt idx="0">
                  <c:v>34</c:v>
                </c:pt>
                <c:pt idx="1">
                  <c:v>28</c:v>
                </c:pt>
                <c:pt idx="2">
                  <c:v>13</c:v>
                </c:pt>
                <c:pt idx="3">
                  <c:v>15</c:v>
                </c:pt>
                <c:pt idx="4">
                  <c:v>68</c:v>
                </c:pt>
                <c:pt idx="5">
                  <c:v>121</c:v>
                </c:pt>
                <c:pt idx="6">
                  <c:v>81</c:v>
                </c:pt>
                <c:pt idx="7">
                  <c:v>11</c:v>
                </c:pt>
                <c:pt idx="8">
                  <c:v>67</c:v>
                </c:pt>
                <c:pt idx="9">
                  <c:v>140</c:v>
                </c:pt>
                <c:pt idx="10">
                  <c:v>70</c:v>
                </c:pt>
                <c:pt idx="11">
                  <c:v>66</c:v>
                </c:pt>
                <c:pt idx="12">
                  <c:v>2</c:v>
                </c:pt>
                <c:pt idx="13">
                  <c:v>39</c:v>
                </c:pt>
                <c:pt idx="14">
                  <c:v>144</c:v>
                </c:pt>
                <c:pt idx="15">
                  <c:v>83</c:v>
                </c:pt>
                <c:pt idx="16">
                  <c:v>16</c:v>
                </c:pt>
                <c:pt idx="17">
                  <c:v>18</c:v>
                </c:pt>
                <c:pt idx="18">
                  <c:v>7</c:v>
                </c:pt>
                <c:pt idx="19">
                  <c:v>5</c:v>
                </c:pt>
                <c:pt idx="20">
                  <c:v>24</c:v>
                </c:pt>
                <c:pt idx="21">
                  <c:v>3</c:v>
                </c:pt>
                <c:pt idx="22">
                  <c:v>43</c:v>
                </c:pt>
                <c:pt idx="23">
                  <c:v>168</c:v>
                </c:pt>
                <c:pt idx="24">
                  <c:v>156</c:v>
                </c:pt>
                <c:pt idx="25">
                  <c:v>42</c:v>
                </c:pt>
                <c:pt idx="26">
                  <c:v>84</c:v>
                </c:pt>
                <c:pt idx="27">
                  <c:v>34</c:v>
                </c:pt>
                <c:pt idx="28">
                  <c:v>120</c:v>
                </c:pt>
                <c:pt idx="29">
                  <c:v>75</c:v>
                </c:pt>
                <c:pt idx="30">
                  <c:v>93</c:v>
                </c:pt>
                <c:pt idx="31">
                  <c:v>47</c:v>
                </c:pt>
                <c:pt idx="32">
                  <c:v>149</c:v>
                </c:pt>
                <c:pt idx="33">
                  <c:v>1</c:v>
                </c:pt>
                <c:pt idx="34">
                  <c:v>50</c:v>
                </c:pt>
                <c:pt idx="35">
                  <c:v>10</c:v>
                </c:pt>
                <c:pt idx="36">
                  <c:v>126</c:v>
                </c:pt>
                <c:pt idx="37">
                  <c:v>38</c:v>
                </c:pt>
                <c:pt idx="38">
                  <c:v>74</c:v>
                </c:pt>
                <c:pt idx="39">
                  <c:v>91</c:v>
                </c:pt>
                <c:pt idx="40">
                  <c:v>9</c:v>
                </c:pt>
                <c:pt idx="41">
                  <c:v>94</c:v>
                </c:pt>
                <c:pt idx="42">
                  <c:v>45</c:v>
                </c:pt>
                <c:pt idx="43">
                  <c:v>76</c:v>
                </c:pt>
                <c:pt idx="44">
                  <c:v>99</c:v>
                </c:pt>
                <c:pt idx="45">
                  <c:v>40</c:v>
                </c:pt>
                <c:pt idx="46">
                  <c:v>12</c:v>
                </c:pt>
                <c:pt idx="47">
                  <c:v>60</c:v>
                </c:pt>
                <c:pt idx="48">
                  <c:v>98</c:v>
                </c:pt>
                <c:pt idx="49">
                  <c:v>109</c:v>
                </c:pt>
                <c:pt idx="50">
                  <c:v>21</c:v>
                </c:pt>
                <c:pt idx="51">
                  <c:v>79</c:v>
                </c:pt>
                <c:pt idx="52">
                  <c:v>57</c:v>
                </c:pt>
                <c:pt idx="53">
                  <c:v>7</c:v>
                </c:pt>
                <c:pt idx="54">
                  <c:v>26</c:v>
                </c:pt>
                <c:pt idx="55">
                  <c:v>29</c:v>
                </c:pt>
                <c:pt idx="56">
                  <c:v>95</c:v>
                </c:pt>
                <c:pt idx="57">
                  <c:v>4</c:v>
                </c:pt>
                <c:pt idx="58">
                  <c:v>180</c:v>
                </c:pt>
                <c:pt idx="59">
                  <c:v>162</c:v>
                </c:pt>
                <c:pt idx="60">
                  <c:v>139</c:v>
                </c:pt>
                <c:pt idx="61">
                  <c:v>17</c:v>
                </c:pt>
                <c:pt idx="62">
                  <c:v>129</c:v>
                </c:pt>
                <c:pt idx="63">
                  <c:v>23</c:v>
                </c:pt>
                <c:pt idx="64">
                  <c:v>46</c:v>
                </c:pt>
                <c:pt idx="65">
                  <c:v>104</c:v>
                </c:pt>
                <c:pt idx="66">
                  <c:v>87</c:v>
                </c:pt>
                <c:pt idx="67">
                  <c:v>134</c:v>
                </c:pt>
                <c:pt idx="68">
                  <c:v>153</c:v>
                </c:pt>
                <c:pt idx="69">
                  <c:v>226</c:v>
                </c:pt>
                <c:pt idx="70">
                  <c:v>268</c:v>
                </c:pt>
                <c:pt idx="71">
                  <c:v>304</c:v>
                </c:pt>
                <c:pt idx="72">
                  <c:v>92</c:v>
                </c:pt>
                <c:pt idx="73">
                  <c:v>296</c:v>
                </c:pt>
                <c:pt idx="74">
                  <c:v>257</c:v>
                </c:pt>
                <c:pt idx="75">
                  <c:v>204</c:v>
                </c:pt>
                <c:pt idx="76">
                  <c:v>238</c:v>
                </c:pt>
                <c:pt idx="77">
                  <c:v>281</c:v>
                </c:pt>
                <c:pt idx="78">
                  <c:v>272</c:v>
                </c:pt>
                <c:pt idx="79">
                  <c:v>247</c:v>
                </c:pt>
                <c:pt idx="80">
                  <c:v>293</c:v>
                </c:pt>
                <c:pt idx="81">
                  <c:v>200</c:v>
                </c:pt>
                <c:pt idx="82">
                  <c:v>219</c:v>
                </c:pt>
                <c:pt idx="83">
                  <c:v>232</c:v>
                </c:pt>
                <c:pt idx="84">
                  <c:v>116</c:v>
                </c:pt>
                <c:pt idx="85">
                  <c:v>294</c:v>
                </c:pt>
                <c:pt idx="86">
                  <c:v>161</c:v>
                </c:pt>
                <c:pt idx="87">
                  <c:v>261</c:v>
                </c:pt>
                <c:pt idx="88">
                  <c:v>160</c:v>
                </c:pt>
                <c:pt idx="89">
                  <c:v>243</c:v>
                </c:pt>
                <c:pt idx="90">
                  <c:v>138</c:v>
                </c:pt>
                <c:pt idx="91">
                  <c:v>306</c:v>
                </c:pt>
                <c:pt idx="92">
                  <c:v>295</c:v>
                </c:pt>
                <c:pt idx="93">
                  <c:v>257</c:v>
                </c:pt>
                <c:pt idx="94">
                  <c:v>188</c:v>
                </c:pt>
                <c:pt idx="95">
                  <c:v>157</c:v>
                </c:pt>
                <c:pt idx="96">
                  <c:v>256</c:v>
                </c:pt>
                <c:pt idx="97">
                  <c:v>167</c:v>
                </c:pt>
                <c:pt idx="98">
                  <c:v>298</c:v>
                </c:pt>
                <c:pt idx="99">
                  <c:v>242</c:v>
                </c:pt>
                <c:pt idx="100">
                  <c:v>275</c:v>
                </c:pt>
                <c:pt idx="101">
                  <c:v>198</c:v>
                </c:pt>
                <c:pt idx="102">
                  <c:v>255</c:v>
                </c:pt>
                <c:pt idx="103">
                  <c:v>302</c:v>
                </c:pt>
                <c:pt idx="104">
                  <c:v>86</c:v>
                </c:pt>
                <c:pt idx="105">
                  <c:v>177</c:v>
                </c:pt>
                <c:pt idx="106">
                  <c:v>207</c:v>
                </c:pt>
                <c:pt idx="107">
                  <c:v>244</c:v>
                </c:pt>
                <c:pt idx="108">
                  <c:v>261</c:v>
                </c:pt>
                <c:pt idx="109">
                  <c:v>141</c:v>
                </c:pt>
                <c:pt idx="110">
                  <c:v>116</c:v>
                </c:pt>
                <c:pt idx="111">
                  <c:v>193</c:v>
                </c:pt>
                <c:pt idx="112">
                  <c:v>252</c:v>
                </c:pt>
                <c:pt idx="113">
                  <c:v>301</c:v>
                </c:pt>
                <c:pt idx="114">
                  <c:v>233</c:v>
                </c:pt>
                <c:pt idx="115">
                  <c:v>305</c:v>
                </c:pt>
                <c:pt idx="116">
                  <c:v>213</c:v>
                </c:pt>
                <c:pt idx="117">
                  <c:v>278</c:v>
                </c:pt>
                <c:pt idx="118">
                  <c:v>248</c:v>
                </c:pt>
                <c:pt idx="119">
                  <c:v>210</c:v>
                </c:pt>
                <c:pt idx="120">
                  <c:v>229</c:v>
                </c:pt>
                <c:pt idx="121">
                  <c:v>285</c:v>
                </c:pt>
                <c:pt idx="122">
                  <c:v>211</c:v>
                </c:pt>
                <c:pt idx="123">
                  <c:v>300</c:v>
                </c:pt>
                <c:pt idx="124">
                  <c:v>259</c:v>
                </c:pt>
                <c:pt idx="125">
                  <c:v>222</c:v>
                </c:pt>
                <c:pt idx="126">
                  <c:v>142</c:v>
                </c:pt>
                <c:pt idx="127">
                  <c:v>229</c:v>
                </c:pt>
                <c:pt idx="128">
                  <c:v>280</c:v>
                </c:pt>
                <c:pt idx="129">
                  <c:v>159</c:v>
                </c:pt>
                <c:pt idx="130">
                  <c:v>288</c:v>
                </c:pt>
                <c:pt idx="131">
                  <c:v>268</c:v>
                </c:pt>
                <c:pt idx="132">
                  <c:v>290</c:v>
                </c:pt>
                <c:pt idx="133">
                  <c:v>264</c:v>
                </c:pt>
                <c:pt idx="134">
                  <c:v>194</c:v>
                </c:pt>
                <c:pt idx="135">
                  <c:v>201</c:v>
                </c:pt>
                <c:pt idx="136">
                  <c:v>299</c:v>
                </c:pt>
                <c:pt idx="137">
                  <c:v>237</c:v>
                </c:pt>
                <c:pt idx="138">
                  <c:v>282</c:v>
                </c:pt>
                <c:pt idx="139">
                  <c:v>279</c:v>
                </c:pt>
                <c:pt idx="140">
                  <c:v>184</c:v>
                </c:pt>
                <c:pt idx="141">
                  <c:v>209</c:v>
                </c:pt>
                <c:pt idx="142">
                  <c:v>271</c:v>
                </c:pt>
                <c:pt idx="143">
                  <c:v>154</c:v>
                </c:pt>
                <c:pt idx="144">
                  <c:v>303</c:v>
                </c:pt>
                <c:pt idx="145">
                  <c:v>240</c:v>
                </c:pt>
                <c:pt idx="146">
                  <c:v>163</c:v>
                </c:pt>
                <c:pt idx="147">
                  <c:v>196</c:v>
                </c:pt>
                <c:pt idx="148">
                  <c:v>228</c:v>
                </c:pt>
                <c:pt idx="149">
                  <c:v>128</c:v>
                </c:pt>
                <c:pt idx="150">
                  <c:v>34</c:v>
                </c:pt>
                <c:pt idx="151">
                  <c:v>170</c:v>
                </c:pt>
                <c:pt idx="152">
                  <c:v>284</c:v>
                </c:pt>
                <c:pt idx="153">
                  <c:v>289</c:v>
                </c:pt>
                <c:pt idx="154">
                  <c:v>212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149-40D2-BE78-E77C11B322EA}"/>
            </c:ext>
          </c:extLst>
        </c:ser>
        <c:ser>
          <c:idx val="1"/>
          <c:order val="1"/>
          <c:tx>
            <c:v>Access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A50021"/>
              </a:solidFill>
              <a:ln w="9525">
                <a:solidFill>
                  <a:srgbClr val="A50021"/>
                </a:solidFill>
              </a:ln>
              <a:effectLst/>
            </c:spPr>
          </c:marker>
          <c:xVal>
            <c:numRef>
              <c:f>Sheet1!$C$2:$C$156</c:f>
              <c:numCache>
                <c:formatCode>General</c:formatCode>
                <c:ptCount val="155"/>
                <c:pt idx="0">
                  <c:v>2.1</c:v>
                </c:pt>
                <c:pt idx="1">
                  <c:v>2.1</c:v>
                </c:pt>
                <c:pt idx="2">
                  <c:v>2.1</c:v>
                </c:pt>
                <c:pt idx="3">
                  <c:v>2.1</c:v>
                </c:pt>
                <c:pt idx="4">
                  <c:v>2.1</c:v>
                </c:pt>
                <c:pt idx="5">
                  <c:v>2.1</c:v>
                </c:pt>
                <c:pt idx="6">
                  <c:v>2.1</c:v>
                </c:pt>
                <c:pt idx="7">
                  <c:v>2.1</c:v>
                </c:pt>
                <c:pt idx="8">
                  <c:v>2.1</c:v>
                </c:pt>
                <c:pt idx="9">
                  <c:v>2.1</c:v>
                </c:pt>
                <c:pt idx="10">
                  <c:v>2.1</c:v>
                </c:pt>
                <c:pt idx="11">
                  <c:v>2.1</c:v>
                </c:pt>
                <c:pt idx="12">
                  <c:v>2.1</c:v>
                </c:pt>
                <c:pt idx="13">
                  <c:v>2.1</c:v>
                </c:pt>
                <c:pt idx="14">
                  <c:v>2.1</c:v>
                </c:pt>
                <c:pt idx="15">
                  <c:v>2.1</c:v>
                </c:pt>
                <c:pt idx="16">
                  <c:v>2.1</c:v>
                </c:pt>
                <c:pt idx="17">
                  <c:v>2.1</c:v>
                </c:pt>
                <c:pt idx="18">
                  <c:v>2.1</c:v>
                </c:pt>
                <c:pt idx="19">
                  <c:v>2.1</c:v>
                </c:pt>
                <c:pt idx="20">
                  <c:v>2.1</c:v>
                </c:pt>
                <c:pt idx="21">
                  <c:v>2.1</c:v>
                </c:pt>
                <c:pt idx="22">
                  <c:v>2.1</c:v>
                </c:pt>
                <c:pt idx="23">
                  <c:v>2.1</c:v>
                </c:pt>
                <c:pt idx="24">
                  <c:v>2.1</c:v>
                </c:pt>
                <c:pt idx="25">
                  <c:v>2.1</c:v>
                </c:pt>
                <c:pt idx="26">
                  <c:v>2.1</c:v>
                </c:pt>
                <c:pt idx="27">
                  <c:v>2.1</c:v>
                </c:pt>
                <c:pt idx="28">
                  <c:v>2.1</c:v>
                </c:pt>
                <c:pt idx="29">
                  <c:v>2.1</c:v>
                </c:pt>
                <c:pt idx="30">
                  <c:v>2.1</c:v>
                </c:pt>
                <c:pt idx="31">
                  <c:v>2.1</c:v>
                </c:pt>
                <c:pt idx="32">
                  <c:v>2.1</c:v>
                </c:pt>
                <c:pt idx="33">
                  <c:v>2.1</c:v>
                </c:pt>
                <c:pt idx="34">
                  <c:v>2.1</c:v>
                </c:pt>
                <c:pt idx="35">
                  <c:v>2.1</c:v>
                </c:pt>
                <c:pt idx="36">
                  <c:v>2.1</c:v>
                </c:pt>
                <c:pt idx="37">
                  <c:v>2.1</c:v>
                </c:pt>
                <c:pt idx="38">
                  <c:v>2.1</c:v>
                </c:pt>
                <c:pt idx="39">
                  <c:v>2.1</c:v>
                </c:pt>
                <c:pt idx="40">
                  <c:v>2.1</c:v>
                </c:pt>
                <c:pt idx="41">
                  <c:v>2.1</c:v>
                </c:pt>
                <c:pt idx="42">
                  <c:v>2.1</c:v>
                </c:pt>
                <c:pt idx="43">
                  <c:v>2.1</c:v>
                </c:pt>
                <c:pt idx="44">
                  <c:v>2.1</c:v>
                </c:pt>
                <c:pt idx="45">
                  <c:v>2.1</c:v>
                </c:pt>
                <c:pt idx="46">
                  <c:v>2.1</c:v>
                </c:pt>
                <c:pt idx="47">
                  <c:v>2.1</c:v>
                </c:pt>
                <c:pt idx="48">
                  <c:v>2.1</c:v>
                </c:pt>
                <c:pt idx="49">
                  <c:v>2.1</c:v>
                </c:pt>
                <c:pt idx="50">
                  <c:v>2.1</c:v>
                </c:pt>
                <c:pt idx="51">
                  <c:v>2.1</c:v>
                </c:pt>
                <c:pt idx="52">
                  <c:v>2.1</c:v>
                </c:pt>
                <c:pt idx="53">
                  <c:v>2.1</c:v>
                </c:pt>
                <c:pt idx="54">
                  <c:v>2.1</c:v>
                </c:pt>
                <c:pt idx="55">
                  <c:v>2.1</c:v>
                </c:pt>
                <c:pt idx="56">
                  <c:v>2.1</c:v>
                </c:pt>
                <c:pt idx="57">
                  <c:v>2.1</c:v>
                </c:pt>
                <c:pt idx="58">
                  <c:v>2.1</c:v>
                </c:pt>
                <c:pt idx="59">
                  <c:v>2.1</c:v>
                </c:pt>
                <c:pt idx="60">
                  <c:v>2.1</c:v>
                </c:pt>
                <c:pt idx="61">
                  <c:v>2.1</c:v>
                </c:pt>
                <c:pt idx="62">
                  <c:v>2.1</c:v>
                </c:pt>
                <c:pt idx="63">
                  <c:v>2.1</c:v>
                </c:pt>
                <c:pt idx="64">
                  <c:v>2.1</c:v>
                </c:pt>
                <c:pt idx="65">
                  <c:v>2.1</c:v>
                </c:pt>
                <c:pt idx="66">
                  <c:v>2.1</c:v>
                </c:pt>
                <c:pt idx="67">
                  <c:v>2.1</c:v>
                </c:pt>
                <c:pt idx="68">
                  <c:v>2.1</c:v>
                </c:pt>
                <c:pt idx="69">
                  <c:v>2.4</c:v>
                </c:pt>
                <c:pt idx="70">
                  <c:v>2.4</c:v>
                </c:pt>
                <c:pt idx="71">
                  <c:v>2.4</c:v>
                </c:pt>
                <c:pt idx="72">
                  <c:v>2.4</c:v>
                </c:pt>
                <c:pt idx="73">
                  <c:v>2.4</c:v>
                </c:pt>
                <c:pt idx="74">
                  <c:v>2.4</c:v>
                </c:pt>
                <c:pt idx="75">
                  <c:v>2.4</c:v>
                </c:pt>
                <c:pt idx="76">
                  <c:v>2.4</c:v>
                </c:pt>
                <c:pt idx="77">
                  <c:v>2.4</c:v>
                </c:pt>
                <c:pt idx="78">
                  <c:v>2.4</c:v>
                </c:pt>
                <c:pt idx="79">
                  <c:v>2.4</c:v>
                </c:pt>
                <c:pt idx="80">
                  <c:v>2.4</c:v>
                </c:pt>
                <c:pt idx="81">
                  <c:v>2.4</c:v>
                </c:pt>
                <c:pt idx="82">
                  <c:v>2.4</c:v>
                </c:pt>
                <c:pt idx="83">
                  <c:v>2.4</c:v>
                </c:pt>
                <c:pt idx="84">
                  <c:v>2.4</c:v>
                </c:pt>
                <c:pt idx="85">
                  <c:v>2.4</c:v>
                </c:pt>
                <c:pt idx="86">
                  <c:v>2.4</c:v>
                </c:pt>
                <c:pt idx="87">
                  <c:v>2.4</c:v>
                </c:pt>
                <c:pt idx="88">
                  <c:v>2.4</c:v>
                </c:pt>
                <c:pt idx="89">
                  <c:v>2.4</c:v>
                </c:pt>
                <c:pt idx="90">
                  <c:v>2.4</c:v>
                </c:pt>
                <c:pt idx="91">
                  <c:v>2.4</c:v>
                </c:pt>
                <c:pt idx="92">
                  <c:v>2.4</c:v>
                </c:pt>
                <c:pt idx="93">
                  <c:v>2.4</c:v>
                </c:pt>
                <c:pt idx="94">
                  <c:v>2.4</c:v>
                </c:pt>
                <c:pt idx="95">
                  <c:v>2.4</c:v>
                </c:pt>
                <c:pt idx="96">
                  <c:v>2.4</c:v>
                </c:pt>
                <c:pt idx="97">
                  <c:v>2.4</c:v>
                </c:pt>
                <c:pt idx="98">
                  <c:v>2.4</c:v>
                </c:pt>
                <c:pt idx="99">
                  <c:v>2.4</c:v>
                </c:pt>
                <c:pt idx="100">
                  <c:v>2.4</c:v>
                </c:pt>
                <c:pt idx="101">
                  <c:v>2.4</c:v>
                </c:pt>
                <c:pt idx="102">
                  <c:v>2.4</c:v>
                </c:pt>
                <c:pt idx="103">
                  <c:v>2.4</c:v>
                </c:pt>
                <c:pt idx="104">
                  <c:v>2.4</c:v>
                </c:pt>
                <c:pt idx="105">
                  <c:v>2.4</c:v>
                </c:pt>
                <c:pt idx="106">
                  <c:v>2.4</c:v>
                </c:pt>
                <c:pt idx="107">
                  <c:v>2.4</c:v>
                </c:pt>
                <c:pt idx="108">
                  <c:v>2.4</c:v>
                </c:pt>
                <c:pt idx="109">
                  <c:v>2.4</c:v>
                </c:pt>
                <c:pt idx="110">
                  <c:v>2.4</c:v>
                </c:pt>
                <c:pt idx="111">
                  <c:v>2.4</c:v>
                </c:pt>
                <c:pt idx="112">
                  <c:v>2.4</c:v>
                </c:pt>
                <c:pt idx="113">
                  <c:v>2.4</c:v>
                </c:pt>
                <c:pt idx="114">
                  <c:v>2.4</c:v>
                </c:pt>
                <c:pt idx="115">
                  <c:v>2.4</c:v>
                </c:pt>
                <c:pt idx="116">
                  <c:v>2.4</c:v>
                </c:pt>
                <c:pt idx="117">
                  <c:v>2.4</c:v>
                </c:pt>
                <c:pt idx="118">
                  <c:v>2.4</c:v>
                </c:pt>
                <c:pt idx="119">
                  <c:v>2.4</c:v>
                </c:pt>
                <c:pt idx="120">
                  <c:v>2.4</c:v>
                </c:pt>
                <c:pt idx="121">
                  <c:v>2.4</c:v>
                </c:pt>
                <c:pt idx="122">
                  <c:v>2.4</c:v>
                </c:pt>
                <c:pt idx="123">
                  <c:v>2.4</c:v>
                </c:pt>
                <c:pt idx="124">
                  <c:v>2.4</c:v>
                </c:pt>
                <c:pt idx="125">
                  <c:v>2.4</c:v>
                </c:pt>
                <c:pt idx="126">
                  <c:v>2.4</c:v>
                </c:pt>
                <c:pt idx="127">
                  <c:v>2.4</c:v>
                </c:pt>
                <c:pt idx="128">
                  <c:v>2.4</c:v>
                </c:pt>
                <c:pt idx="129">
                  <c:v>2.4</c:v>
                </c:pt>
                <c:pt idx="130">
                  <c:v>2.4</c:v>
                </c:pt>
                <c:pt idx="131">
                  <c:v>2.4</c:v>
                </c:pt>
                <c:pt idx="132">
                  <c:v>2.4</c:v>
                </c:pt>
                <c:pt idx="133">
                  <c:v>2.4</c:v>
                </c:pt>
                <c:pt idx="134">
                  <c:v>2.4</c:v>
                </c:pt>
                <c:pt idx="135">
                  <c:v>2.4</c:v>
                </c:pt>
                <c:pt idx="136">
                  <c:v>2.4</c:v>
                </c:pt>
                <c:pt idx="137">
                  <c:v>2.4</c:v>
                </c:pt>
                <c:pt idx="138">
                  <c:v>2.4</c:v>
                </c:pt>
                <c:pt idx="139">
                  <c:v>2.4</c:v>
                </c:pt>
                <c:pt idx="140">
                  <c:v>2.4</c:v>
                </c:pt>
                <c:pt idx="141">
                  <c:v>2.4</c:v>
                </c:pt>
                <c:pt idx="142">
                  <c:v>2.4</c:v>
                </c:pt>
                <c:pt idx="143">
                  <c:v>2.4</c:v>
                </c:pt>
                <c:pt idx="144">
                  <c:v>2.4</c:v>
                </c:pt>
                <c:pt idx="145">
                  <c:v>2.4</c:v>
                </c:pt>
                <c:pt idx="146">
                  <c:v>2.4</c:v>
                </c:pt>
                <c:pt idx="147">
                  <c:v>2.4</c:v>
                </c:pt>
                <c:pt idx="148">
                  <c:v>2.4</c:v>
                </c:pt>
                <c:pt idx="149">
                  <c:v>2.4</c:v>
                </c:pt>
                <c:pt idx="150">
                  <c:v>2.4</c:v>
                </c:pt>
                <c:pt idx="151">
                  <c:v>2.4</c:v>
                </c:pt>
                <c:pt idx="152">
                  <c:v>2.4</c:v>
                </c:pt>
                <c:pt idx="153">
                  <c:v>2.4</c:v>
                </c:pt>
                <c:pt idx="154">
                  <c:v>2.4</c:v>
                </c:pt>
              </c:numCache>
            </c:numRef>
          </c:xVal>
          <c:yVal>
            <c:numRef>
              <c:f>Sheet1!$D$2:$D$156</c:f>
              <c:numCache>
                <c:formatCode>General</c:formatCode>
                <c:ptCount val="155"/>
                <c:pt idx="0">
                  <c:v>38</c:v>
                </c:pt>
                <c:pt idx="1">
                  <c:v>2</c:v>
                </c:pt>
                <c:pt idx="2">
                  <c:v>29</c:v>
                </c:pt>
                <c:pt idx="3">
                  <c:v>37</c:v>
                </c:pt>
                <c:pt idx="4">
                  <c:v>77</c:v>
                </c:pt>
                <c:pt idx="5">
                  <c:v>53</c:v>
                </c:pt>
                <c:pt idx="6">
                  <c:v>128</c:v>
                </c:pt>
                <c:pt idx="7">
                  <c:v>15</c:v>
                </c:pt>
                <c:pt idx="8">
                  <c:v>45</c:v>
                </c:pt>
                <c:pt idx="9">
                  <c:v>223</c:v>
                </c:pt>
                <c:pt idx="10">
                  <c:v>110</c:v>
                </c:pt>
                <c:pt idx="11">
                  <c:v>39</c:v>
                </c:pt>
                <c:pt idx="12">
                  <c:v>11</c:v>
                </c:pt>
                <c:pt idx="13">
                  <c:v>72</c:v>
                </c:pt>
                <c:pt idx="14">
                  <c:v>61</c:v>
                </c:pt>
                <c:pt idx="15">
                  <c:v>108</c:v>
                </c:pt>
                <c:pt idx="16">
                  <c:v>54</c:v>
                </c:pt>
                <c:pt idx="17">
                  <c:v>17</c:v>
                </c:pt>
                <c:pt idx="18">
                  <c:v>43</c:v>
                </c:pt>
                <c:pt idx="19">
                  <c:v>10</c:v>
                </c:pt>
                <c:pt idx="20">
                  <c:v>7</c:v>
                </c:pt>
                <c:pt idx="21">
                  <c:v>68</c:v>
                </c:pt>
                <c:pt idx="22">
                  <c:v>3</c:v>
                </c:pt>
                <c:pt idx="23">
                  <c:v>116</c:v>
                </c:pt>
                <c:pt idx="24">
                  <c:v>186</c:v>
                </c:pt>
                <c:pt idx="25">
                  <c:v>129</c:v>
                </c:pt>
                <c:pt idx="26">
                  <c:v>115</c:v>
                </c:pt>
                <c:pt idx="27">
                  <c:v>59</c:v>
                </c:pt>
                <c:pt idx="28">
                  <c:v>147</c:v>
                </c:pt>
                <c:pt idx="29">
                  <c:v>59</c:v>
                </c:pt>
                <c:pt idx="30">
                  <c:v>49</c:v>
                </c:pt>
                <c:pt idx="31">
                  <c:v>84</c:v>
                </c:pt>
                <c:pt idx="32">
                  <c:v>267</c:v>
                </c:pt>
                <c:pt idx="33">
                  <c:v>20</c:v>
                </c:pt>
                <c:pt idx="34">
                  <c:v>168</c:v>
                </c:pt>
                <c:pt idx="35">
                  <c:v>12</c:v>
                </c:pt>
                <c:pt idx="36">
                  <c:v>61</c:v>
                </c:pt>
                <c:pt idx="37">
                  <c:v>58</c:v>
                </c:pt>
                <c:pt idx="38">
                  <c:v>114</c:v>
                </c:pt>
                <c:pt idx="39">
                  <c:v>33</c:v>
                </c:pt>
                <c:pt idx="40">
                  <c:v>29</c:v>
                </c:pt>
                <c:pt idx="41">
                  <c:v>36</c:v>
                </c:pt>
                <c:pt idx="42">
                  <c:v>18</c:v>
                </c:pt>
                <c:pt idx="43">
                  <c:v>5</c:v>
                </c:pt>
                <c:pt idx="44">
                  <c:v>75</c:v>
                </c:pt>
                <c:pt idx="45">
                  <c:v>32</c:v>
                </c:pt>
                <c:pt idx="46">
                  <c:v>98</c:v>
                </c:pt>
                <c:pt idx="47">
                  <c:v>196</c:v>
                </c:pt>
                <c:pt idx="48">
                  <c:v>96</c:v>
                </c:pt>
                <c:pt idx="49">
                  <c:v>94</c:v>
                </c:pt>
                <c:pt idx="50">
                  <c:v>52</c:v>
                </c:pt>
                <c:pt idx="51">
                  <c:v>21</c:v>
                </c:pt>
                <c:pt idx="52">
                  <c:v>56</c:v>
                </c:pt>
                <c:pt idx="53">
                  <c:v>31</c:v>
                </c:pt>
                <c:pt idx="54">
                  <c:v>1</c:v>
                </c:pt>
                <c:pt idx="55">
                  <c:v>99</c:v>
                </c:pt>
                <c:pt idx="56">
                  <c:v>9</c:v>
                </c:pt>
                <c:pt idx="57">
                  <c:v>8</c:v>
                </c:pt>
                <c:pt idx="58">
                  <c:v>89</c:v>
                </c:pt>
                <c:pt idx="59">
                  <c:v>81</c:v>
                </c:pt>
                <c:pt idx="60">
                  <c:v>47</c:v>
                </c:pt>
                <c:pt idx="61">
                  <c:v>76</c:v>
                </c:pt>
                <c:pt idx="62">
                  <c:v>23</c:v>
                </c:pt>
                <c:pt idx="63">
                  <c:v>185</c:v>
                </c:pt>
                <c:pt idx="64">
                  <c:v>141</c:v>
                </c:pt>
                <c:pt idx="65">
                  <c:v>104</c:v>
                </c:pt>
                <c:pt idx="66">
                  <c:v>211</c:v>
                </c:pt>
                <c:pt idx="67">
                  <c:v>83</c:v>
                </c:pt>
                <c:pt idx="68">
                  <c:v>122</c:v>
                </c:pt>
                <c:pt idx="69">
                  <c:v>117</c:v>
                </c:pt>
                <c:pt idx="70">
                  <c:v>137</c:v>
                </c:pt>
                <c:pt idx="71">
                  <c:v>263</c:v>
                </c:pt>
                <c:pt idx="72">
                  <c:v>132</c:v>
                </c:pt>
                <c:pt idx="73">
                  <c:v>281</c:v>
                </c:pt>
                <c:pt idx="74">
                  <c:v>169</c:v>
                </c:pt>
                <c:pt idx="75">
                  <c:v>130</c:v>
                </c:pt>
                <c:pt idx="76">
                  <c:v>306</c:v>
                </c:pt>
                <c:pt idx="77">
                  <c:v>228</c:v>
                </c:pt>
                <c:pt idx="78">
                  <c:v>276</c:v>
                </c:pt>
                <c:pt idx="79">
                  <c:v>269</c:v>
                </c:pt>
                <c:pt idx="80">
                  <c:v>200</c:v>
                </c:pt>
                <c:pt idx="81">
                  <c:v>166</c:v>
                </c:pt>
                <c:pt idx="82">
                  <c:v>288</c:v>
                </c:pt>
                <c:pt idx="83">
                  <c:v>162</c:v>
                </c:pt>
                <c:pt idx="84">
                  <c:v>152</c:v>
                </c:pt>
                <c:pt idx="85">
                  <c:v>278</c:v>
                </c:pt>
                <c:pt idx="86">
                  <c:v>229</c:v>
                </c:pt>
                <c:pt idx="87">
                  <c:v>295</c:v>
                </c:pt>
                <c:pt idx="88">
                  <c:v>244</c:v>
                </c:pt>
                <c:pt idx="89">
                  <c:v>204</c:v>
                </c:pt>
                <c:pt idx="90">
                  <c:v>256</c:v>
                </c:pt>
                <c:pt idx="91">
                  <c:v>298</c:v>
                </c:pt>
                <c:pt idx="92">
                  <c:v>217</c:v>
                </c:pt>
                <c:pt idx="93">
                  <c:v>208</c:v>
                </c:pt>
                <c:pt idx="94">
                  <c:v>188</c:v>
                </c:pt>
                <c:pt idx="95">
                  <c:v>179</c:v>
                </c:pt>
                <c:pt idx="96">
                  <c:v>292</c:v>
                </c:pt>
                <c:pt idx="97">
                  <c:v>159</c:v>
                </c:pt>
                <c:pt idx="98">
                  <c:v>283</c:v>
                </c:pt>
                <c:pt idx="99">
                  <c:v>145</c:v>
                </c:pt>
                <c:pt idx="100">
                  <c:v>209</c:v>
                </c:pt>
                <c:pt idx="101">
                  <c:v>240</c:v>
                </c:pt>
                <c:pt idx="102">
                  <c:v>176</c:v>
                </c:pt>
                <c:pt idx="103">
                  <c:v>272</c:v>
                </c:pt>
                <c:pt idx="104">
                  <c:v>290</c:v>
                </c:pt>
                <c:pt idx="105">
                  <c:v>233</c:v>
                </c:pt>
                <c:pt idx="106">
                  <c:v>126</c:v>
                </c:pt>
                <c:pt idx="107">
                  <c:v>249</c:v>
                </c:pt>
                <c:pt idx="108">
                  <c:v>195</c:v>
                </c:pt>
                <c:pt idx="109">
                  <c:v>234</c:v>
                </c:pt>
                <c:pt idx="110">
                  <c:v>181</c:v>
                </c:pt>
                <c:pt idx="111">
                  <c:v>241</c:v>
                </c:pt>
                <c:pt idx="112">
                  <c:v>148</c:v>
                </c:pt>
                <c:pt idx="113">
                  <c:v>230</c:v>
                </c:pt>
                <c:pt idx="114">
                  <c:v>255</c:v>
                </c:pt>
                <c:pt idx="115">
                  <c:v>299</c:v>
                </c:pt>
                <c:pt idx="116">
                  <c:v>301</c:v>
                </c:pt>
                <c:pt idx="117">
                  <c:v>164</c:v>
                </c:pt>
                <c:pt idx="118">
                  <c:v>305</c:v>
                </c:pt>
                <c:pt idx="119">
                  <c:v>155</c:v>
                </c:pt>
                <c:pt idx="120">
                  <c:v>180</c:v>
                </c:pt>
                <c:pt idx="121">
                  <c:v>289</c:v>
                </c:pt>
                <c:pt idx="122">
                  <c:v>218</c:v>
                </c:pt>
                <c:pt idx="123">
                  <c:v>259</c:v>
                </c:pt>
                <c:pt idx="124">
                  <c:v>177</c:v>
                </c:pt>
                <c:pt idx="125">
                  <c:v>277</c:v>
                </c:pt>
                <c:pt idx="126">
                  <c:v>151</c:v>
                </c:pt>
                <c:pt idx="127">
                  <c:v>177</c:v>
                </c:pt>
                <c:pt idx="128">
                  <c:v>300</c:v>
                </c:pt>
                <c:pt idx="129">
                  <c:v>198</c:v>
                </c:pt>
                <c:pt idx="130">
                  <c:v>284</c:v>
                </c:pt>
                <c:pt idx="131">
                  <c:v>296</c:v>
                </c:pt>
                <c:pt idx="132">
                  <c:v>194</c:v>
                </c:pt>
                <c:pt idx="133">
                  <c:v>238</c:v>
                </c:pt>
                <c:pt idx="134">
                  <c:v>190</c:v>
                </c:pt>
                <c:pt idx="135">
                  <c:v>112</c:v>
                </c:pt>
                <c:pt idx="136">
                  <c:v>273</c:v>
                </c:pt>
                <c:pt idx="137">
                  <c:v>131</c:v>
                </c:pt>
                <c:pt idx="138">
                  <c:v>282</c:v>
                </c:pt>
                <c:pt idx="139">
                  <c:v>294</c:v>
                </c:pt>
                <c:pt idx="140">
                  <c:v>253</c:v>
                </c:pt>
                <c:pt idx="141">
                  <c:v>270</c:v>
                </c:pt>
                <c:pt idx="142">
                  <c:v>262</c:v>
                </c:pt>
                <c:pt idx="143">
                  <c:v>247</c:v>
                </c:pt>
                <c:pt idx="144">
                  <c:v>268</c:v>
                </c:pt>
                <c:pt idx="145">
                  <c:v>291</c:v>
                </c:pt>
                <c:pt idx="146">
                  <c:v>266</c:v>
                </c:pt>
                <c:pt idx="147">
                  <c:v>210</c:v>
                </c:pt>
                <c:pt idx="148">
                  <c:v>192</c:v>
                </c:pt>
                <c:pt idx="149">
                  <c:v>191</c:v>
                </c:pt>
                <c:pt idx="150">
                  <c:v>201</c:v>
                </c:pt>
                <c:pt idx="151">
                  <c:v>126</c:v>
                </c:pt>
                <c:pt idx="152">
                  <c:v>254</c:v>
                </c:pt>
                <c:pt idx="153">
                  <c:v>203</c:v>
                </c:pt>
                <c:pt idx="154">
                  <c:v>224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149-40D2-BE78-E77C11B322EA}"/>
            </c:ext>
          </c:extLst>
        </c:ser>
        <c:ser>
          <c:idx val="3"/>
          <c:order val="2"/>
          <c:tx>
            <c:v>Use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Sheet1!$G$2:$G$156</c:f>
              <c:numCache>
                <c:formatCode>General</c:formatCode>
                <c:ptCount val="155"/>
                <c:pt idx="0">
                  <c:v>4.0999999999999996</c:v>
                </c:pt>
                <c:pt idx="1">
                  <c:v>4.0999999999999996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4.0999999999999996</c:v>
                </c:pt>
                <c:pt idx="5">
                  <c:v>4.0999999999999996</c:v>
                </c:pt>
                <c:pt idx="6">
                  <c:v>4.0999999999999996</c:v>
                </c:pt>
                <c:pt idx="7">
                  <c:v>4.0999999999999996</c:v>
                </c:pt>
                <c:pt idx="8">
                  <c:v>4.0999999999999996</c:v>
                </c:pt>
                <c:pt idx="9">
                  <c:v>4.0999999999999996</c:v>
                </c:pt>
                <c:pt idx="10">
                  <c:v>4.0999999999999996</c:v>
                </c:pt>
                <c:pt idx="11">
                  <c:v>4.0999999999999996</c:v>
                </c:pt>
                <c:pt idx="12">
                  <c:v>4.0999999999999996</c:v>
                </c:pt>
                <c:pt idx="13">
                  <c:v>4.0999999999999996</c:v>
                </c:pt>
                <c:pt idx="14">
                  <c:v>4.0999999999999996</c:v>
                </c:pt>
                <c:pt idx="15">
                  <c:v>4.0999999999999996</c:v>
                </c:pt>
                <c:pt idx="16">
                  <c:v>4.0999999999999996</c:v>
                </c:pt>
                <c:pt idx="17">
                  <c:v>4.0999999999999996</c:v>
                </c:pt>
                <c:pt idx="18">
                  <c:v>4.0999999999999996</c:v>
                </c:pt>
                <c:pt idx="19">
                  <c:v>4.0999999999999996</c:v>
                </c:pt>
                <c:pt idx="20">
                  <c:v>4.0999999999999996</c:v>
                </c:pt>
                <c:pt idx="21">
                  <c:v>4.0999999999999996</c:v>
                </c:pt>
                <c:pt idx="22">
                  <c:v>4.0999999999999996</c:v>
                </c:pt>
                <c:pt idx="23">
                  <c:v>4.0999999999999996</c:v>
                </c:pt>
                <c:pt idx="24">
                  <c:v>4.0999999999999996</c:v>
                </c:pt>
                <c:pt idx="25">
                  <c:v>4.0999999999999996</c:v>
                </c:pt>
                <c:pt idx="26">
                  <c:v>4.0999999999999996</c:v>
                </c:pt>
                <c:pt idx="27">
                  <c:v>4.0999999999999996</c:v>
                </c:pt>
                <c:pt idx="28">
                  <c:v>4.0999999999999996</c:v>
                </c:pt>
                <c:pt idx="29">
                  <c:v>4.0999999999999996</c:v>
                </c:pt>
                <c:pt idx="30">
                  <c:v>4.0999999999999996</c:v>
                </c:pt>
                <c:pt idx="31">
                  <c:v>4.0999999999999996</c:v>
                </c:pt>
                <c:pt idx="32">
                  <c:v>4.0999999999999996</c:v>
                </c:pt>
                <c:pt idx="33">
                  <c:v>4.0999999999999996</c:v>
                </c:pt>
                <c:pt idx="34">
                  <c:v>4.0999999999999996</c:v>
                </c:pt>
                <c:pt idx="35">
                  <c:v>4.0999999999999996</c:v>
                </c:pt>
                <c:pt idx="36">
                  <c:v>4.0999999999999996</c:v>
                </c:pt>
                <c:pt idx="37">
                  <c:v>4.0999999999999996</c:v>
                </c:pt>
                <c:pt idx="38">
                  <c:v>4.0999999999999996</c:v>
                </c:pt>
                <c:pt idx="39">
                  <c:v>4.0999999999999996</c:v>
                </c:pt>
                <c:pt idx="40">
                  <c:v>4.0999999999999996</c:v>
                </c:pt>
                <c:pt idx="41">
                  <c:v>4.0999999999999996</c:v>
                </c:pt>
                <c:pt idx="42">
                  <c:v>4.0999999999999996</c:v>
                </c:pt>
                <c:pt idx="43">
                  <c:v>4.0999999999999996</c:v>
                </c:pt>
                <c:pt idx="44">
                  <c:v>4.0999999999999996</c:v>
                </c:pt>
                <c:pt idx="45">
                  <c:v>4.0999999999999996</c:v>
                </c:pt>
                <c:pt idx="46">
                  <c:v>4.0999999999999996</c:v>
                </c:pt>
                <c:pt idx="47">
                  <c:v>4.0999999999999996</c:v>
                </c:pt>
                <c:pt idx="48">
                  <c:v>4.0999999999999996</c:v>
                </c:pt>
                <c:pt idx="49">
                  <c:v>4.0999999999999996</c:v>
                </c:pt>
                <c:pt idx="50">
                  <c:v>4.0999999999999996</c:v>
                </c:pt>
                <c:pt idx="51">
                  <c:v>4.0999999999999996</c:v>
                </c:pt>
                <c:pt idx="52">
                  <c:v>4.0999999999999996</c:v>
                </c:pt>
                <c:pt idx="53">
                  <c:v>4.0999999999999996</c:v>
                </c:pt>
                <c:pt idx="54">
                  <c:v>4.0999999999999996</c:v>
                </c:pt>
                <c:pt idx="55">
                  <c:v>4.0999999999999996</c:v>
                </c:pt>
                <c:pt idx="56">
                  <c:v>4.0999999999999996</c:v>
                </c:pt>
                <c:pt idx="57">
                  <c:v>4.0999999999999996</c:v>
                </c:pt>
                <c:pt idx="58">
                  <c:v>4.0999999999999996</c:v>
                </c:pt>
                <c:pt idx="59">
                  <c:v>4.0999999999999996</c:v>
                </c:pt>
                <c:pt idx="60">
                  <c:v>4.0999999999999996</c:v>
                </c:pt>
                <c:pt idx="61">
                  <c:v>4.0999999999999996</c:v>
                </c:pt>
                <c:pt idx="62">
                  <c:v>4.0999999999999996</c:v>
                </c:pt>
                <c:pt idx="63">
                  <c:v>4.0999999999999996</c:v>
                </c:pt>
                <c:pt idx="64">
                  <c:v>4.0999999999999996</c:v>
                </c:pt>
                <c:pt idx="65">
                  <c:v>4.0999999999999996</c:v>
                </c:pt>
                <c:pt idx="66">
                  <c:v>4.0999999999999996</c:v>
                </c:pt>
                <c:pt idx="67">
                  <c:v>4.0999999999999996</c:v>
                </c:pt>
                <c:pt idx="68">
                  <c:v>4.0999999999999996</c:v>
                </c:pt>
                <c:pt idx="69">
                  <c:v>4.4000000000000004</c:v>
                </c:pt>
                <c:pt idx="70">
                  <c:v>4.4000000000000004</c:v>
                </c:pt>
                <c:pt idx="71">
                  <c:v>4.4000000000000004</c:v>
                </c:pt>
                <c:pt idx="72">
                  <c:v>4.4000000000000004</c:v>
                </c:pt>
                <c:pt idx="73">
                  <c:v>4.4000000000000004</c:v>
                </c:pt>
                <c:pt idx="74">
                  <c:v>4.4000000000000004</c:v>
                </c:pt>
                <c:pt idx="75">
                  <c:v>4.4000000000000004</c:v>
                </c:pt>
                <c:pt idx="76">
                  <c:v>4.4000000000000004</c:v>
                </c:pt>
                <c:pt idx="77">
                  <c:v>4.4000000000000004</c:v>
                </c:pt>
                <c:pt idx="78">
                  <c:v>4.4000000000000004</c:v>
                </c:pt>
                <c:pt idx="79">
                  <c:v>4.4000000000000004</c:v>
                </c:pt>
                <c:pt idx="80">
                  <c:v>4.4000000000000004</c:v>
                </c:pt>
                <c:pt idx="81">
                  <c:v>4.4000000000000004</c:v>
                </c:pt>
                <c:pt idx="82">
                  <c:v>4.4000000000000004</c:v>
                </c:pt>
                <c:pt idx="83">
                  <c:v>4.4000000000000004</c:v>
                </c:pt>
                <c:pt idx="84">
                  <c:v>4.4000000000000004</c:v>
                </c:pt>
                <c:pt idx="85">
                  <c:v>4.4000000000000004</c:v>
                </c:pt>
                <c:pt idx="86">
                  <c:v>4.4000000000000004</c:v>
                </c:pt>
                <c:pt idx="87">
                  <c:v>4.4000000000000004</c:v>
                </c:pt>
                <c:pt idx="88">
                  <c:v>4.4000000000000004</c:v>
                </c:pt>
                <c:pt idx="89">
                  <c:v>4.4000000000000004</c:v>
                </c:pt>
                <c:pt idx="90">
                  <c:v>4.4000000000000004</c:v>
                </c:pt>
                <c:pt idx="91">
                  <c:v>4.4000000000000004</c:v>
                </c:pt>
                <c:pt idx="92">
                  <c:v>4.4000000000000004</c:v>
                </c:pt>
                <c:pt idx="93">
                  <c:v>4.4000000000000004</c:v>
                </c:pt>
                <c:pt idx="94">
                  <c:v>4.4000000000000004</c:v>
                </c:pt>
                <c:pt idx="95">
                  <c:v>4.4000000000000004</c:v>
                </c:pt>
                <c:pt idx="96">
                  <c:v>4.4000000000000004</c:v>
                </c:pt>
                <c:pt idx="97">
                  <c:v>4.4000000000000004</c:v>
                </c:pt>
                <c:pt idx="98">
                  <c:v>4.4000000000000004</c:v>
                </c:pt>
                <c:pt idx="99">
                  <c:v>4.4000000000000004</c:v>
                </c:pt>
                <c:pt idx="100">
                  <c:v>4.4000000000000004</c:v>
                </c:pt>
                <c:pt idx="101">
                  <c:v>4.4000000000000004</c:v>
                </c:pt>
                <c:pt idx="102">
                  <c:v>4.4000000000000004</c:v>
                </c:pt>
                <c:pt idx="103">
                  <c:v>4.4000000000000004</c:v>
                </c:pt>
                <c:pt idx="104">
                  <c:v>4.4000000000000004</c:v>
                </c:pt>
                <c:pt idx="105">
                  <c:v>4.4000000000000004</c:v>
                </c:pt>
                <c:pt idx="106">
                  <c:v>4.4000000000000004</c:v>
                </c:pt>
                <c:pt idx="107">
                  <c:v>4.4000000000000004</c:v>
                </c:pt>
                <c:pt idx="108">
                  <c:v>4.4000000000000004</c:v>
                </c:pt>
                <c:pt idx="109">
                  <c:v>4.4000000000000004</c:v>
                </c:pt>
                <c:pt idx="110">
                  <c:v>4.4000000000000004</c:v>
                </c:pt>
                <c:pt idx="111">
                  <c:v>4.4000000000000004</c:v>
                </c:pt>
                <c:pt idx="112">
                  <c:v>4.4000000000000004</c:v>
                </c:pt>
                <c:pt idx="113">
                  <c:v>4.4000000000000004</c:v>
                </c:pt>
                <c:pt idx="114">
                  <c:v>4.4000000000000004</c:v>
                </c:pt>
                <c:pt idx="115">
                  <c:v>4.4000000000000004</c:v>
                </c:pt>
                <c:pt idx="116">
                  <c:v>4.4000000000000004</c:v>
                </c:pt>
                <c:pt idx="117">
                  <c:v>4.4000000000000004</c:v>
                </c:pt>
                <c:pt idx="118">
                  <c:v>4.4000000000000004</c:v>
                </c:pt>
                <c:pt idx="119">
                  <c:v>4.4000000000000004</c:v>
                </c:pt>
                <c:pt idx="120">
                  <c:v>4.4000000000000004</c:v>
                </c:pt>
                <c:pt idx="121">
                  <c:v>4.4000000000000004</c:v>
                </c:pt>
                <c:pt idx="122">
                  <c:v>4.4000000000000004</c:v>
                </c:pt>
                <c:pt idx="123">
                  <c:v>4.4000000000000004</c:v>
                </c:pt>
                <c:pt idx="124">
                  <c:v>4.4000000000000004</c:v>
                </c:pt>
                <c:pt idx="125">
                  <c:v>4.4000000000000004</c:v>
                </c:pt>
                <c:pt idx="126">
                  <c:v>4.4000000000000004</c:v>
                </c:pt>
                <c:pt idx="127">
                  <c:v>4.4000000000000004</c:v>
                </c:pt>
                <c:pt idx="128">
                  <c:v>4.4000000000000004</c:v>
                </c:pt>
                <c:pt idx="129">
                  <c:v>4.4000000000000004</c:v>
                </c:pt>
                <c:pt idx="130">
                  <c:v>4.4000000000000004</c:v>
                </c:pt>
                <c:pt idx="131">
                  <c:v>4.4000000000000004</c:v>
                </c:pt>
                <c:pt idx="132">
                  <c:v>4.4000000000000004</c:v>
                </c:pt>
                <c:pt idx="133">
                  <c:v>4.4000000000000004</c:v>
                </c:pt>
                <c:pt idx="134">
                  <c:v>4.4000000000000004</c:v>
                </c:pt>
                <c:pt idx="135">
                  <c:v>4.4000000000000004</c:v>
                </c:pt>
                <c:pt idx="136">
                  <c:v>4.4000000000000004</c:v>
                </c:pt>
                <c:pt idx="137">
                  <c:v>4.4000000000000004</c:v>
                </c:pt>
                <c:pt idx="138">
                  <c:v>4.4000000000000004</c:v>
                </c:pt>
                <c:pt idx="139">
                  <c:v>4.4000000000000004</c:v>
                </c:pt>
                <c:pt idx="140">
                  <c:v>4.4000000000000004</c:v>
                </c:pt>
                <c:pt idx="141">
                  <c:v>4.4000000000000004</c:v>
                </c:pt>
                <c:pt idx="142">
                  <c:v>4.4000000000000004</c:v>
                </c:pt>
                <c:pt idx="143">
                  <c:v>4.4000000000000004</c:v>
                </c:pt>
                <c:pt idx="144">
                  <c:v>4.4000000000000004</c:v>
                </c:pt>
                <c:pt idx="145">
                  <c:v>4.4000000000000004</c:v>
                </c:pt>
                <c:pt idx="146">
                  <c:v>4.4000000000000004</c:v>
                </c:pt>
                <c:pt idx="147">
                  <c:v>4.4000000000000004</c:v>
                </c:pt>
                <c:pt idx="148">
                  <c:v>4.4000000000000004</c:v>
                </c:pt>
                <c:pt idx="149">
                  <c:v>4.4000000000000004</c:v>
                </c:pt>
                <c:pt idx="150">
                  <c:v>4.4000000000000004</c:v>
                </c:pt>
                <c:pt idx="151">
                  <c:v>4.4000000000000004</c:v>
                </c:pt>
                <c:pt idx="152">
                  <c:v>4.4000000000000004</c:v>
                </c:pt>
                <c:pt idx="153">
                  <c:v>4.4000000000000004</c:v>
                </c:pt>
                <c:pt idx="154">
                  <c:v>4.4000000000000004</c:v>
                </c:pt>
              </c:numCache>
            </c:numRef>
          </c:xVal>
          <c:yVal>
            <c:numRef>
              <c:f>Sheet1!$H$2:$H$156</c:f>
              <c:numCache>
                <c:formatCode>General</c:formatCode>
                <c:ptCount val="155"/>
                <c:pt idx="0">
                  <c:v>30</c:v>
                </c:pt>
                <c:pt idx="1">
                  <c:v>166</c:v>
                </c:pt>
                <c:pt idx="2">
                  <c:v>46</c:v>
                </c:pt>
                <c:pt idx="3">
                  <c:v>54</c:v>
                </c:pt>
                <c:pt idx="4">
                  <c:v>153</c:v>
                </c:pt>
                <c:pt idx="5">
                  <c:v>243</c:v>
                </c:pt>
                <c:pt idx="6">
                  <c:v>161</c:v>
                </c:pt>
                <c:pt idx="7">
                  <c:v>89</c:v>
                </c:pt>
                <c:pt idx="8">
                  <c:v>175</c:v>
                </c:pt>
                <c:pt idx="9">
                  <c:v>58</c:v>
                </c:pt>
                <c:pt idx="10">
                  <c:v>100</c:v>
                </c:pt>
                <c:pt idx="11">
                  <c:v>216</c:v>
                </c:pt>
                <c:pt idx="12">
                  <c:v>19</c:v>
                </c:pt>
                <c:pt idx="13">
                  <c:v>102</c:v>
                </c:pt>
                <c:pt idx="14">
                  <c:v>263</c:v>
                </c:pt>
                <c:pt idx="15">
                  <c:v>115</c:v>
                </c:pt>
                <c:pt idx="16">
                  <c:v>16</c:v>
                </c:pt>
                <c:pt idx="17">
                  <c:v>87</c:v>
                </c:pt>
                <c:pt idx="18">
                  <c:v>36</c:v>
                </c:pt>
                <c:pt idx="19">
                  <c:v>40</c:v>
                </c:pt>
                <c:pt idx="20">
                  <c:v>94</c:v>
                </c:pt>
                <c:pt idx="21">
                  <c:v>6</c:v>
                </c:pt>
                <c:pt idx="22">
                  <c:v>190</c:v>
                </c:pt>
                <c:pt idx="23">
                  <c:v>204</c:v>
                </c:pt>
                <c:pt idx="24">
                  <c:v>121</c:v>
                </c:pt>
                <c:pt idx="25">
                  <c:v>5</c:v>
                </c:pt>
                <c:pt idx="26">
                  <c:v>152</c:v>
                </c:pt>
                <c:pt idx="27">
                  <c:v>101</c:v>
                </c:pt>
                <c:pt idx="28">
                  <c:v>180</c:v>
                </c:pt>
                <c:pt idx="29">
                  <c:v>103</c:v>
                </c:pt>
                <c:pt idx="30">
                  <c:v>168</c:v>
                </c:pt>
                <c:pt idx="31">
                  <c:v>116</c:v>
                </c:pt>
                <c:pt idx="32">
                  <c:v>44</c:v>
                </c:pt>
                <c:pt idx="33">
                  <c:v>1</c:v>
                </c:pt>
                <c:pt idx="34">
                  <c:v>22</c:v>
                </c:pt>
                <c:pt idx="35">
                  <c:v>66</c:v>
                </c:pt>
                <c:pt idx="36">
                  <c:v>276</c:v>
                </c:pt>
                <c:pt idx="37">
                  <c:v>92</c:v>
                </c:pt>
                <c:pt idx="38">
                  <c:v>172</c:v>
                </c:pt>
                <c:pt idx="39">
                  <c:v>132</c:v>
                </c:pt>
                <c:pt idx="40">
                  <c:v>31</c:v>
                </c:pt>
                <c:pt idx="41">
                  <c:v>201</c:v>
                </c:pt>
                <c:pt idx="42">
                  <c:v>129</c:v>
                </c:pt>
                <c:pt idx="43">
                  <c:v>150</c:v>
                </c:pt>
                <c:pt idx="44">
                  <c:v>157</c:v>
                </c:pt>
                <c:pt idx="45">
                  <c:v>148</c:v>
                </c:pt>
                <c:pt idx="46">
                  <c:v>8</c:v>
                </c:pt>
                <c:pt idx="47">
                  <c:v>61</c:v>
                </c:pt>
                <c:pt idx="48">
                  <c:v>170</c:v>
                </c:pt>
                <c:pt idx="49">
                  <c:v>195</c:v>
                </c:pt>
                <c:pt idx="50">
                  <c:v>74</c:v>
                </c:pt>
                <c:pt idx="51">
                  <c:v>169</c:v>
                </c:pt>
                <c:pt idx="52">
                  <c:v>113</c:v>
                </c:pt>
                <c:pt idx="53">
                  <c:v>38</c:v>
                </c:pt>
                <c:pt idx="54">
                  <c:v>203</c:v>
                </c:pt>
                <c:pt idx="55">
                  <c:v>65</c:v>
                </c:pt>
                <c:pt idx="56">
                  <c:v>232</c:v>
                </c:pt>
                <c:pt idx="57">
                  <c:v>57</c:v>
                </c:pt>
                <c:pt idx="58">
                  <c:v>281</c:v>
                </c:pt>
                <c:pt idx="59">
                  <c:v>198</c:v>
                </c:pt>
                <c:pt idx="60">
                  <c:v>182</c:v>
                </c:pt>
                <c:pt idx="61">
                  <c:v>47</c:v>
                </c:pt>
                <c:pt idx="62">
                  <c:v>293</c:v>
                </c:pt>
                <c:pt idx="63">
                  <c:v>3</c:v>
                </c:pt>
                <c:pt idx="64">
                  <c:v>14</c:v>
                </c:pt>
                <c:pt idx="65">
                  <c:v>164</c:v>
                </c:pt>
                <c:pt idx="66">
                  <c:v>68</c:v>
                </c:pt>
                <c:pt idx="67">
                  <c:v>131</c:v>
                </c:pt>
                <c:pt idx="68">
                  <c:v>78</c:v>
                </c:pt>
                <c:pt idx="69">
                  <c:v>284</c:v>
                </c:pt>
                <c:pt idx="70">
                  <c:v>300</c:v>
                </c:pt>
                <c:pt idx="71">
                  <c:v>306</c:v>
                </c:pt>
                <c:pt idx="72">
                  <c:v>110</c:v>
                </c:pt>
                <c:pt idx="73">
                  <c:v>218</c:v>
                </c:pt>
                <c:pt idx="74">
                  <c:v>290</c:v>
                </c:pt>
                <c:pt idx="75">
                  <c:v>163</c:v>
                </c:pt>
                <c:pt idx="76">
                  <c:v>204</c:v>
                </c:pt>
                <c:pt idx="77">
                  <c:v>253</c:v>
                </c:pt>
                <c:pt idx="78">
                  <c:v>206</c:v>
                </c:pt>
                <c:pt idx="79">
                  <c:v>154</c:v>
                </c:pt>
                <c:pt idx="80">
                  <c:v>287</c:v>
                </c:pt>
                <c:pt idx="81">
                  <c:v>197</c:v>
                </c:pt>
                <c:pt idx="82">
                  <c:v>109</c:v>
                </c:pt>
                <c:pt idx="83">
                  <c:v>257</c:v>
                </c:pt>
                <c:pt idx="84">
                  <c:v>6</c:v>
                </c:pt>
                <c:pt idx="85">
                  <c:v>224</c:v>
                </c:pt>
                <c:pt idx="86">
                  <c:v>145</c:v>
                </c:pt>
                <c:pt idx="87">
                  <c:v>292</c:v>
                </c:pt>
                <c:pt idx="88">
                  <c:v>88</c:v>
                </c:pt>
                <c:pt idx="89">
                  <c:v>273</c:v>
                </c:pt>
                <c:pt idx="90">
                  <c:v>29</c:v>
                </c:pt>
                <c:pt idx="91">
                  <c:v>275</c:v>
                </c:pt>
                <c:pt idx="92">
                  <c:v>304</c:v>
                </c:pt>
                <c:pt idx="93">
                  <c:v>282</c:v>
                </c:pt>
                <c:pt idx="94">
                  <c:v>135</c:v>
                </c:pt>
                <c:pt idx="95">
                  <c:v>112</c:v>
                </c:pt>
                <c:pt idx="96">
                  <c:v>145</c:v>
                </c:pt>
                <c:pt idx="97">
                  <c:v>70</c:v>
                </c:pt>
                <c:pt idx="98">
                  <c:v>239</c:v>
                </c:pt>
                <c:pt idx="99">
                  <c:v>209</c:v>
                </c:pt>
                <c:pt idx="100">
                  <c:v>278</c:v>
                </c:pt>
                <c:pt idx="101">
                  <c:v>37</c:v>
                </c:pt>
                <c:pt idx="102">
                  <c:v>303</c:v>
                </c:pt>
                <c:pt idx="103">
                  <c:v>295</c:v>
                </c:pt>
                <c:pt idx="104">
                  <c:v>24</c:v>
                </c:pt>
                <c:pt idx="105">
                  <c:v>73</c:v>
                </c:pt>
                <c:pt idx="106">
                  <c:v>120</c:v>
                </c:pt>
                <c:pt idx="107">
                  <c:v>160</c:v>
                </c:pt>
                <c:pt idx="108">
                  <c:v>249</c:v>
                </c:pt>
                <c:pt idx="109">
                  <c:v>118</c:v>
                </c:pt>
                <c:pt idx="110">
                  <c:v>20</c:v>
                </c:pt>
                <c:pt idx="111">
                  <c:v>82</c:v>
                </c:pt>
                <c:pt idx="112">
                  <c:v>245</c:v>
                </c:pt>
                <c:pt idx="113">
                  <c:v>288</c:v>
                </c:pt>
                <c:pt idx="114">
                  <c:v>268</c:v>
                </c:pt>
                <c:pt idx="115">
                  <c:v>265</c:v>
                </c:pt>
                <c:pt idx="116">
                  <c:v>98</c:v>
                </c:pt>
                <c:pt idx="117">
                  <c:v>270</c:v>
                </c:pt>
                <c:pt idx="118">
                  <c:v>277</c:v>
                </c:pt>
                <c:pt idx="119">
                  <c:v>187</c:v>
                </c:pt>
                <c:pt idx="120">
                  <c:v>126</c:v>
                </c:pt>
                <c:pt idx="121">
                  <c:v>227</c:v>
                </c:pt>
                <c:pt idx="122">
                  <c:v>91</c:v>
                </c:pt>
                <c:pt idx="123">
                  <c:v>242</c:v>
                </c:pt>
                <c:pt idx="124">
                  <c:v>298</c:v>
                </c:pt>
                <c:pt idx="125">
                  <c:v>105</c:v>
                </c:pt>
                <c:pt idx="126">
                  <c:v>181</c:v>
                </c:pt>
                <c:pt idx="127">
                  <c:v>191</c:v>
                </c:pt>
                <c:pt idx="128">
                  <c:v>238</c:v>
                </c:pt>
                <c:pt idx="129">
                  <c:v>104</c:v>
                </c:pt>
                <c:pt idx="130">
                  <c:v>272</c:v>
                </c:pt>
                <c:pt idx="131">
                  <c:v>289</c:v>
                </c:pt>
                <c:pt idx="132">
                  <c:v>291</c:v>
                </c:pt>
                <c:pt idx="133">
                  <c:v>214</c:v>
                </c:pt>
                <c:pt idx="134">
                  <c:v>151</c:v>
                </c:pt>
                <c:pt idx="135">
                  <c:v>247</c:v>
                </c:pt>
                <c:pt idx="136">
                  <c:v>231</c:v>
                </c:pt>
                <c:pt idx="137">
                  <c:v>219</c:v>
                </c:pt>
                <c:pt idx="138">
                  <c:v>200</c:v>
                </c:pt>
                <c:pt idx="139">
                  <c:v>294</c:v>
                </c:pt>
                <c:pt idx="140">
                  <c:v>79</c:v>
                </c:pt>
                <c:pt idx="141">
                  <c:v>124</c:v>
                </c:pt>
                <c:pt idx="142">
                  <c:v>225</c:v>
                </c:pt>
                <c:pt idx="143">
                  <c:v>32</c:v>
                </c:pt>
                <c:pt idx="144">
                  <c:v>271</c:v>
                </c:pt>
                <c:pt idx="145">
                  <c:v>93</c:v>
                </c:pt>
                <c:pt idx="146">
                  <c:v>25</c:v>
                </c:pt>
                <c:pt idx="147">
                  <c:v>193</c:v>
                </c:pt>
                <c:pt idx="148">
                  <c:v>176</c:v>
                </c:pt>
                <c:pt idx="149">
                  <c:v>56</c:v>
                </c:pt>
                <c:pt idx="150">
                  <c:v>10</c:v>
                </c:pt>
                <c:pt idx="151">
                  <c:v>173</c:v>
                </c:pt>
                <c:pt idx="152">
                  <c:v>305</c:v>
                </c:pt>
                <c:pt idx="153">
                  <c:v>297</c:v>
                </c:pt>
                <c:pt idx="154">
                  <c:v>139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5149-40D2-BE78-E77C11B322EA}"/>
            </c:ext>
          </c:extLst>
        </c:ser>
        <c:ser>
          <c:idx val="4"/>
          <c:order val="3"/>
          <c:tx>
            <c:v>Lives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860B6E"/>
              </a:solidFill>
              <a:ln w="9525">
                <a:noFill/>
              </a:ln>
              <a:effectLst/>
            </c:spPr>
          </c:marker>
          <c:xVal>
            <c:numRef>
              <c:f>Sheet1!$I$2:$I$156</c:f>
              <c:numCache>
                <c:formatCode>General</c:formatCode>
                <c:ptCount val="155"/>
                <c:pt idx="0">
                  <c:v>5.0999999999999996</c:v>
                </c:pt>
                <c:pt idx="1">
                  <c:v>5.0999999999999996</c:v>
                </c:pt>
                <c:pt idx="2">
                  <c:v>5.0999999999999996</c:v>
                </c:pt>
                <c:pt idx="3">
                  <c:v>5.0999999999999996</c:v>
                </c:pt>
                <c:pt idx="4">
                  <c:v>5.0999999999999996</c:v>
                </c:pt>
                <c:pt idx="5">
                  <c:v>5.0999999999999996</c:v>
                </c:pt>
                <c:pt idx="6">
                  <c:v>5.0999999999999996</c:v>
                </c:pt>
                <c:pt idx="7">
                  <c:v>5.0999999999999996</c:v>
                </c:pt>
                <c:pt idx="8">
                  <c:v>5.0999999999999996</c:v>
                </c:pt>
                <c:pt idx="9">
                  <c:v>5.0999999999999996</c:v>
                </c:pt>
                <c:pt idx="10">
                  <c:v>5.0999999999999996</c:v>
                </c:pt>
                <c:pt idx="11">
                  <c:v>5.0999999999999996</c:v>
                </c:pt>
                <c:pt idx="12">
                  <c:v>5.0999999999999996</c:v>
                </c:pt>
                <c:pt idx="13">
                  <c:v>5.0999999999999996</c:v>
                </c:pt>
                <c:pt idx="14">
                  <c:v>5.0999999999999996</c:v>
                </c:pt>
                <c:pt idx="15">
                  <c:v>5.0999999999999996</c:v>
                </c:pt>
                <c:pt idx="16">
                  <c:v>5.0999999999999996</c:v>
                </c:pt>
                <c:pt idx="17">
                  <c:v>5.0999999999999996</c:v>
                </c:pt>
                <c:pt idx="18">
                  <c:v>5.0999999999999996</c:v>
                </c:pt>
                <c:pt idx="19">
                  <c:v>5.0999999999999996</c:v>
                </c:pt>
                <c:pt idx="20">
                  <c:v>5.0999999999999996</c:v>
                </c:pt>
                <c:pt idx="21">
                  <c:v>5.0999999999999996</c:v>
                </c:pt>
                <c:pt idx="22">
                  <c:v>5.0999999999999996</c:v>
                </c:pt>
                <c:pt idx="23">
                  <c:v>5.0999999999999996</c:v>
                </c:pt>
                <c:pt idx="24">
                  <c:v>5.0999999999999996</c:v>
                </c:pt>
                <c:pt idx="25">
                  <c:v>5.0999999999999996</c:v>
                </c:pt>
                <c:pt idx="26">
                  <c:v>5.0999999999999996</c:v>
                </c:pt>
                <c:pt idx="27">
                  <c:v>5.0999999999999996</c:v>
                </c:pt>
                <c:pt idx="28">
                  <c:v>5.0999999999999996</c:v>
                </c:pt>
                <c:pt idx="29">
                  <c:v>5.0999999999999996</c:v>
                </c:pt>
                <c:pt idx="30">
                  <c:v>5.0999999999999996</c:v>
                </c:pt>
                <c:pt idx="31">
                  <c:v>5.0999999999999996</c:v>
                </c:pt>
                <c:pt idx="32">
                  <c:v>5.0999999999999996</c:v>
                </c:pt>
                <c:pt idx="33">
                  <c:v>5.0999999999999996</c:v>
                </c:pt>
                <c:pt idx="34">
                  <c:v>5.0999999999999996</c:v>
                </c:pt>
                <c:pt idx="35">
                  <c:v>5.0999999999999996</c:v>
                </c:pt>
                <c:pt idx="36">
                  <c:v>5.0999999999999996</c:v>
                </c:pt>
                <c:pt idx="37">
                  <c:v>5.0999999999999996</c:v>
                </c:pt>
                <c:pt idx="38">
                  <c:v>5.0999999999999996</c:v>
                </c:pt>
                <c:pt idx="39">
                  <c:v>5.0999999999999996</c:v>
                </c:pt>
                <c:pt idx="40">
                  <c:v>5.0999999999999996</c:v>
                </c:pt>
                <c:pt idx="41">
                  <c:v>5.0999999999999996</c:v>
                </c:pt>
                <c:pt idx="42">
                  <c:v>5.0999999999999996</c:v>
                </c:pt>
                <c:pt idx="43">
                  <c:v>5.0999999999999996</c:v>
                </c:pt>
                <c:pt idx="44">
                  <c:v>5.0999999999999996</c:v>
                </c:pt>
                <c:pt idx="45">
                  <c:v>5.0999999999999996</c:v>
                </c:pt>
                <c:pt idx="46">
                  <c:v>5.0999999999999996</c:v>
                </c:pt>
                <c:pt idx="47">
                  <c:v>5.0999999999999996</c:v>
                </c:pt>
                <c:pt idx="48">
                  <c:v>5.0999999999999996</c:v>
                </c:pt>
                <c:pt idx="49">
                  <c:v>5.0999999999999996</c:v>
                </c:pt>
                <c:pt idx="50">
                  <c:v>5.0999999999999996</c:v>
                </c:pt>
                <c:pt idx="51">
                  <c:v>5.0999999999999996</c:v>
                </c:pt>
                <c:pt idx="52">
                  <c:v>5.0999999999999996</c:v>
                </c:pt>
                <c:pt idx="53">
                  <c:v>5.0999999999999996</c:v>
                </c:pt>
                <c:pt idx="54">
                  <c:v>5.0999999999999996</c:v>
                </c:pt>
                <c:pt idx="55">
                  <c:v>5.0999999999999996</c:v>
                </c:pt>
                <c:pt idx="56">
                  <c:v>5.0999999999999996</c:v>
                </c:pt>
                <c:pt idx="57">
                  <c:v>5.0999999999999996</c:v>
                </c:pt>
                <c:pt idx="58">
                  <c:v>5.0999999999999996</c:v>
                </c:pt>
                <c:pt idx="59">
                  <c:v>5.0999999999999996</c:v>
                </c:pt>
                <c:pt idx="60">
                  <c:v>5.0999999999999996</c:v>
                </c:pt>
                <c:pt idx="61">
                  <c:v>5.0999999999999996</c:v>
                </c:pt>
                <c:pt idx="62">
                  <c:v>5.0999999999999996</c:v>
                </c:pt>
                <c:pt idx="63">
                  <c:v>5.0999999999999996</c:v>
                </c:pt>
                <c:pt idx="64">
                  <c:v>5.0999999999999996</c:v>
                </c:pt>
                <c:pt idx="65">
                  <c:v>5.0999999999999996</c:v>
                </c:pt>
                <c:pt idx="66">
                  <c:v>5.0999999999999996</c:v>
                </c:pt>
                <c:pt idx="67">
                  <c:v>5.0999999999999996</c:v>
                </c:pt>
                <c:pt idx="68">
                  <c:v>5.0999999999999996</c:v>
                </c:pt>
                <c:pt idx="69">
                  <c:v>5.4</c:v>
                </c:pt>
                <c:pt idx="70">
                  <c:v>5.4</c:v>
                </c:pt>
                <c:pt idx="71">
                  <c:v>5.4</c:v>
                </c:pt>
                <c:pt idx="72">
                  <c:v>5.4</c:v>
                </c:pt>
                <c:pt idx="73">
                  <c:v>5.4</c:v>
                </c:pt>
                <c:pt idx="74">
                  <c:v>5.4</c:v>
                </c:pt>
                <c:pt idx="75">
                  <c:v>5.4</c:v>
                </c:pt>
                <c:pt idx="76">
                  <c:v>5.4</c:v>
                </c:pt>
                <c:pt idx="77">
                  <c:v>5.4</c:v>
                </c:pt>
                <c:pt idx="78">
                  <c:v>5.4</c:v>
                </c:pt>
                <c:pt idx="79">
                  <c:v>5.4</c:v>
                </c:pt>
                <c:pt idx="80">
                  <c:v>5.4</c:v>
                </c:pt>
                <c:pt idx="81">
                  <c:v>5.4</c:v>
                </c:pt>
                <c:pt idx="82">
                  <c:v>5.4</c:v>
                </c:pt>
                <c:pt idx="83">
                  <c:v>5.4</c:v>
                </c:pt>
                <c:pt idx="84">
                  <c:v>5.4</c:v>
                </c:pt>
                <c:pt idx="85">
                  <c:v>5.4</c:v>
                </c:pt>
                <c:pt idx="86">
                  <c:v>5.4</c:v>
                </c:pt>
                <c:pt idx="87">
                  <c:v>5.4</c:v>
                </c:pt>
                <c:pt idx="88">
                  <c:v>5.4</c:v>
                </c:pt>
                <c:pt idx="89">
                  <c:v>5.4</c:v>
                </c:pt>
                <c:pt idx="90">
                  <c:v>5.4</c:v>
                </c:pt>
                <c:pt idx="91">
                  <c:v>5.4</c:v>
                </c:pt>
                <c:pt idx="92">
                  <c:v>5.4</c:v>
                </c:pt>
                <c:pt idx="93">
                  <c:v>5.4</c:v>
                </c:pt>
                <c:pt idx="94">
                  <c:v>5.4</c:v>
                </c:pt>
                <c:pt idx="95">
                  <c:v>5.4</c:v>
                </c:pt>
                <c:pt idx="96">
                  <c:v>5.4</c:v>
                </c:pt>
                <c:pt idx="97">
                  <c:v>5.4</c:v>
                </c:pt>
                <c:pt idx="98">
                  <c:v>5.4</c:v>
                </c:pt>
                <c:pt idx="99">
                  <c:v>5.4</c:v>
                </c:pt>
                <c:pt idx="100">
                  <c:v>5.4</c:v>
                </c:pt>
                <c:pt idx="101">
                  <c:v>5.4</c:v>
                </c:pt>
                <c:pt idx="102">
                  <c:v>5.4</c:v>
                </c:pt>
                <c:pt idx="103">
                  <c:v>5.4</c:v>
                </c:pt>
                <c:pt idx="104">
                  <c:v>5.4</c:v>
                </c:pt>
                <c:pt idx="105">
                  <c:v>5.4</c:v>
                </c:pt>
                <c:pt idx="106">
                  <c:v>5.4</c:v>
                </c:pt>
                <c:pt idx="107">
                  <c:v>5.4</c:v>
                </c:pt>
                <c:pt idx="108">
                  <c:v>5.4</c:v>
                </c:pt>
                <c:pt idx="109">
                  <c:v>5.4</c:v>
                </c:pt>
                <c:pt idx="110">
                  <c:v>5.4</c:v>
                </c:pt>
                <c:pt idx="111">
                  <c:v>5.4</c:v>
                </c:pt>
                <c:pt idx="112">
                  <c:v>5.4</c:v>
                </c:pt>
                <c:pt idx="113">
                  <c:v>5.4</c:v>
                </c:pt>
                <c:pt idx="114">
                  <c:v>5.4</c:v>
                </c:pt>
                <c:pt idx="115">
                  <c:v>5.4</c:v>
                </c:pt>
                <c:pt idx="116">
                  <c:v>5.4</c:v>
                </c:pt>
                <c:pt idx="117">
                  <c:v>5.4</c:v>
                </c:pt>
                <c:pt idx="118">
                  <c:v>5.4</c:v>
                </c:pt>
                <c:pt idx="119">
                  <c:v>5.4</c:v>
                </c:pt>
                <c:pt idx="120">
                  <c:v>5.4</c:v>
                </c:pt>
                <c:pt idx="121">
                  <c:v>5.4</c:v>
                </c:pt>
                <c:pt idx="122">
                  <c:v>5.4</c:v>
                </c:pt>
                <c:pt idx="123">
                  <c:v>5.4</c:v>
                </c:pt>
                <c:pt idx="124">
                  <c:v>5.4</c:v>
                </c:pt>
                <c:pt idx="125">
                  <c:v>5.4</c:v>
                </c:pt>
                <c:pt idx="126">
                  <c:v>5.4</c:v>
                </c:pt>
                <c:pt idx="127">
                  <c:v>5.4</c:v>
                </c:pt>
                <c:pt idx="128">
                  <c:v>5.4</c:v>
                </c:pt>
                <c:pt idx="129">
                  <c:v>5.4</c:v>
                </c:pt>
                <c:pt idx="130">
                  <c:v>5.4</c:v>
                </c:pt>
                <c:pt idx="131">
                  <c:v>5.4</c:v>
                </c:pt>
                <c:pt idx="132">
                  <c:v>5.4</c:v>
                </c:pt>
                <c:pt idx="133">
                  <c:v>5.4</c:v>
                </c:pt>
                <c:pt idx="134">
                  <c:v>5.4</c:v>
                </c:pt>
                <c:pt idx="135">
                  <c:v>5.4</c:v>
                </c:pt>
                <c:pt idx="136">
                  <c:v>5.4</c:v>
                </c:pt>
                <c:pt idx="137">
                  <c:v>5.4</c:v>
                </c:pt>
                <c:pt idx="138">
                  <c:v>5.4</c:v>
                </c:pt>
                <c:pt idx="139">
                  <c:v>5.4</c:v>
                </c:pt>
                <c:pt idx="140">
                  <c:v>5.4</c:v>
                </c:pt>
                <c:pt idx="141">
                  <c:v>5.4</c:v>
                </c:pt>
                <c:pt idx="142">
                  <c:v>5.4</c:v>
                </c:pt>
                <c:pt idx="143">
                  <c:v>5.4</c:v>
                </c:pt>
                <c:pt idx="144">
                  <c:v>5.4</c:v>
                </c:pt>
                <c:pt idx="145">
                  <c:v>5.4</c:v>
                </c:pt>
                <c:pt idx="146">
                  <c:v>5.4</c:v>
                </c:pt>
                <c:pt idx="147">
                  <c:v>5.4</c:v>
                </c:pt>
                <c:pt idx="148">
                  <c:v>5.4</c:v>
                </c:pt>
                <c:pt idx="149">
                  <c:v>5.4</c:v>
                </c:pt>
                <c:pt idx="150">
                  <c:v>5.4</c:v>
                </c:pt>
                <c:pt idx="151">
                  <c:v>5.4</c:v>
                </c:pt>
                <c:pt idx="152">
                  <c:v>5.4</c:v>
                </c:pt>
                <c:pt idx="153">
                  <c:v>5.4</c:v>
                </c:pt>
                <c:pt idx="154">
                  <c:v>5.4</c:v>
                </c:pt>
              </c:numCache>
            </c:numRef>
          </c:xVal>
          <c:yVal>
            <c:numRef>
              <c:f>Sheet1!$J$2:$J$156</c:f>
              <c:numCache>
                <c:formatCode>General</c:formatCode>
                <c:ptCount val="155"/>
                <c:pt idx="0">
                  <c:v>139</c:v>
                </c:pt>
                <c:pt idx="1">
                  <c:v>41</c:v>
                </c:pt>
                <c:pt idx="2">
                  <c:v>66</c:v>
                </c:pt>
                <c:pt idx="3">
                  <c:v>71</c:v>
                </c:pt>
                <c:pt idx="4">
                  <c:v>13</c:v>
                </c:pt>
                <c:pt idx="5">
                  <c:v>136</c:v>
                </c:pt>
                <c:pt idx="6">
                  <c:v>47</c:v>
                </c:pt>
                <c:pt idx="7">
                  <c:v>42</c:v>
                </c:pt>
                <c:pt idx="8">
                  <c:v>24</c:v>
                </c:pt>
                <c:pt idx="9">
                  <c:v>178</c:v>
                </c:pt>
                <c:pt idx="10">
                  <c:v>83</c:v>
                </c:pt>
                <c:pt idx="11">
                  <c:v>40</c:v>
                </c:pt>
                <c:pt idx="12">
                  <c:v>22</c:v>
                </c:pt>
                <c:pt idx="13">
                  <c:v>9</c:v>
                </c:pt>
                <c:pt idx="14">
                  <c:v>86</c:v>
                </c:pt>
                <c:pt idx="15">
                  <c:v>135</c:v>
                </c:pt>
                <c:pt idx="16">
                  <c:v>26</c:v>
                </c:pt>
                <c:pt idx="17">
                  <c:v>68</c:v>
                </c:pt>
                <c:pt idx="18">
                  <c:v>1</c:v>
                </c:pt>
                <c:pt idx="19">
                  <c:v>39</c:v>
                </c:pt>
                <c:pt idx="20">
                  <c:v>113</c:v>
                </c:pt>
                <c:pt idx="21">
                  <c:v>2</c:v>
                </c:pt>
                <c:pt idx="22">
                  <c:v>44</c:v>
                </c:pt>
                <c:pt idx="23">
                  <c:v>180</c:v>
                </c:pt>
                <c:pt idx="24">
                  <c:v>176</c:v>
                </c:pt>
                <c:pt idx="25">
                  <c:v>36</c:v>
                </c:pt>
                <c:pt idx="26">
                  <c:v>27</c:v>
                </c:pt>
                <c:pt idx="27">
                  <c:v>14</c:v>
                </c:pt>
                <c:pt idx="28">
                  <c:v>23</c:v>
                </c:pt>
                <c:pt idx="29">
                  <c:v>131</c:v>
                </c:pt>
                <c:pt idx="30">
                  <c:v>118</c:v>
                </c:pt>
                <c:pt idx="31">
                  <c:v>30</c:v>
                </c:pt>
                <c:pt idx="32">
                  <c:v>133</c:v>
                </c:pt>
                <c:pt idx="33">
                  <c:v>33</c:v>
                </c:pt>
                <c:pt idx="34">
                  <c:v>46</c:v>
                </c:pt>
                <c:pt idx="35">
                  <c:v>60</c:v>
                </c:pt>
                <c:pt idx="36">
                  <c:v>94</c:v>
                </c:pt>
                <c:pt idx="37">
                  <c:v>99</c:v>
                </c:pt>
                <c:pt idx="38">
                  <c:v>7</c:v>
                </c:pt>
                <c:pt idx="39">
                  <c:v>151</c:v>
                </c:pt>
                <c:pt idx="40">
                  <c:v>35</c:v>
                </c:pt>
                <c:pt idx="41">
                  <c:v>161</c:v>
                </c:pt>
                <c:pt idx="42">
                  <c:v>75</c:v>
                </c:pt>
                <c:pt idx="43">
                  <c:v>76</c:v>
                </c:pt>
                <c:pt idx="44">
                  <c:v>158</c:v>
                </c:pt>
                <c:pt idx="45">
                  <c:v>54</c:v>
                </c:pt>
                <c:pt idx="46">
                  <c:v>5</c:v>
                </c:pt>
                <c:pt idx="47">
                  <c:v>48</c:v>
                </c:pt>
                <c:pt idx="48">
                  <c:v>51</c:v>
                </c:pt>
                <c:pt idx="49">
                  <c:v>11</c:v>
                </c:pt>
                <c:pt idx="50">
                  <c:v>20</c:v>
                </c:pt>
                <c:pt idx="51">
                  <c:v>64</c:v>
                </c:pt>
                <c:pt idx="52">
                  <c:v>116</c:v>
                </c:pt>
                <c:pt idx="53">
                  <c:v>6</c:v>
                </c:pt>
                <c:pt idx="54">
                  <c:v>15</c:v>
                </c:pt>
                <c:pt idx="55">
                  <c:v>3</c:v>
                </c:pt>
                <c:pt idx="56">
                  <c:v>157</c:v>
                </c:pt>
                <c:pt idx="57">
                  <c:v>17</c:v>
                </c:pt>
                <c:pt idx="58">
                  <c:v>95</c:v>
                </c:pt>
                <c:pt idx="59">
                  <c:v>202</c:v>
                </c:pt>
                <c:pt idx="60">
                  <c:v>195</c:v>
                </c:pt>
                <c:pt idx="61">
                  <c:v>21</c:v>
                </c:pt>
                <c:pt idx="62">
                  <c:v>110</c:v>
                </c:pt>
                <c:pt idx="63">
                  <c:v>12</c:v>
                </c:pt>
                <c:pt idx="64">
                  <c:v>52</c:v>
                </c:pt>
                <c:pt idx="65">
                  <c:v>31</c:v>
                </c:pt>
                <c:pt idx="66">
                  <c:v>34</c:v>
                </c:pt>
                <c:pt idx="67">
                  <c:v>128</c:v>
                </c:pt>
                <c:pt idx="68">
                  <c:v>170</c:v>
                </c:pt>
                <c:pt idx="69">
                  <c:v>298</c:v>
                </c:pt>
                <c:pt idx="70">
                  <c:v>292</c:v>
                </c:pt>
                <c:pt idx="71">
                  <c:v>291</c:v>
                </c:pt>
                <c:pt idx="72">
                  <c:v>103</c:v>
                </c:pt>
                <c:pt idx="73">
                  <c:v>305</c:v>
                </c:pt>
                <c:pt idx="74">
                  <c:v>261</c:v>
                </c:pt>
                <c:pt idx="75">
                  <c:v>240</c:v>
                </c:pt>
                <c:pt idx="76">
                  <c:v>63</c:v>
                </c:pt>
                <c:pt idx="77">
                  <c:v>273</c:v>
                </c:pt>
                <c:pt idx="78">
                  <c:v>211</c:v>
                </c:pt>
                <c:pt idx="79">
                  <c:v>183</c:v>
                </c:pt>
                <c:pt idx="80">
                  <c:v>279</c:v>
                </c:pt>
                <c:pt idx="81">
                  <c:v>232</c:v>
                </c:pt>
                <c:pt idx="82">
                  <c:v>124</c:v>
                </c:pt>
                <c:pt idx="83">
                  <c:v>262</c:v>
                </c:pt>
                <c:pt idx="84">
                  <c:v>91</c:v>
                </c:pt>
                <c:pt idx="85">
                  <c:v>282</c:v>
                </c:pt>
                <c:pt idx="86">
                  <c:v>43</c:v>
                </c:pt>
                <c:pt idx="87">
                  <c:v>55</c:v>
                </c:pt>
                <c:pt idx="88">
                  <c:v>92</c:v>
                </c:pt>
                <c:pt idx="89">
                  <c:v>187</c:v>
                </c:pt>
                <c:pt idx="90">
                  <c:v>137</c:v>
                </c:pt>
                <c:pt idx="91">
                  <c:v>296</c:v>
                </c:pt>
                <c:pt idx="92">
                  <c:v>304</c:v>
                </c:pt>
                <c:pt idx="93">
                  <c:v>299</c:v>
                </c:pt>
                <c:pt idx="94">
                  <c:v>252</c:v>
                </c:pt>
                <c:pt idx="95">
                  <c:v>147</c:v>
                </c:pt>
                <c:pt idx="96">
                  <c:v>241</c:v>
                </c:pt>
                <c:pt idx="97">
                  <c:v>244</c:v>
                </c:pt>
                <c:pt idx="98">
                  <c:v>290</c:v>
                </c:pt>
                <c:pt idx="99">
                  <c:v>277</c:v>
                </c:pt>
                <c:pt idx="100">
                  <c:v>235</c:v>
                </c:pt>
                <c:pt idx="101">
                  <c:v>193</c:v>
                </c:pt>
                <c:pt idx="102">
                  <c:v>280</c:v>
                </c:pt>
                <c:pt idx="103">
                  <c:v>269</c:v>
                </c:pt>
                <c:pt idx="104">
                  <c:v>18</c:v>
                </c:pt>
                <c:pt idx="105">
                  <c:v>197</c:v>
                </c:pt>
                <c:pt idx="106">
                  <c:v>281</c:v>
                </c:pt>
                <c:pt idx="107">
                  <c:v>213</c:v>
                </c:pt>
                <c:pt idx="108">
                  <c:v>286</c:v>
                </c:pt>
                <c:pt idx="109">
                  <c:v>175</c:v>
                </c:pt>
                <c:pt idx="110">
                  <c:v>156</c:v>
                </c:pt>
                <c:pt idx="111">
                  <c:v>132</c:v>
                </c:pt>
                <c:pt idx="112">
                  <c:v>300</c:v>
                </c:pt>
                <c:pt idx="113">
                  <c:v>295</c:v>
                </c:pt>
                <c:pt idx="114">
                  <c:v>98</c:v>
                </c:pt>
                <c:pt idx="115">
                  <c:v>306</c:v>
                </c:pt>
                <c:pt idx="116">
                  <c:v>82</c:v>
                </c:pt>
                <c:pt idx="117">
                  <c:v>301</c:v>
                </c:pt>
                <c:pt idx="118">
                  <c:v>28</c:v>
                </c:pt>
                <c:pt idx="119">
                  <c:v>265</c:v>
                </c:pt>
                <c:pt idx="120">
                  <c:v>271</c:v>
                </c:pt>
                <c:pt idx="121">
                  <c:v>259</c:v>
                </c:pt>
                <c:pt idx="122">
                  <c:v>284</c:v>
                </c:pt>
                <c:pt idx="123">
                  <c:v>303</c:v>
                </c:pt>
                <c:pt idx="124">
                  <c:v>287</c:v>
                </c:pt>
                <c:pt idx="125">
                  <c:v>245</c:v>
                </c:pt>
                <c:pt idx="126">
                  <c:v>190</c:v>
                </c:pt>
                <c:pt idx="127">
                  <c:v>278</c:v>
                </c:pt>
                <c:pt idx="128">
                  <c:v>169</c:v>
                </c:pt>
                <c:pt idx="129">
                  <c:v>219</c:v>
                </c:pt>
                <c:pt idx="130">
                  <c:v>233</c:v>
                </c:pt>
                <c:pt idx="131">
                  <c:v>224</c:v>
                </c:pt>
                <c:pt idx="132">
                  <c:v>289</c:v>
                </c:pt>
                <c:pt idx="133">
                  <c:v>236</c:v>
                </c:pt>
                <c:pt idx="134">
                  <c:v>154</c:v>
                </c:pt>
                <c:pt idx="135">
                  <c:v>153</c:v>
                </c:pt>
                <c:pt idx="136">
                  <c:v>294</c:v>
                </c:pt>
                <c:pt idx="137">
                  <c:v>238</c:v>
                </c:pt>
                <c:pt idx="138">
                  <c:v>276</c:v>
                </c:pt>
                <c:pt idx="139">
                  <c:v>253</c:v>
                </c:pt>
                <c:pt idx="140">
                  <c:v>229</c:v>
                </c:pt>
                <c:pt idx="141">
                  <c:v>108</c:v>
                </c:pt>
                <c:pt idx="142">
                  <c:v>270</c:v>
                </c:pt>
                <c:pt idx="143">
                  <c:v>208</c:v>
                </c:pt>
                <c:pt idx="144">
                  <c:v>293</c:v>
                </c:pt>
                <c:pt idx="145">
                  <c:v>297</c:v>
                </c:pt>
                <c:pt idx="146">
                  <c:v>127</c:v>
                </c:pt>
                <c:pt idx="147">
                  <c:v>185</c:v>
                </c:pt>
                <c:pt idx="148">
                  <c:v>275</c:v>
                </c:pt>
                <c:pt idx="149">
                  <c:v>177</c:v>
                </c:pt>
                <c:pt idx="150">
                  <c:v>16</c:v>
                </c:pt>
                <c:pt idx="151">
                  <c:v>223</c:v>
                </c:pt>
                <c:pt idx="152">
                  <c:v>302</c:v>
                </c:pt>
                <c:pt idx="153">
                  <c:v>283</c:v>
                </c:pt>
                <c:pt idx="154">
                  <c:v>246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5149-40D2-BE78-E77C11B322EA}"/>
            </c:ext>
          </c:extLst>
        </c:ser>
        <c:ser>
          <c:idx val="2"/>
          <c:order val="4"/>
          <c:tx>
            <c:v>quality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noFill/>
              </a:ln>
              <a:effectLst/>
            </c:spPr>
          </c:marker>
          <c:xVal>
            <c:numRef>
              <c:f>Sheet1!$E$2:$E$156</c:f>
              <c:numCache>
                <c:formatCode>General</c:formatCode>
                <c:ptCount val="155"/>
                <c:pt idx="0">
                  <c:v>3.1</c:v>
                </c:pt>
                <c:pt idx="1">
                  <c:v>3.1</c:v>
                </c:pt>
                <c:pt idx="2">
                  <c:v>3.1</c:v>
                </c:pt>
                <c:pt idx="3">
                  <c:v>3.1</c:v>
                </c:pt>
                <c:pt idx="4">
                  <c:v>3.1</c:v>
                </c:pt>
                <c:pt idx="5">
                  <c:v>3.1</c:v>
                </c:pt>
                <c:pt idx="6">
                  <c:v>3.1</c:v>
                </c:pt>
                <c:pt idx="7">
                  <c:v>3.1</c:v>
                </c:pt>
                <c:pt idx="8">
                  <c:v>3.1</c:v>
                </c:pt>
                <c:pt idx="9">
                  <c:v>3.1</c:v>
                </c:pt>
                <c:pt idx="10">
                  <c:v>3.1</c:v>
                </c:pt>
                <c:pt idx="11">
                  <c:v>3.1</c:v>
                </c:pt>
                <c:pt idx="12">
                  <c:v>3.1</c:v>
                </c:pt>
                <c:pt idx="13">
                  <c:v>3.1</c:v>
                </c:pt>
                <c:pt idx="14">
                  <c:v>3.1</c:v>
                </c:pt>
                <c:pt idx="15">
                  <c:v>3.1</c:v>
                </c:pt>
                <c:pt idx="16">
                  <c:v>3.1</c:v>
                </c:pt>
                <c:pt idx="17">
                  <c:v>3.1</c:v>
                </c:pt>
                <c:pt idx="18">
                  <c:v>3.1</c:v>
                </c:pt>
                <c:pt idx="19">
                  <c:v>3.1</c:v>
                </c:pt>
                <c:pt idx="20">
                  <c:v>3.1</c:v>
                </c:pt>
                <c:pt idx="21">
                  <c:v>3.1</c:v>
                </c:pt>
                <c:pt idx="22">
                  <c:v>3.1</c:v>
                </c:pt>
                <c:pt idx="23">
                  <c:v>3.1</c:v>
                </c:pt>
                <c:pt idx="24">
                  <c:v>3.1</c:v>
                </c:pt>
                <c:pt idx="25">
                  <c:v>3.1</c:v>
                </c:pt>
                <c:pt idx="26">
                  <c:v>3.1</c:v>
                </c:pt>
                <c:pt idx="27">
                  <c:v>3.1</c:v>
                </c:pt>
                <c:pt idx="28">
                  <c:v>3.1</c:v>
                </c:pt>
                <c:pt idx="29">
                  <c:v>3.1</c:v>
                </c:pt>
                <c:pt idx="30">
                  <c:v>3.1</c:v>
                </c:pt>
                <c:pt idx="31">
                  <c:v>3.1</c:v>
                </c:pt>
                <c:pt idx="32">
                  <c:v>3.1</c:v>
                </c:pt>
                <c:pt idx="33">
                  <c:v>3.1</c:v>
                </c:pt>
                <c:pt idx="34">
                  <c:v>3.1</c:v>
                </c:pt>
                <c:pt idx="35">
                  <c:v>3.1</c:v>
                </c:pt>
                <c:pt idx="36">
                  <c:v>3.1</c:v>
                </c:pt>
                <c:pt idx="37">
                  <c:v>3.1</c:v>
                </c:pt>
                <c:pt idx="38">
                  <c:v>3.1</c:v>
                </c:pt>
                <c:pt idx="39">
                  <c:v>3.1</c:v>
                </c:pt>
                <c:pt idx="40">
                  <c:v>3.1</c:v>
                </c:pt>
                <c:pt idx="41">
                  <c:v>3.1</c:v>
                </c:pt>
                <c:pt idx="42">
                  <c:v>3.1</c:v>
                </c:pt>
                <c:pt idx="43">
                  <c:v>3.1</c:v>
                </c:pt>
                <c:pt idx="44">
                  <c:v>3.1</c:v>
                </c:pt>
                <c:pt idx="45">
                  <c:v>3.1</c:v>
                </c:pt>
                <c:pt idx="46">
                  <c:v>3.1</c:v>
                </c:pt>
                <c:pt idx="47">
                  <c:v>3.1</c:v>
                </c:pt>
                <c:pt idx="48">
                  <c:v>3.1</c:v>
                </c:pt>
                <c:pt idx="49">
                  <c:v>3.1</c:v>
                </c:pt>
                <c:pt idx="50">
                  <c:v>3.1</c:v>
                </c:pt>
                <c:pt idx="51">
                  <c:v>3.1</c:v>
                </c:pt>
                <c:pt idx="52">
                  <c:v>3.1</c:v>
                </c:pt>
                <c:pt idx="53">
                  <c:v>3.1</c:v>
                </c:pt>
                <c:pt idx="54">
                  <c:v>3.1</c:v>
                </c:pt>
                <c:pt idx="55">
                  <c:v>3.1</c:v>
                </c:pt>
                <c:pt idx="56">
                  <c:v>3.1</c:v>
                </c:pt>
                <c:pt idx="57">
                  <c:v>3.1</c:v>
                </c:pt>
                <c:pt idx="58">
                  <c:v>3.1</c:v>
                </c:pt>
                <c:pt idx="59">
                  <c:v>3.1</c:v>
                </c:pt>
                <c:pt idx="60">
                  <c:v>3.1</c:v>
                </c:pt>
                <c:pt idx="61">
                  <c:v>3.1</c:v>
                </c:pt>
                <c:pt idx="62">
                  <c:v>3.1</c:v>
                </c:pt>
                <c:pt idx="63">
                  <c:v>3.1</c:v>
                </c:pt>
                <c:pt idx="64">
                  <c:v>3.1</c:v>
                </c:pt>
                <c:pt idx="65">
                  <c:v>3.1</c:v>
                </c:pt>
                <c:pt idx="66">
                  <c:v>3.1</c:v>
                </c:pt>
                <c:pt idx="67">
                  <c:v>3.1</c:v>
                </c:pt>
                <c:pt idx="68">
                  <c:v>3.1</c:v>
                </c:pt>
                <c:pt idx="69">
                  <c:v>3.4</c:v>
                </c:pt>
                <c:pt idx="70">
                  <c:v>3.4</c:v>
                </c:pt>
                <c:pt idx="71">
                  <c:v>3.4</c:v>
                </c:pt>
                <c:pt idx="72">
                  <c:v>3.4</c:v>
                </c:pt>
                <c:pt idx="73">
                  <c:v>3.4</c:v>
                </c:pt>
                <c:pt idx="74">
                  <c:v>3.4</c:v>
                </c:pt>
                <c:pt idx="75">
                  <c:v>3.4</c:v>
                </c:pt>
                <c:pt idx="76">
                  <c:v>3.4</c:v>
                </c:pt>
                <c:pt idx="77">
                  <c:v>3.4</c:v>
                </c:pt>
                <c:pt idx="78">
                  <c:v>3.4</c:v>
                </c:pt>
                <c:pt idx="79">
                  <c:v>3.4</c:v>
                </c:pt>
                <c:pt idx="80">
                  <c:v>3.4</c:v>
                </c:pt>
                <c:pt idx="81">
                  <c:v>3.4</c:v>
                </c:pt>
                <c:pt idx="82">
                  <c:v>3.4</c:v>
                </c:pt>
                <c:pt idx="83">
                  <c:v>3.4</c:v>
                </c:pt>
                <c:pt idx="84">
                  <c:v>3.4</c:v>
                </c:pt>
                <c:pt idx="85">
                  <c:v>3.4</c:v>
                </c:pt>
                <c:pt idx="86">
                  <c:v>3.4</c:v>
                </c:pt>
                <c:pt idx="87">
                  <c:v>3.4</c:v>
                </c:pt>
                <c:pt idx="88">
                  <c:v>3.4</c:v>
                </c:pt>
                <c:pt idx="89">
                  <c:v>3.4</c:v>
                </c:pt>
                <c:pt idx="90">
                  <c:v>3.4</c:v>
                </c:pt>
                <c:pt idx="91">
                  <c:v>3.4</c:v>
                </c:pt>
                <c:pt idx="92">
                  <c:v>3.4</c:v>
                </c:pt>
                <c:pt idx="93">
                  <c:v>3.4</c:v>
                </c:pt>
                <c:pt idx="94">
                  <c:v>3.4</c:v>
                </c:pt>
                <c:pt idx="95">
                  <c:v>3.4</c:v>
                </c:pt>
                <c:pt idx="96">
                  <c:v>3.4</c:v>
                </c:pt>
                <c:pt idx="97">
                  <c:v>3.4</c:v>
                </c:pt>
                <c:pt idx="98">
                  <c:v>3.4</c:v>
                </c:pt>
                <c:pt idx="99">
                  <c:v>3.4</c:v>
                </c:pt>
                <c:pt idx="100">
                  <c:v>3.4</c:v>
                </c:pt>
                <c:pt idx="101">
                  <c:v>3.4</c:v>
                </c:pt>
                <c:pt idx="102">
                  <c:v>3.4</c:v>
                </c:pt>
                <c:pt idx="103">
                  <c:v>3.4</c:v>
                </c:pt>
                <c:pt idx="104">
                  <c:v>3.4</c:v>
                </c:pt>
                <c:pt idx="105">
                  <c:v>3.4</c:v>
                </c:pt>
                <c:pt idx="106">
                  <c:v>3.4</c:v>
                </c:pt>
                <c:pt idx="107">
                  <c:v>3.4</c:v>
                </c:pt>
                <c:pt idx="108">
                  <c:v>3.4</c:v>
                </c:pt>
                <c:pt idx="109">
                  <c:v>3.4</c:v>
                </c:pt>
                <c:pt idx="110">
                  <c:v>3.4</c:v>
                </c:pt>
                <c:pt idx="111">
                  <c:v>3.4</c:v>
                </c:pt>
                <c:pt idx="112">
                  <c:v>3.4</c:v>
                </c:pt>
                <c:pt idx="113">
                  <c:v>3.4</c:v>
                </c:pt>
                <c:pt idx="114">
                  <c:v>3.4</c:v>
                </c:pt>
                <c:pt idx="115">
                  <c:v>3.4</c:v>
                </c:pt>
                <c:pt idx="116">
                  <c:v>3.4</c:v>
                </c:pt>
                <c:pt idx="117">
                  <c:v>3.4</c:v>
                </c:pt>
                <c:pt idx="118">
                  <c:v>3.4</c:v>
                </c:pt>
                <c:pt idx="119">
                  <c:v>3.4</c:v>
                </c:pt>
                <c:pt idx="120">
                  <c:v>3.4</c:v>
                </c:pt>
                <c:pt idx="121">
                  <c:v>3.4</c:v>
                </c:pt>
                <c:pt idx="122">
                  <c:v>3.4</c:v>
                </c:pt>
                <c:pt idx="123">
                  <c:v>3.4</c:v>
                </c:pt>
                <c:pt idx="124">
                  <c:v>3.4</c:v>
                </c:pt>
                <c:pt idx="125">
                  <c:v>3.4</c:v>
                </c:pt>
                <c:pt idx="126">
                  <c:v>3.4</c:v>
                </c:pt>
                <c:pt idx="127">
                  <c:v>3.4</c:v>
                </c:pt>
                <c:pt idx="128">
                  <c:v>3.4</c:v>
                </c:pt>
                <c:pt idx="129">
                  <c:v>3.4</c:v>
                </c:pt>
                <c:pt idx="130">
                  <c:v>3.4</c:v>
                </c:pt>
                <c:pt idx="131">
                  <c:v>3.4</c:v>
                </c:pt>
                <c:pt idx="132">
                  <c:v>3.4</c:v>
                </c:pt>
                <c:pt idx="133">
                  <c:v>3.4</c:v>
                </c:pt>
                <c:pt idx="134">
                  <c:v>3.4</c:v>
                </c:pt>
                <c:pt idx="135">
                  <c:v>3.4</c:v>
                </c:pt>
                <c:pt idx="136">
                  <c:v>3.4</c:v>
                </c:pt>
                <c:pt idx="137">
                  <c:v>3.4</c:v>
                </c:pt>
                <c:pt idx="138">
                  <c:v>3.4</c:v>
                </c:pt>
                <c:pt idx="139">
                  <c:v>3.4</c:v>
                </c:pt>
                <c:pt idx="140">
                  <c:v>3.4</c:v>
                </c:pt>
                <c:pt idx="141">
                  <c:v>3.4</c:v>
                </c:pt>
                <c:pt idx="142">
                  <c:v>3.4</c:v>
                </c:pt>
                <c:pt idx="143">
                  <c:v>3.4</c:v>
                </c:pt>
                <c:pt idx="144">
                  <c:v>3.4</c:v>
                </c:pt>
                <c:pt idx="145">
                  <c:v>3.4</c:v>
                </c:pt>
                <c:pt idx="146">
                  <c:v>3.4</c:v>
                </c:pt>
                <c:pt idx="147">
                  <c:v>3.4</c:v>
                </c:pt>
                <c:pt idx="148">
                  <c:v>3.4</c:v>
                </c:pt>
                <c:pt idx="149">
                  <c:v>3.4</c:v>
                </c:pt>
                <c:pt idx="150">
                  <c:v>3.4</c:v>
                </c:pt>
                <c:pt idx="151">
                  <c:v>3.4</c:v>
                </c:pt>
                <c:pt idx="152">
                  <c:v>3.4</c:v>
                </c:pt>
                <c:pt idx="153">
                  <c:v>3.4</c:v>
                </c:pt>
                <c:pt idx="154">
                  <c:v>3.4</c:v>
                </c:pt>
              </c:numCache>
            </c:numRef>
          </c:xVal>
          <c:yVal>
            <c:numRef>
              <c:f>Sheet1!$F$2:$F$156</c:f>
              <c:numCache>
                <c:formatCode>General</c:formatCode>
                <c:ptCount val="155"/>
                <c:pt idx="0">
                  <c:v>45</c:v>
                </c:pt>
                <c:pt idx="1">
                  <c:v>21</c:v>
                </c:pt>
                <c:pt idx="2">
                  <c:v>22</c:v>
                </c:pt>
                <c:pt idx="3">
                  <c:v>27</c:v>
                </c:pt>
                <c:pt idx="4">
                  <c:v>116</c:v>
                </c:pt>
                <c:pt idx="5">
                  <c:v>80</c:v>
                </c:pt>
                <c:pt idx="6">
                  <c:v>71</c:v>
                </c:pt>
                <c:pt idx="7">
                  <c:v>11</c:v>
                </c:pt>
                <c:pt idx="8">
                  <c:v>110</c:v>
                </c:pt>
                <c:pt idx="9">
                  <c:v>106</c:v>
                </c:pt>
                <c:pt idx="10">
                  <c:v>73</c:v>
                </c:pt>
                <c:pt idx="11">
                  <c:v>58</c:v>
                </c:pt>
                <c:pt idx="12">
                  <c:v>28</c:v>
                </c:pt>
                <c:pt idx="13">
                  <c:v>76</c:v>
                </c:pt>
                <c:pt idx="14">
                  <c:v>161</c:v>
                </c:pt>
                <c:pt idx="15">
                  <c:v>62</c:v>
                </c:pt>
                <c:pt idx="16">
                  <c:v>94</c:v>
                </c:pt>
                <c:pt idx="17">
                  <c:v>24</c:v>
                </c:pt>
                <c:pt idx="18">
                  <c:v>47</c:v>
                </c:pt>
                <c:pt idx="19">
                  <c:v>6</c:v>
                </c:pt>
                <c:pt idx="20">
                  <c:v>8</c:v>
                </c:pt>
                <c:pt idx="21">
                  <c:v>7</c:v>
                </c:pt>
                <c:pt idx="22">
                  <c:v>34</c:v>
                </c:pt>
                <c:pt idx="23">
                  <c:v>154</c:v>
                </c:pt>
                <c:pt idx="24">
                  <c:v>127</c:v>
                </c:pt>
                <c:pt idx="25">
                  <c:v>95</c:v>
                </c:pt>
                <c:pt idx="26">
                  <c:v>130</c:v>
                </c:pt>
                <c:pt idx="27">
                  <c:v>78</c:v>
                </c:pt>
                <c:pt idx="28">
                  <c:v>160</c:v>
                </c:pt>
                <c:pt idx="29">
                  <c:v>93</c:v>
                </c:pt>
                <c:pt idx="30">
                  <c:v>113</c:v>
                </c:pt>
                <c:pt idx="31">
                  <c:v>57</c:v>
                </c:pt>
                <c:pt idx="32">
                  <c:v>136</c:v>
                </c:pt>
                <c:pt idx="33">
                  <c:v>19</c:v>
                </c:pt>
                <c:pt idx="34">
                  <c:v>61</c:v>
                </c:pt>
                <c:pt idx="35">
                  <c:v>4</c:v>
                </c:pt>
                <c:pt idx="36">
                  <c:v>101</c:v>
                </c:pt>
                <c:pt idx="37">
                  <c:v>5</c:v>
                </c:pt>
                <c:pt idx="38">
                  <c:v>91</c:v>
                </c:pt>
                <c:pt idx="39">
                  <c:v>129</c:v>
                </c:pt>
                <c:pt idx="40">
                  <c:v>35</c:v>
                </c:pt>
                <c:pt idx="41">
                  <c:v>53</c:v>
                </c:pt>
                <c:pt idx="42">
                  <c:v>60</c:v>
                </c:pt>
                <c:pt idx="43">
                  <c:v>156</c:v>
                </c:pt>
                <c:pt idx="44">
                  <c:v>81</c:v>
                </c:pt>
                <c:pt idx="45">
                  <c:v>29</c:v>
                </c:pt>
                <c:pt idx="46">
                  <c:v>49</c:v>
                </c:pt>
                <c:pt idx="47">
                  <c:v>20</c:v>
                </c:pt>
                <c:pt idx="48">
                  <c:v>152</c:v>
                </c:pt>
                <c:pt idx="49">
                  <c:v>195</c:v>
                </c:pt>
                <c:pt idx="50">
                  <c:v>66</c:v>
                </c:pt>
                <c:pt idx="51">
                  <c:v>148</c:v>
                </c:pt>
                <c:pt idx="52">
                  <c:v>32</c:v>
                </c:pt>
                <c:pt idx="53">
                  <c:v>52</c:v>
                </c:pt>
                <c:pt idx="54">
                  <c:v>9</c:v>
                </c:pt>
                <c:pt idx="55">
                  <c:v>65</c:v>
                </c:pt>
                <c:pt idx="56">
                  <c:v>55</c:v>
                </c:pt>
                <c:pt idx="57">
                  <c:v>3</c:v>
                </c:pt>
                <c:pt idx="58">
                  <c:v>220</c:v>
                </c:pt>
                <c:pt idx="59">
                  <c:v>162</c:v>
                </c:pt>
                <c:pt idx="60">
                  <c:v>140</c:v>
                </c:pt>
                <c:pt idx="61">
                  <c:v>51</c:v>
                </c:pt>
                <c:pt idx="62">
                  <c:v>114</c:v>
                </c:pt>
                <c:pt idx="63">
                  <c:v>18</c:v>
                </c:pt>
                <c:pt idx="64">
                  <c:v>77</c:v>
                </c:pt>
                <c:pt idx="65">
                  <c:v>186</c:v>
                </c:pt>
                <c:pt idx="66">
                  <c:v>117</c:v>
                </c:pt>
                <c:pt idx="67">
                  <c:v>211</c:v>
                </c:pt>
                <c:pt idx="68">
                  <c:v>223</c:v>
                </c:pt>
                <c:pt idx="69">
                  <c:v>145</c:v>
                </c:pt>
                <c:pt idx="70">
                  <c:v>237</c:v>
                </c:pt>
                <c:pt idx="71">
                  <c:v>288</c:v>
                </c:pt>
                <c:pt idx="72">
                  <c:v>102</c:v>
                </c:pt>
                <c:pt idx="73">
                  <c:v>275</c:v>
                </c:pt>
                <c:pt idx="74">
                  <c:v>220</c:v>
                </c:pt>
                <c:pt idx="75">
                  <c:v>210</c:v>
                </c:pt>
                <c:pt idx="76">
                  <c:v>305</c:v>
                </c:pt>
                <c:pt idx="77">
                  <c:v>257</c:v>
                </c:pt>
                <c:pt idx="78">
                  <c:v>290</c:v>
                </c:pt>
                <c:pt idx="79">
                  <c:v>300</c:v>
                </c:pt>
                <c:pt idx="80">
                  <c:v>291</c:v>
                </c:pt>
                <c:pt idx="81">
                  <c:v>137</c:v>
                </c:pt>
                <c:pt idx="82">
                  <c:v>280</c:v>
                </c:pt>
                <c:pt idx="83">
                  <c:v>173</c:v>
                </c:pt>
                <c:pt idx="84">
                  <c:v>258</c:v>
                </c:pt>
                <c:pt idx="85">
                  <c:v>278</c:v>
                </c:pt>
                <c:pt idx="86">
                  <c:v>225</c:v>
                </c:pt>
                <c:pt idx="87">
                  <c:v>303</c:v>
                </c:pt>
                <c:pt idx="88">
                  <c:v>212</c:v>
                </c:pt>
                <c:pt idx="89">
                  <c:v>233</c:v>
                </c:pt>
                <c:pt idx="90">
                  <c:v>138</c:v>
                </c:pt>
                <c:pt idx="91">
                  <c:v>297</c:v>
                </c:pt>
                <c:pt idx="92">
                  <c:v>250</c:v>
                </c:pt>
                <c:pt idx="93">
                  <c:v>151</c:v>
                </c:pt>
                <c:pt idx="94">
                  <c:v>128</c:v>
                </c:pt>
                <c:pt idx="95">
                  <c:v>177</c:v>
                </c:pt>
                <c:pt idx="96">
                  <c:v>260</c:v>
                </c:pt>
                <c:pt idx="97">
                  <c:v>180</c:v>
                </c:pt>
                <c:pt idx="98">
                  <c:v>281</c:v>
                </c:pt>
                <c:pt idx="99">
                  <c:v>265</c:v>
                </c:pt>
                <c:pt idx="100">
                  <c:v>269</c:v>
                </c:pt>
                <c:pt idx="101">
                  <c:v>251</c:v>
                </c:pt>
                <c:pt idx="102">
                  <c:v>178</c:v>
                </c:pt>
                <c:pt idx="103">
                  <c:v>285</c:v>
                </c:pt>
                <c:pt idx="104">
                  <c:v>96</c:v>
                </c:pt>
                <c:pt idx="105">
                  <c:v>174</c:v>
                </c:pt>
                <c:pt idx="106">
                  <c:v>228</c:v>
                </c:pt>
                <c:pt idx="107">
                  <c:v>276</c:v>
                </c:pt>
                <c:pt idx="108">
                  <c:v>215</c:v>
                </c:pt>
                <c:pt idx="109">
                  <c:v>40</c:v>
                </c:pt>
                <c:pt idx="110">
                  <c:v>150</c:v>
                </c:pt>
                <c:pt idx="111">
                  <c:v>254</c:v>
                </c:pt>
                <c:pt idx="112">
                  <c:v>238</c:v>
                </c:pt>
                <c:pt idx="113">
                  <c:v>288</c:v>
                </c:pt>
                <c:pt idx="114">
                  <c:v>235</c:v>
                </c:pt>
                <c:pt idx="115">
                  <c:v>293</c:v>
                </c:pt>
                <c:pt idx="116">
                  <c:v>298</c:v>
                </c:pt>
                <c:pt idx="117">
                  <c:v>261</c:v>
                </c:pt>
                <c:pt idx="118">
                  <c:v>306</c:v>
                </c:pt>
                <c:pt idx="119">
                  <c:v>155</c:v>
                </c:pt>
                <c:pt idx="120">
                  <c:v>273</c:v>
                </c:pt>
                <c:pt idx="121">
                  <c:v>247</c:v>
                </c:pt>
                <c:pt idx="122">
                  <c:v>181</c:v>
                </c:pt>
                <c:pt idx="123">
                  <c:v>295</c:v>
                </c:pt>
                <c:pt idx="124">
                  <c:v>179</c:v>
                </c:pt>
                <c:pt idx="125">
                  <c:v>188</c:v>
                </c:pt>
                <c:pt idx="126">
                  <c:v>48</c:v>
                </c:pt>
                <c:pt idx="127">
                  <c:v>204</c:v>
                </c:pt>
                <c:pt idx="128">
                  <c:v>302</c:v>
                </c:pt>
                <c:pt idx="129">
                  <c:v>107</c:v>
                </c:pt>
                <c:pt idx="130">
                  <c:v>251</c:v>
                </c:pt>
                <c:pt idx="131">
                  <c:v>157</c:v>
                </c:pt>
                <c:pt idx="132">
                  <c:v>279</c:v>
                </c:pt>
                <c:pt idx="133">
                  <c:v>271</c:v>
                </c:pt>
                <c:pt idx="134">
                  <c:v>217</c:v>
                </c:pt>
                <c:pt idx="135">
                  <c:v>222</c:v>
                </c:pt>
                <c:pt idx="136">
                  <c:v>299</c:v>
                </c:pt>
                <c:pt idx="137">
                  <c:v>286</c:v>
                </c:pt>
                <c:pt idx="138">
                  <c:v>254</c:v>
                </c:pt>
                <c:pt idx="139">
                  <c:v>164</c:v>
                </c:pt>
                <c:pt idx="140">
                  <c:v>133</c:v>
                </c:pt>
                <c:pt idx="141">
                  <c:v>259</c:v>
                </c:pt>
                <c:pt idx="142">
                  <c:v>219</c:v>
                </c:pt>
                <c:pt idx="143">
                  <c:v>108</c:v>
                </c:pt>
                <c:pt idx="144">
                  <c:v>296</c:v>
                </c:pt>
                <c:pt idx="145">
                  <c:v>206</c:v>
                </c:pt>
                <c:pt idx="146">
                  <c:v>226</c:v>
                </c:pt>
                <c:pt idx="147">
                  <c:v>131</c:v>
                </c:pt>
                <c:pt idx="148">
                  <c:v>205</c:v>
                </c:pt>
                <c:pt idx="149">
                  <c:v>115</c:v>
                </c:pt>
                <c:pt idx="150">
                  <c:v>25</c:v>
                </c:pt>
                <c:pt idx="151">
                  <c:v>134</c:v>
                </c:pt>
                <c:pt idx="152">
                  <c:v>158</c:v>
                </c:pt>
                <c:pt idx="153">
                  <c:v>263</c:v>
                </c:pt>
                <c:pt idx="154">
                  <c:v>169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5149-40D2-BE78-E77C11B32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08288"/>
        <c:axId val="20914560"/>
      </c:scatterChart>
      <c:valAx>
        <c:axId val="20908288"/>
        <c:scaling>
          <c:orientation val="minMax"/>
          <c:max val="5.5"/>
          <c:min val="1"/>
        </c:scaling>
        <c:delete val="1"/>
        <c:axPos val="t"/>
        <c:numFmt formatCode="General" sourceLinked="1"/>
        <c:majorTickMark val="out"/>
        <c:minorTickMark val="none"/>
        <c:tickLblPos val="nextTo"/>
        <c:crossAx val="20914560"/>
        <c:crosses val="autoZero"/>
        <c:crossBetween val="midCat"/>
      </c:valAx>
      <c:valAx>
        <c:axId val="20914560"/>
        <c:scaling>
          <c:orientation val="maxMin"/>
          <c:max val="306"/>
          <c:min val="1"/>
        </c:scaling>
        <c:delete val="1"/>
        <c:axPos val="l"/>
        <c:numFmt formatCode="General" sourceLinked="1"/>
        <c:majorTickMark val="out"/>
        <c:minorTickMark val="none"/>
        <c:tickLblPos val="nextTo"/>
        <c:crossAx val="209082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80063965548499E-2"/>
          <c:y val="3.4491389181453599E-2"/>
          <c:w val="0.91961409558824503"/>
          <c:h val="0.93101722163709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339CDA"/>
              </a:solidFill>
              <a:ln w="9525">
                <a:solidFill>
                  <a:srgbClr val="339CDA"/>
                </a:solidFill>
              </a:ln>
              <a:effectLst/>
            </c:spPr>
          </c:marker>
          <c:xVal>
            <c:numRef>
              <c:f>Sheet1!$A$2:$A$307</c:f>
              <c:numCache>
                <c:formatCode>General</c:formatCode>
                <c:ptCount val="306"/>
                <c:pt idx="0">
                  <c:v>41.148547182493132</c:v>
                </c:pt>
                <c:pt idx="1">
                  <c:v>42.821227735290307</c:v>
                </c:pt>
                <c:pt idx="2">
                  <c:v>34.181044933021752</c:v>
                </c:pt>
                <c:pt idx="3">
                  <c:v>38.403483361048202</c:v>
                </c:pt>
                <c:pt idx="4">
                  <c:v>40.575585588764959</c:v>
                </c:pt>
                <c:pt idx="5">
                  <c:v>41.836910649271452</c:v>
                </c:pt>
                <c:pt idx="6">
                  <c:v>27.637568414850499</c:v>
                </c:pt>
                <c:pt idx="7">
                  <c:v>36.09280746524594</c:v>
                </c:pt>
                <c:pt idx="8">
                  <c:v>39.07387035194585</c:v>
                </c:pt>
                <c:pt idx="9">
                  <c:v>35.824515030736741</c:v>
                </c:pt>
                <c:pt idx="10">
                  <c:v>40.93113708931714</c:v>
                </c:pt>
                <c:pt idx="11">
                  <c:v>46.749364767894953</c:v>
                </c:pt>
                <c:pt idx="12">
                  <c:v>47.733827482760383</c:v>
                </c:pt>
                <c:pt idx="13">
                  <c:v>41.430182242942422</c:v>
                </c:pt>
                <c:pt idx="14">
                  <c:v>38.995662906627473</c:v>
                </c:pt>
                <c:pt idx="15">
                  <c:v>47.301007616332008</c:v>
                </c:pt>
                <c:pt idx="16">
                  <c:v>30.39702672388108</c:v>
                </c:pt>
                <c:pt idx="17">
                  <c:v>50.71480405229461</c:v>
                </c:pt>
                <c:pt idx="18">
                  <c:v>44.458523551860743</c:v>
                </c:pt>
                <c:pt idx="19">
                  <c:v>26.054033569079088</c:v>
                </c:pt>
                <c:pt idx="20">
                  <c:v>52.357634937710714</c:v>
                </c:pt>
                <c:pt idx="21">
                  <c:v>40.846255886522762</c:v>
                </c:pt>
                <c:pt idx="22">
                  <c:v>45.471986637656613</c:v>
                </c:pt>
                <c:pt idx="23">
                  <c:v>38.355963993338079</c:v>
                </c:pt>
                <c:pt idx="24">
                  <c:v>27.41033178658035</c:v>
                </c:pt>
                <c:pt idx="25">
                  <c:v>37.860570791805131</c:v>
                </c:pt>
                <c:pt idx="26">
                  <c:v>40.914372732173248</c:v>
                </c:pt>
                <c:pt idx="27">
                  <c:v>35.007510331248213</c:v>
                </c:pt>
                <c:pt idx="28">
                  <c:v>41.685708643827972</c:v>
                </c:pt>
                <c:pt idx="29">
                  <c:v>41.306636067304638</c:v>
                </c:pt>
                <c:pt idx="30">
                  <c:v>33.493175543034681</c:v>
                </c:pt>
                <c:pt idx="31">
                  <c:v>24.8853531270247</c:v>
                </c:pt>
                <c:pt idx="32">
                  <c:v>21.280286710670861</c:v>
                </c:pt>
                <c:pt idx="33">
                  <c:v>33.682128721327203</c:v>
                </c:pt>
                <c:pt idx="34">
                  <c:v>18.993017906973819</c:v>
                </c:pt>
                <c:pt idx="35">
                  <c:v>41.102236907877497</c:v>
                </c:pt>
                <c:pt idx="36">
                  <c:v>34.774357346594002</c:v>
                </c:pt>
                <c:pt idx="37">
                  <c:v>27.318139568709629</c:v>
                </c:pt>
                <c:pt idx="38">
                  <c:v>40.708339105881407</c:v>
                </c:pt>
                <c:pt idx="39">
                  <c:v>29.28781619114465</c:v>
                </c:pt>
                <c:pt idx="40">
                  <c:v>25.73742920492974</c:v>
                </c:pt>
                <c:pt idx="41">
                  <c:v>31.655757803357432</c:v>
                </c:pt>
                <c:pt idx="42">
                  <c:v>26.352200500971922</c:v>
                </c:pt>
                <c:pt idx="43">
                  <c:v>31.203702083494569</c:v>
                </c:pt>
                <c:pt idx="44">
                  <c:v>33.716613281351911</c:v>
                </c:pt>
                <c:pt idx="45">
                  <c:v>31.9656558002523</c:v>
                </c:pt>
                <c:pt idx="46">
                  <c:v>46.260457569427928</c:v>
                </c:pt>
                <c:pt idx="47">
                  <c:v>22.011221919559329</c:v>
                </c:pt>
                <c:pt idx="48">
                  <c:v>24.02795313727184</c:v>
                </c:pt>
                <c:pt idx="49">
                  <c:v>24.874092265156168</c:v>
                </c:pt>
                <c:pt idx="50">
                  <c:v>26.839256367539981</c:v>
                </c:pt>
                <c:pt idx="51">
                  <c:v>23.031956098842581</c:v>
                </c:pt>
                <c:pt idx="52">
                  <c:v>33.664072933226407</c:v>
                </c:pt>
                <c:pt idx="53">
                  <c:v>35.045365396464469</c:v>
                </c:pt>
                <c:pt idx="54">
                  <c:v>34.813261042041567</c:v>
                </c:pt>
                <c:pt idx="55">
                  <c:v>36.112429103287113</c:v>
                </c:pt>
                <c:pt idx="56">
                  <c:v>42.86009171847266</c:v>
                </c:pt>
                <c:pt idx="57">
                  <c:v>39.419311907708178</c:v>
                </c:pt>
                <c:pt idx="58">
                  <c:v>36.117803803030178</c:v>
                </c:pt>
                <c:pt idx="59">
                  <c:v>41.634142624781283</c:v>
                </c:pt>
                <c:pt idx="60">
                  <c:v>42.194360582890752</c:v>
                </c:pt>
                <c:pt idx="61">
                  <c:v>39.668547357566148</c:v>
                </c:pt>
                <c:pt idx="62">
                  <c:v>39.118156315648307</c:v>
                </c:pt>
                <c:pt idx="63">
                  <c:v>39.157734696821358</c:v>
                </c:pt>
                <c:pt idx="64">
                  <c:v>40.127309839118062</c:v>
                </c:pt>
                <c:pt idx="65">
                  <c:v>33.536111166501321</c:v>
                </c:pt>
                <c:pt idx="66">
                  <c:v>30.66614313743084</c:v>
                </c:pt>
                <c:pt idx="67">
                  <c:v>35.045365396464497</c:v>
                </c:pt>
                <c:pt idx="68">
                  <c:v>45.425051841508882</c:v>
                </c:pt>
                <c:pt idx="69">
                  <c:v>37.734502083244443</c:v>
                </c:pt>
                <c:pt idx="70">
                  <c:v>51.097389753461442</c:v>
                </c:pt>
                <c:pt idx="71">
                  <c:v>35.271274811385346</c:v>
                </c:pt>
                <c:pt idx="72">
                  <c:v>42.776184697641753</c:v>
                </c:pt>
                <c:pt idx="73">
                  <c:v>45.271466403580497</c:v>
                </c:pt>
                <c:pt idx="74">
                  <c:v>48.92540818806313</c:v>
                </c:pt>
                <c:pt idx="75">
                  <c:v>42.07024463801298</c:v>
                </c:pt>
                <c:pt idx="76">
                  <c:v>40.685278385328061</c:v>
                </c:pt>
                <c:pt idx="77">
                  <c:v>25.05023834512582</c:v>
                </c:pt>
                <c:pt idx="78">
                  <c:v>37.169912371920901</c:v>
                </c:pt>
                <c:pt idx="79">
                  <c:v>39.516733269534001</c:v>
                </c:pt>
                <c:pt idx="80">
                  <c:v>22.4263598828143</c:v>
                </c:pt>
                <c:pt idx="81">
                  <c:v>34.912589414933983</c:v>
                </c:pt>
                <c:pt idx="82">
                  <c:v>35.887651059890402</c:v>
                </c:pt>
                <c:pt idx="83">
                  <c:v>24.03258633221715</c:v>
                </c:pt>
                <c:pt idx="84">
                  <c:v>33.917704263706867</c:v>
                </c:pt>
                <c:pt idx="85">
                  <c:v>19.587133028557499</c:v>
                </c:pt>
                <c:pt idx="86">
                  <c:v>22.151189650377759</c:v>
                </c:pt>
                <c:pt idx="87">
                  <c:v>28.232181047876029</c:v>
                </c:pt>
                <c:pt idx="88">
                  <c:v>29.819745017742871</c:v>
                </c:pt>
                <c:pt idx="89">
                  <c:v>30.839682205894171</c:v>
                </c:pt>
                <c:pt idx="90">
                  <c:v>32.975597550788997</c:v>
                </c:pt>
                <c:pt idx="91">
                  <c:v>39.352605923408262</c:v>
                </c:pt>
                <c:pt idx="92">
                  <c:v>29.50367508236684</c:v>
                </c:pt>
                <c:pt idx="93">
                  <c:v>34.905696983859627</c:v>
                </c:pt>
                <c:pt idx="94">
                  <c:v>34.739448357548262</c:v>
                </c:pt>
                <c:pt idx="95">
                  <c:v>32.537014073909127</c:v>
                </c:pt>
                <c:pt idx="96">
                  <c:v>34.059849211407013</c:v>
                </c:pt>
                <c:pt idx="97">
                  <c:v>40.274811998772869</c:v>
                </c:pt>
                <c:pt idx="98">
                  <c:v>41.107286250916943</c:v>
                </c:pt>
                <c:pt idx="99">
                  <c:v>35.228273627463153</c:v>
                </c:pt>
                <c:pt idx="100">
                  <c:v>36.611082571698041</c:v>
                </c:pt>
                <c:pt idx="101">
                  <c:v>39.93254177919966</c:v>
                </c:pt>
                <c:pt idx="102">
                  <c:v>27.21274603927932</c:v>
                </c:pt>
                <c:pt idx="103">
                  <c:v>29.393369379266819</c:v>
                </c:pt>
                <c:pt idx="104">
                  <c:v>31.13314454928598</c:v>
                </c:pt>
                <c:pt idx="105">
                  <c:v>28.981188418327061</c:v>
                </c:pt>
                <c:pt idx="106">
                  <c:v>31.96019614270444</c:v>
                </c:pt>
                <c:pt idx="107">
                  <c:v>29.680990879513711</c:v>
                </c:pt>
                <c:pt idx="108">
                  <c:v>32.57258115311609</c:v>
                </c:pt>
                <c:pt idx="109">
                  <c:v>32.29393013448</c:v>
                </c:pt>
                <c:pt idx="110">
                  <c:v>32.260609673167011</c:v>
                </c:pt>
                <c:pt idx="111">
                  <c:v>35.296845652424551</c:v>
                </c:pt>
                <c:pt idx="112">
                  <c:v>30.0789736084289</c:v>
                </c:pt>
                <c:pt idx="113">
                  <c:v>43.883011659415793</c:v>
                </c:pt>
                <c:pt idx="114">
                  <c:v>34.878928242025857</c:v>
                </c:pt>
                <c:pt idx="115">
                  <c:v>39.998666673613897</c:v>
                </c:pt>
                <c:pt idx="116">
                  <c:v>38.33264811085661</c:v>
                </c:pt>
                <c:pt idx="117">
                  <c:v>44.94861542322618</c:v>
                </c:pt>
                <c:pt idx="118">
                  <c:v>36.145304662106881</c:v>
                </c:pt>
                <c:pt idx="119">
                  <c:v>38.453428824951558</c:v>
                </c:pt>
                <c:pt idx="120">
                  <c:v>41.48286349480783</c:v>
                </c:pt>
                <c:pt idx="121">
                  <c:v>40.9707417269084</c:v>
                </c:pt>
                <c:pt idx="122">
                  <c:v>32.681713391918123</c:v>
                </c:pt>
                <c:pt idx="123">
                  <c:v>49.261875733459298</c:v>
                </c:pt>
                <c:pt idx="124">
                  <c:v>41.139711508984703</c:v>
                </c:pt>
                <c:pt idx="125">
                  <c:v>44.582057042914172</c:v>
                </c:pt>
                <c:pt idx="126">
                  <c:v>32.805467385693802</c:v>
                </c:pt>
                <c:pt idx="127">
                  <c:v>41.409021822534029</c:v>
                </c:pt>
                <c:pt idx="128">
                  <c:v>30.563832922141039</c:v>
                </c:pt>
                <c:pt idx="129">
                  <c:v>25.751733029835819</c:v>
                </c:pt>
                <c:pt idx="130">
                  <c:v>32.367613021918473</c:v>
                </c:pt>
                <c:pt idx="131">
                  <c:v>20.97801481486426</c:v>
                </c:pt>
                <c:pt idx="132">
                  <c:v>23.61736261764025</c:v>
                </c:pt>
                <c:pt idx="133">
                  <c:v>33.742792093392133</c:v>
                </c:pt>
                <c:pt idx="134">
                  <c:v>24.486656688311871</c:v>
                </c:pt>
                <c:pt idx="135">
                  <c:v>33.328413397930262</c:v>
                </c:pt>
                <c:pt idx="136">
                  <c:v>43.989900576171742</c:v>
                </c:pt>
                <c:pt idx="137">
                  <c:v>35.911882659373838</c:v>
                </c:pt>
                <c:pt idx="138">
                  <c:v>37.84804476895831</c:v>
                </c:pt>
                <c:pt idx="139">
                  <c:v>33.929212051275243</c:v>
                </c:pt>
                <c:pt idx="140">
                  <c:v>36.540495627742438</c:v>
                </c:pt>
                <c:pt idx="141">
                  <c:v>37.010773911269673</c:v>
                </c:pt>
                <c:pt idx="142">
                  <c:v>39.591576874779861</c:v>
                </c:pt>
                <c:pt idx="143">
                  <c:v>38.244780727352143</c:v>
                </c:pt>
                <c:pt idx="144">
                  <c:v>38.54830488289231</c:v>
                </c:pt>
                <c:pt idx="145">
                  <c:v>21.96201920049042</c:v>
                </c:pt>
                <c:pt idx="146">
                  <c:v>22.690889397926661</c:v>
                </c:pt>
                <c:pt idx="147">
                  <c:v>36.1252666071817</c:v>
                </c:pt>
                <c:pt idx="148">
                  <c:v>37.158267530745263</c:v>
                </c:pt>
                <c:pt idx="149">
                  <c:v>33.77119488203256</c:v>
                </c:pt>
                <c:pt idx="150">
                  <c:v>33.769958939766653</c:v>
                </c:pt>
                <c:pt idx="151">
                  <c:v>25.0443694067637</c:v>
                </c:pt>
                <c:pt idx="152">
                  <c:v>25.952004565042291</c:v>
                </c:pt>
                <c:pt idx="153">
                  <c:v>32.748569511466123</c:v>
                </c:pt>
                <c:pt idx="154">
                  <c:v>26.49741717975747</c:v>
                </c:pt>
                <c:pt idx="155">
                  <c:v>42.408802226402202</c:v>
                </c:pt>
                <c:pt idx="156">
                  <c:v>46.8991654635998</c:v>
                </c:pt>
                <c:pt idx="157">
                  <c:v>44.932543184852598</c:v>
                </c:pt>
                <c:pt idx="158">
                  <c:v>50.894136120009883</c:v>
                </c:pt>
                <c:pt idx="159">
                  <c:v>52.228414886437733</c:v>
                </c:pt>
                <c:pt idx="160">
                  <c:v>46.440359980906841</c:v>
                </c:pt>
                <c:pt idx="161">
                  <c:v>42.689522092766722</c:v>
                </c:pt>
                <c:pt idx="162">
                  <c:v>37.404968844743642</c:v>
                </c:pt>
                <c:pt idx="163">
                  <c:v>40.878138161943049</c:v>
                </c:pt>
                <c:pt idx="164">
                  <c:v>30.791132396916922</c:v>
                </c:pt>
                <c:pt idx="165">
                  <c:v>44.200240745597782</c:v>
                </c:pt>
                <c:pt idx="166">
                  <c:v>31.332814059992241</c:v>
                </c:pt>
                <c:pt idx="167">
                  <c:v>32.8706938368179</c:v>
                </c:pt>
                <c:pt idx="168">
                  <c:v>40.794085971954161</c:v>
                </c:pt>
                <c:pt idx="169">
                  <c:v>38.265249302154778</c:v>
                </c:pt>
                <c:pt idx="170">
                  <c:v>32.820562146475332</c:v>
                </c:pt>
                <c:pt idx="171">
                  <c:v>29.710697933595071</c:v>
                </c:pt>
                <c:pt idx="172">
                  <c:v>37.880485517542787</c:v>
                </c:pt>
                <c:pt idx="173">
                  <c:v>35.42829669699735</c:v>
                </c:pt>
                <c:pt idx="174">
                  <c:v>30.59446648138637</c:v>
                </c:pt>
                <c:pt idx="175">
                  <c:v>20.97312616504372</c:v>
                </c:pt>
                <c:pt idx="176">
                  <c:v>25.128544900896092</c:v>
                </c:pt>
                <c:pt idx="177">
                  <c:v>25.301665931293449</c:v>
                </c:pt>
                <c:pt idx="178">
                  <c:v>17.89235048476916</c:v>
                </c:pt>
                <c:pt idx="179">
                  <c:v>19.624983839364241</c:v>
                </c:pt>
                <c:pt idx="180">
                  <c:v>33.528136385493632</c:v>
                </c:pt>
                <c:pt idx="181">
                  <c:v>30.111649706553312</c:v>
                </c:pt>
                <c:pt idx="182">
                  <c:v>23.398480188679191</c:v>
                </c:pt>
                <c:pt idx="183">
                  <c:v>41.516474265225632</c:v>
                </c:pt>
                <c:pt idx="184">
                  <c:v>28.28684712596943</c:v>
                </c:pt>
                <c:pt idx="185">
                  <c:v>34.746830775466847</c:v>
                </c:pt>
                <c:pt idx="186">
                  <c:v>53.34612874734006</c:v>
                </c:pt>
                <c:pt idx="187">
                  <c:v>32.497846186400423</c:v>
                </c:pt>
                <c:pt idx="188">
                  <c:v>36.884690803760243</c:v>
                </c:pt>
                <c:pt idx="189">
                  <c:v>24.621309790731729</c:v>
                </c:pt>
                <c:pt idx="190">
                  <c:v>37.582874426270394</c:v>
                </c:pt>
                <c:pt idx="191">
                  <c:v>31.756255061054841</c:v>
                </c:pt>
                <c:pt idx="192">
                  <c:v>33.7229062525087</c:v>
                </c:pt>
                <c:pt idx="193">
                  <c:v>22.58139578528813</c:v>
                </c:pt>
                <c:pt idx="194">
                  <c:v>38.699382907616958</c:v>
                </c:pt>
                <c:pt idx="195">
                  <c:v>35.415747693814303</c:v>
                </c:pt>
                <c:pt idx="196">
                  <c:v>41.105284752614743</c:v>
                </c:pt>
                <c:pt idx="197">
                  <c:v>40.663777006011237</c:v>
                </c:pt>
                <c:pt idx="198">
                  <c:v>44.9255833523709</c:v>
                </c:pt>
                <c:pt idx="199">
                  <c:v>42.723911861872907</c:v>
                </c:pt>
                <c:pt idx="200">
                  <c:v>38.212465945399472</c:v>
                </c:pt>
                <c:pt idx="201">
                  <c:v>38.884182385092203</c:v>
                </c:pt>
                <c:pt idx="202">
                  <c:v>40.739647526394528</c:v>
                </c:pt>
                <c:pt idx="203">
                  <c:v>22.305687946902871</c:v>
                </c:pt>
                <c:pt idx="204">
                  <c:v>30.847420936494579</c:v>
                </c:pt>
                <c:pt idx="205">
                  <c:v>30.687945882319241</c:v>
                </c:pt>
                <c:pt idx="206">
                  <c:v>24.252317303415939</c:v>
                </c:pt>
                <c:pt idx="207">
                  <c:v>32.865853957165903</c:v>
                </c:pt>
                <c:pt idx="208">
                  <c:v>35.248273198591299</c:v>
                </c:pt>
                <c:pt idx="209">
                  <c:v>30.731611617252511</c:v>
                </c:pt>
                <c:pt idx="210">
                  <c:v>34.612686491523583</c:v>
                </c:pt>
                <c:pt idx="211">
                  <c:v>34.397318708762121</c:v>
                </c:pt>
                <c:pt idx="212">
                  <c:v>35.710905277161352</c:v>
                </c:pt>
                <c:pt idx="213">
                  <c:v>27.444986087568282</c:v>
                </c:pt>
                <c:pt idx="214">
                  <c:v>30.944991341169441</c:v>
                </c:pt>
                <c:pt idx="215">
                  <c:v>35.131241136662723</c:v>
                </c:pt>
                <c:pt idx="216">
                  <c:v>35.824534460467802</c:v>
                </c:pt>
                <c:pt idx="217">
                  <c:v>40.738219891427029</c:v>
                </c:pt>
                <c:pt idx="218">
                  <c:v>35.742740954669607</c:v>
                </c:pt>
                <c:pt idx="219">
                  <c:v>37.843871122090221</c:v>
                </c:pt>
                <c:pt idx="220">
                  <c:v>36.275522173456302</c:v>
                </c:pt>
                <c:pt idx="221">
                  <c:v>40.107956087222213</c:v>
                </c:pt>
                <c:pt idx="222">
                  <c:v>43.318506588530738</c:v>
                </c:pt>
                <c:pt idx="223">
                  <c:v>32.427639957529053</c:v>
                </c:pt>
                <c:pt idx="224">
                  <c:v>42.52423424809043</c:v>
                </c:pt>
                <c:pt idx="225">
                  <c:v>27.333078549819419</c:v>
                </c:pt>
                <c:pt idx="226">
                  <c:v>34.864687511502403</c:v>
                </c:pt>
                <c:pt idx="227">
                  <c:v>36.29718267789341</c:v>
                </c:pt>
                <c:pt idx="228">
                  <c:v>37.142483087934878</c:v>
                </c:pt>
                <c:pt idx="229">
                  <c:v>28.634123571602728</c:v>
                </c:pt>
                <c:pt idx="230">
                  <c:v>32.689329995379701</c:v>
                </c:pt>
                <c:pt idx="231">
                  <c:v>26.26747305516982</c:v>
                </c:pt>
                <c:pt idx="232">
                  <c:v>30.20271569510578</c:v>
                </c:pt>
                <c:pt idx="233">
                  <c:v>29.406849838009069</c:v>
                </c:pt>
                <c:pt idx="234">
                  <c:v>29.582019185892101</c:v>
                </c:pt>
                <c:pt idx="235">
                  <c:v>33.711804054746374</c:v>
                </c:pt>
                <c:pt idx="236">
                  <c:v>37.090974583647267</c:v>
                </c:pt>
                <c:pt idx="237">
                  <c:v>33.37766595560764</c:v>
                </c:pt>
                <c:pt idx="238">
                  <c:v>27.041050835969759</c:v>
                </c:pt>
                <c:pt idx="239">
                  <c:v>30.050159333981441</c:v>
                </c:pt>
                <c:pt idx="240">
                  <c:v>35.830610449853737</c:v>
                </c:pt>
                <c:pt idx="241">
                  <c:v>41.0761120141795</c:v>
                </c:pt>
                <c:pt idx="242">
                  <c:v>44.364143216768433</c:v>
                </c:pt>
                <c:pt idx="243">
                  <c:v>40.853744770652767</c:v>
                </c:pt>
                <c:pt idx="244">
                  <c:v>42.305030960403549</c:v>
                </c:pt>
                <c:pt idx="245">
                  <c:v>36.086868894523839</c:v>
                </c:pt>
                <c:pt idx="246">
                  <c:v>30.36073946985238</c:v>
                </c:pt>
                <c:pt idx="247">
                  <c:v>39.140664894754593</c:v>
                </c:pt>
                <c:pt idx="248">
                  <c:v>43.861583669158932</c:v>
                </c:pt>
                <c:pt idx="249">
                  <c:v>42.694779267656003</c:v>
                </c:pt>
                <c:pt idx="250">
                  <c:v>40.705386791930152</c:v>
                </c:pt>
                <c:pt idx="251">
                  <c:v>42.002789220193179</c:v>
                </c:pt>
                <c:pt idx="252">
                  <c:v>44.145827235678198</c:v>
                </c:pt>
                <c:pt idx="253">
                  <c:v>37.199968336720609</c:v>
                </c:pt>
                <c:pt idx="254">
                  <c:v>39.804383007856153</c:v>
                </c:pt>
                <c:pt idx="255">
                  <c:v>36.65566735244694</c:v>
                </c:pt>
                <c:pt idx="256">
                  <c:v>31.360402163211941</c:v>
                </c:pt>
                <c:pt idx="257">
                  <c:v>40.108920505910177</c:v>
                </c:pt>
                <c:pt idx="258">
                  <c:v>46.770295236998003</c:v>
                </c:pt>
                <c:pt idx="259">
                  <c:v>40.823847939380798</c:v>
                </c:pt>
                <c:pt idx="260">
                  <c:v>34.841524205973393</c:v>
                </c:pt>
                <c:pt idx="261">
                  <c:v>53.313323999945098</c:v>
                </c:pt>
                <c:pt idx="262">
                  <c:v>33.884304940138428</c:v>
                </c:pt>
                <c:pt idx="263">
                  <c:v>59.323438482307573</c:v>
                </c:pt>
                <c:pt idx="264">
                  <c:v>35.17411797877741</c:v>
                </c:pt>
                <c:pt idx="265">
                  <c:v>42.07155788703686</c:v>
                </c:pt>
                <c:pt idx="266">
                  <c:v>41.411328307879799</c:v>
                </c:pt>
                <c:pt idx="267">
                  <c:v>59.843575447161811</c:v>
                </c:pt>
                <c:pt idx="268">
                  <c:v>30.578774310818911</c:v>
                </c:pt>
                <c:pt idx="269">
                  <c:v>37.907577056764893</c:v>
                </c:pt>
                <c:pt idx="270">
                  <c:v>40.291926620012823</c:v>
                </c:pt>
                <c:pt idx="271">
                  <c:v>35.475303848819401</c:v>
                </c:pt>
                <c:pt idx="272">
                  <c:v>42.846049682457753</c:v>
                </c:pt>
                <c:pt idx="273">
                  <c:v>38.35710248390906</c:v>
                </c:pt>
                <c:pt idx="274">
                  <c:v>41.20289936473084</c:v>
                </c:pt>
                <c:pt idx="275">
                  <c:v>39.991185732793262</c:v>
                </c:pt>
                <c:pt idx="276">
                  <c:v>26.448092167780889</c:v>
                </c:pt>
                <c:pt idx="277">
                  <c:v>33.529243592045553</c:v>
                </c:pt>
                <c:pt idx="278">
                  <c:v>31.8072368074527</c:v>
                </c:pt>
                <c:pt idx="279">
                  <c:v>30.245804896419799</c:v>
                </c:pt>
                <c:pt idx="280">
                  <c:v>16.286248251515079</c:v>
                </c:pt>
                <c:pt idx="281">
                  <c:v>33.730946450358999</c:v>
                </c:pt>
                <c:pt idx="282">
                  <c:v>35.265897358279801</c:v>
                </c:pt>
                <c:pt idx="283">
                  <c:v>29.76604965985884</c:v>
                </c:pt>
                <c:pt idx="284">
                  <c:v>31.511632747219561</c:v>
                </c:pt>
                <c:pt idx="285">
                  <c:v>27.767778080716059</c:v>
                </c:pt>
                <c:pt idx="286">
                  <c:v>35.660844625017567</c:v>
                </c:pt>
                <c:pt idx="287">
                  <c:v>32.593588949243902</c:v>
                </c:pt>
                <c:pt idx="288">
                  <c:v>25.02115972051762</c:v>
                </c:pt>
                <c:pt idx="289">
                  <c:v>30.827229669506611</c:v>
                </c:pt>
                <c:pt idx="290">
                  <c:v>25.708981483684671</c:v>
                </c:pt>
                <c:pt idx="291">
                  <c:v>39.331194915524101</c:v>
                </c:pt>
                <c:pt idx="292">
                  <c:v>28.90761527872985</c:v>
                </c:pt>
                <c:pt idx="293">
                  <c:v>46.814062598013479</c:v>
                </c:pt>
                <c:pt idx="294">
                  <c:v>42.057042390744449</c:v>
                </c:pt>
                <c:pt idx="295">
                  <c:v>42.804627184001497</c:v>
                </c:pt>
                <c:pt idx="296">
                  <c:v>38.612531020514162</c:v>
                </c:pt>
                <c:pt idx="297">
                  <c:v>28.207322603631681</c:v>
                </c:pt>
                <c:pt idx="298">
                  <c:v>31.970568434583399</c:v>
                </c:pt>
                <c:pt idx="299">
                  <c:v>29.21744990586388</c:v>
                </c:pt>
                <c:pt idx="300">
                  <c:v>27.72502560678938</c:v>
                </c:pt>
                <c:pt idx="301">
                  <c:v>33.227870841573107</c:v>
                </c:pt>
                <c:pt idx="302">
                  <c:v>29.954507560475651</c:v>
                </c:pt>
                <c:pt idx="303">
                  <c:v>29.37510970171105</c:v>
                </c:pt>
                <c:pt idx="304">
                  <c:v>27.68881940993354</c:v>
                </c:pt>
                <c:pt idx="305">
                  <c:v>29.25493449571735</c:v>
                </c:pt>
              </c:numCache>
            </c:numRef>
          </c:xVal>
          <c:yVal>
            <c:numRef>
              <c:f>Sheet1!$B$2:$B$307</c:f>
              <c:numCache>
                <c:formatCode>General</c:formatCode>
                <c:ptCount val="306"/>
                <c:pt idx="0">
                  <c:v>-8</c:v>
                </c:pt>
                <c:pt idx="1">
                  <c:v>-9</c:v>
                </c:pt>
                <c:pt idx="2">
                  <c:v>-5</c:v>
                </c:pt>
                <c:pt idx="3">
                  <c:v>-4</c:v>
                </c:pt>
                <c:pt idx="4">
                  <c:v>-7</c:v>
                </c:pt>
                <c:pt idx="5">
                  <c:v>-9</c:v>
                </c:pt>
                <c:pt idx="6">
                  <c:v>-6</c:v>
                </c:pt>
                <c:pt idx="7">
                  <c:v>-4</c:v>
                </c:pt>
                <c:pt idx="8">
                  <c:v>-3</c:v>
                </c:pt>
                <c:pt idx="9">
                  <c:v>-5</c:v>
                </c:pt>
                <c:pt idx="10">
                  <c:v>-4</c:v>
                </c:pt>
                <c:pt idx="11">
                  <c:v>-2</c:v>
                </c:pt>
                <c:pt idx="12">
                  <c:v>-3</c:v>
                </c:pt>
                <c:pt idx="13">
                  <c:v>-9</c:v>
                </c:pt>
                <c:pt idx="14">
                  <c:v>-5</c:v>
                </c:pt>
                <c:pt idx="15">
                  <c:v>-10</c:v>
                </c:pt>
                <c:pt idx="16">
                  <c:v>-5</c:v>
                </c:pt>
                <c:pt idx="17">
                  <c:v>-4</c:v>
                </c:pt>
                <c:pt idx="18">
                  <c:v>0</c:v>
                </c:pt>
                <c:pt idx="19">
                  <c:v>-4</c:v>
                </c:pt>
                <c:pt idx="20">
                  <c:v>-7</c:v>
                </c:pt>
                <c:pt idx="21">
                  <c:v>-10</c:v>
                </c:pt>
                <c:pt idx="22">
                  <c:v>-4</c:v>
                </c:pt>
                <c:pt idx="23">
                  <c:v>-7</c:v>
                </c:pt>
                <c:pt idx="24">
                  <c:v>-4</c:v>
                </c:pt>
                <c:pt idx="25">
                  <c:v>-5</c:v>
                </c:pt>
                <c:pt idx="26">
                  <c:v>-1</c:v>
                </c:pt>
                <c:pt idx="27">
                  <c:v>-3</c:v>
                </c:pt>
                <c:pt idx="28">
                  <c:v>-6</c:v>
                </c:pt>
                <c:pt idx="29">
                  <c:v>-6</c:v>
                </c:pt>
                <c:pt idx="30">
                  <c:v>-4</c:v>
                </c:pt>
                <c:pt idx="31">
                  <c:v>-2</c:v>
                </c:pt>
                <c:pt idx="32">
                  <c:v>-3</c:v>
                </c:pt>
                <c:pt idx="33">
                  <c:v>-2</c:v>
                </c:pt>
                <c:pt idx="34">
                  <c:v>-3</c:v>
                </c:pt>
                <c:pt idx="35">
                  <c:v>-2</c:v>
                </c:pt>
                <c:pt idx="36">
                  <c:v>-7</c:v>
                </c:pt>
                <c:pt idx="37">
                  <c:v>-2</c:v>
                </c:pt>
                <c:pt idx="38">
                  <c:v>-7</c:v>
                </c:pt>
                <c:pt idx="39">
                  <c:v>-3</c:v>
                </c:pt>
                <c:pt idx="40">
                  <c:v>-4</c:v>
                </c:pt>
                <c:pt idx="41">
                  <c:v>-3</c:v>
                </c:pt>
                <c:pt idx="42">
                  <c:v>-4</c:v>
                </c:pt>
                <c:pt idx="43">
                  <c:v>-3</c:v>
                </c:pt>
                <c:pt idx="44">
                  <c:v>-2</c:v>
                </c:pt>
                <c:pt idx="45">
                  <c:v>-8</c:v>
                </c:pt>
                <c:pt idx="46">
                  <c:v>0</c:v>
                </c:pt>
                <c:pt idx="47">
                  <c:v>-3</c:v>
                </c:pt>
                <c:pt idx="48">
                  <c:v>-6</c:v>
                </c:pt>
                <c:pt idx="49">
                  <c:v>-7</c:v>
                </c:pt>
                <c:pt idx="50">
                  <c:v>-4</c:v>
                </c:pt>
                <c:pt idx="51">
                  <c:v>-9</c:v>
                </c:pt>
                <c:pt idx="52">
                  <c:v>-1</c:v>
                </c:pt>
                <c:pt idx="53">
                  <c:v>-3</c:v>
                </c:pt>
                <c:pt idx="54">
                  <c:v>-3</c:v>
                </c:pt>
                <c:pt idx="55">
                  <c:v>-4</c:v>
                </c:pt>
                <c:pt idx="56">
                  <c:v>-4</c:v>
                </c:pt>
                <c:pt idx="57">
                  <c:v>-6</c:v>
                </c:pt>
                <c:pt idx="58">
                  <c:v>-4</c:v>
                </c:pt>
                <c:pt idx="59">
                  <c:v>-1</c:v>
                </c:pt>
                <c:pt idx="60">
                  <c:v>-4</c:v>
                </c:pt>
                <c:pt idx="61">
                  <c:v>-4</c:v>
                </c:pt>
                <c:pt idx="62">
                  <c:v>-6</c:v>
                </c:pt>
                <c:pt idx="63">
                  <c:v>-4</c:v>
                </c:pt>
                <c:pt idx="64">
                  <c:v>-10</c:v>
                </c:pt>
                <c:pt idx="65">
                  <c:v>-4</c:v>
                </c:pt>
                <c:pt idx="66">
                  <c:v>-4</c:v>
                </c:pt>
                <c:pt idx="67">
                  <c:v>-4</c:v>
                </c:pt>
                <c:pt idx="68">
                  <c:v>-4</c:v>
                </c:pt>
                <c:pt idx="69">
                  <c:v>-4</c:v>
                </c:pt>
                <c:pt idx="70">
                  <c:v>-10</c:v>
                </c:pt>
                <c:pt idx="71">
                  <c:v>-4</c:v>
                </c:pt>
                <c:pt idx="72">
                  <c:v>-6</c:v>
                </c:pt>
                <c:pt idx="73">
                  <c:v>-7</c:v>
                </c:pt>
                <c:pt idx="74">
                  <c:v>-9</c:v>
                </c:pt>
                <c:pt idx="75">
                  <c:v>-8</c:v>
                </c:pt>
                <c:pt idx="76">
                  <c:v>-8</c:v>
                </c:pt>
                <c:pt idx="77">
                  <c:v>-2</c:v>
                </c:pt>
                <c:pt idx="78">
                  <c:v>-3</c:v>
                </c:pt>
                <c:pt idx="79">
                  <c:v>-1</c:v>
                </c:pt>
                <c:pt idx="80">
                  <c:v>-8</c:v>
                </c:pt>
                <c:pt idx="81">
                  <c:v>-18</c:v>
                </c:pt>
                <c:pt idx="82">
                  <c:v>-19</c:v>
                </c:pt>
                <c:pt idx="83">
                  <c:v>-11</c:v>
                </c:pt>
                <c:pt idx="84">
                  <c:v>-9</c:v>
                </c:pt>
                <c:pt idx="85">
                  <c:v>-8</c:v>
                </c:pt>
                <c:pt idx="86">
                  <c:v>-18</c:v>
                </c:pt>
                <c:pt idx="87">
                  <c:v>-13</c:v>
                </c:pt>
                <c:pt idx="88">
                  <c:v>-15</c:v>
                </c:pt>
                <c:pt idx="89">
                  <c:v>-10</c:v>
                </c:pt>
                <c:pt idx="90">
                  <c:v>-13</c:v>
                </c:pt>
                <c:pt idx="91">
                  <c:v>-12</c:v>
                </c:pt>
                <c:pt idx="92">
                  <c:v>-12</c:v>
                </c:pt>
                <c:pt idx="93">
                  <c:v>-4</c:v>
                </c:pt>
                <c:pt idx="94">
                  <c:v>-3</c:v>
                </c:pt>
                <c:pt idx="95">
                  <c:v>-17</c:v>
                </c:pt>
                <c:pt idx="96">
                  <c:v>-8</c:v>
                </c:pt>
                <c:pt idx="97">
                  <c:v>-10</c:v>
                </c:pt>
                <c:pt idx="98">
                  <c:v>-5</c:v>
                </c:pt>
                <c:pt idx="99">
                  <c:v>-16</c:v>
                </c:pt>
                <c:pt idx="100">
                  <c:v>-7</c:v>
                </c:pt>
                <c:pt idx="101">
                  <c:v>-12</c:v>
                </c:pt>
                <c:pt idx="102">
                  <c:v>-7</c:v>
                </c:pt>
                <c:pt idx="103">
                  <c:v>-5</c:v>
                </c:pt>
                <c:pt idx="104">
                  <c:v>-6</c:v>
                </c:pt>
                <c:pt idx="105">
                  <c:v>-3</c:v>
                </c:pt>
                <c:pt idx="106">
                  <c:v>-4</c:v>
                </c:pt>
                <c:pt idx="107">
                  <c:v>-8</c:v>
                </c:pt>
                <c:pt idx="108">
                  <c:v>-5</c:v>
                </c:pt>
                <c:pt idx="109">
                  <c:v>-6</c:v>
                </c:pt>
                <c:pt idx="110">
                  <c:v>-7</c:v>
                </c:pt>
                <c:pt idx="111">
                  <c:v>-4</c:v>
                </c:pt>
                <c:pt idx="112">
                  <c:v>-13</c:v>
                </c:pt>
                <c:pt idx="113">
                  <c:v>-12</c:v>
                </c:pt>
                <c:pt idx="114">
                  <c:v>-10</c:v>
                </c:pt>
                <c:pt idx="115">
                  <c:v>-10</c:v>
                </c:pt>
                <c:pt idx="116">
                  <c:v>-17</c:v>
                </c:pt>
                <c:pt idx="117">
                  <c:v>-7</c:v>
                </c:pt>
                <c:pt idx="118">
                  <c:v>-6</c:v>
                </c:pt>
                <c:pt idx="119">
                  <c:v>-6</c:v>
                </c:pt>
                <c:pt idx="120">
                  <c:v>-6</c:v>
                </c:pt>
                <c:pt idx="121">
                  <c:v>-7</c:v>
                </c:pt>
                <c:pt idx="122">
                  <c:v>-8</c:v>
                </c:pt>
                <c:pt idx="123">
                  <c:v>-12</c:v>
                </c:pt>
                <c:pt idx="124">
                  <c:v>-4</c:v>
                </c:pt>
                <c:pt idx="125">
                  <c:v>-10</c:v>
                </c:pt>
                <c:pt idx="126">
                  <c:v>-4</c:v>
                </c:pt>
                <c:pt idx="127">
                  <c:v>-4</c:v>
                </c:pt>
                <c:pt idx="128">
                  <c:v>-4</c:v>
                </c:pt>
                <c:pt idx="129">
                  <c:v>-8</c:v>
                </c:pt>
                <c:pt idx="130">
                  <c:v>0</c:v>
                </c:pt>
                <c:pt idx="131">
                  <c:v>-8</c:v>
                </c:pt>
                <c:pt idx="132">
                  <c:v>-6</c:v>
                </c:pt>
                <c:pt idx="133">
                  <c:v>-3</c:v>
                </c:pt>
                <c:pt idx="134">
                  <c:v>-5</c:v>
                </c:pt>
                <c:pt idx="135">
                  <c:v>-6</c:v>
                </c:pt>
                <c:pt idx="136">
                  <c:v>-9</c:v>
                </c:pt>
                <c:pt idx="137">
                  <c:v>-11</c:v>
                </c:pt>
                <c:pt idx="138">
                  <c:v>-2</c:v>
                </c:pt>
                <c:pt idx="139">
                  <c:v>-4</c:v>
                </c:pt>
                <c:pt idx="140">
                  <c:v>-5</c:v>
                </c:pt>
                <c:pt idx="141">
                  <c:v>-7</c:v>
                </c:pt>
                <c:pt idx="142">
                  <c:v>0</c:v>
                </c:pt>
                <c:pt idx="143">
                  <c:v>-1</c:v>
                </c:pt>
                <c:pt idx="144">
                  <c:v>0</c:v>
                </c:pt>
                <c:pt idx="145">
                  <c:v>-7</c:v>
                </c:pt>
                <c:pt idx="146">
                  <c:v>-6</c:v>
                </c:pt>
                <c:pt idx="147">
                  <c:v>-8</c:v>
                </c:pt>
                <c:pt idx="148">
                  <c:v>-10</c:v>
                </c:pt>
                <c:pt idx="149">
                  <c:v>-5</c:v>
                </c:pt>
                <c:pt idx="150">
                  <c:v>-3</c:v>
                </c:pt>
                <c:pt idx="151">
                  <c:v>-3</c:v>
                </c:pt>
                <c:pt idx="152">
                  <c:v>-5</c:v>
                </c:pt>
                <c:pt idx="153">
                  <c:v>-5</c:v>
                </c:pt>
                <c:pt idx="154">
                  <c:v>-5</c:v>
                </c:pt>
                <c:pt idx="155">
                  <c:v>-12</c:v>
                </c:pt>
                <c:pt idx="156">
                  <c:v>-3</c:v>
                </c:pt>
                <c:pt idx="157">
                  <c:v>-11</c:v>
                </c:pt>
                <c:pt idx="158">
                  <c:v>-1</c:v>
                </c:pt>
                <c:pt idx="159">
                  <c:v>-9</c:v>
                </c:pt>
                <c:pt idx="160">
                  <c:v>-2</c:v>
                </c:pt>
                <c:pt idx="161">
                  <c:v>-6</c:v>
                </c:pt>
                <c:pt idx="162">
                  <c:v>-9</c:v>
                </c:pt>
                <c:pt idx="163">
                  <c:v>-12</c:v>
                </c:pt>
                <c:pt idx="164">
                  <c:v>-3</c:v>
                </c:pt>
                <c:pt idx="165">
                  <c:v>-5</c:v>
                </c:pt>
                <c:pt idx="166">
                  <c:v>-7</c:v>
                </c:pt>
                <c:pt idx="167">
                  <c:v>-2</c:v>
                </c:pt>
                <c:pt idx="168">
                  <c:v>-3</c:v>
                </c:pt>
                <c:pt idx="169">
                  <c:v>-5</c:v>
                </c:pt>
                <c:pt idx="170">
                  <c:v>-5</c:v>
                </c:pt>
                <c:pt idx="171">
                  <c:v>-5</c:v>
                </c:pt>
                <c:pt idx="172">
                  <c:v>-4</c:v>
                </c:pt>
                <c:pt idx="173">
                  <c:v>0</c:v>
                </c:pt>
                <c:pt idx="174">
                  <c:v>-1</c:v>
                </c:pt>
                <c:pt idx="175">
                  <c:v>-2</c:v>
                </c:pt>
                <c:pt idx="176">
                  <c:v>-9</c:v>
                </c:pt>
                <c:pt idx="177">
                  <c:v>-9</c:v>
                </c:pt>
                <c:pt idx="178">
                  <c:v>-3</c:v>
                </c:pt>
                <c:pt idx="179">
                  <c:v>-6</c:v>
                </c:pt>
                <c:pt idx="180">
                  <c:v>-8</c:v>
                </c:pt>
                <c:pt idx="181">
                  <c:v>1</c:v>
                </c:pt>
                <c:pt idx="182">
                  <c:v>-8</c:v>
                </c:pt>
                <c:pt idx="183">
                  <c:v>-2</c:v>
                </c:pt>
                <c:pt idx="184">
                  <c:v>-7</c:v>
                </c:pt>
                <c:pt idx="185">
                  <c:v>-10</c:v>
                </c:pt>
                <c:pt idx="186">
                  <c:v>-10</c:v>
                </c:pt>
                <c:pt idx="187">
                  <c:v>-4</c:v>
                </c:pt>
                <c:pt idx="188">
                  <c:v>-11</c:v>
                </c:pt>
                <c:pt idx="189">
                  <c:v>-10</c:v>
                </c:pt>
                <c:pt idx="190">
                  <c:v>-11</c:v>
                </c:pt>
                <c:pt idx="191">
                  <c:v>-3</c:v>
                </c:pt>
                <c:pt idx="192">
                  <c:v>-7</c:v>
                </c:pt>
                <c:pt idx="193">
                  <c:v>-11</c:v>
                </c:pt>
                <c:pt idx="194">
                  <c:v>-5</c:v>
                </c:pt>
                <c:pt idx="195">
                  <c:v>-8</c:v>
                </c:pt>
                <c:pt idx="196">
                  <c:v>-10</c:v>
                </c:pt>
                <c:pt idx="197">
                  <c:v>-6</c:v>
                </c:pt>
                <c:pt idx="198">
                  <c:v>-12</c:v>
                </c:pt>
                <c:pt idx="199">
                  <c:v>-6</c:v>
                </c:pt>
                <c:pt idx="200">
                  <c:v>-11</c:v>
                </c:pt>
                <c:pt idx="201">
                  <c:v>-7</c:v>
                </c:pt>
                <c:pt idx="202">
                  <c:v>-7</c:v>
                </c:pt>
                <c:pt idx="203">
                  <c:v>-12</c:v>
                </c:pt>
                <c:pt idx="204">
                  <c:v>-6</c:v>
                </c:pt>
                <c:pt idx="205">
                  <c:v>-6</c:v>
                </c:pt>
                <c:pt idx="206">
                  <c:v>-5</c:v>
                </c:pt>
                <c:pt idx="207">
                  <c:v>-10</c:v>
                </c:pt>
                <c:pt idx="208">
                  <c:v>-3</c:v>
                </c:pt>
                <c:pt idx="209">
                  <c:v>-5</c:v>
                </c:pt>
                <c:pt idx="210">
                  <c:v>-9</c:v>
                </c:pt>
                <c:pt idx="211">
                  <c:v>-7</c:v>
                </c:pt>
                <c:pt idx="212">
                  <c:v>-6</c:v>
                </c:pt>
                <c:pt idx="213">
                  <c:v>-12</c:v>
                </c:pt>
                <c:pt idx="214">
                  <c:v>-3</c:v>
                </c:pt>
                <c:pt idx="215">
                  <c:v>-6</c:v>
                </c:pt>
                <c:pt idx="216">
                  <c:v>-4</c:v>
                </c:pt>
                <c:pt idx="217">
                  <c:v>-13</c:v>
                </c:pt>
                <c:pt idx="218">
                  <c:v>-8</c:v>
                </c:pt>
                <c:pt idx="219">
                  <c:v>-6</c:v>
                </c:pt>
                <c:pt idx="220">
                  <c:v>1</c:v>
                </c:pt>
                <c:pt idx="221">
                  <c:v>0</c:v>
                </c:pt>
                <c:pt idx="222">
                  <c:v>-2</c:v>
                </c:pt>
                <c:pt idx="223">
                  <c:v>-3</c:v>
                </c:pt>
                <c:pt idx="224">
                  <c:v>0</c:v>
                </c:pt>
                <c:pt idx="225">
                  <c:v>-9</c:v>
                </c:pt>
                <c:pt idx="226">
                  <c:v>-3</c:v>
                </c:pt>
                <c:pt idx="227">
                  <c:v>-1</c:v>
                </c:pt>
                <c:pt idx="228">
                  <c:v>-2</c:v>
                </c:pt>
                <c:pt idx="229">
                  <c:v>-3</c:v>
                </c:pt>
                <c:pt idx="230">
                  <c:v>-3</c:v>
                </c:pt>
                <c:pt idx="231">
                  <c:v>-5</c:v>
                </c:pt>
                <c:pt idx="232">
                  <c:v>-7</c:v>
                </c:pt>
                <c:pt idx="233">
                  <c:v>-6</c:v>
                </c:pt>
                <c:pt idx="234">
                  <c:v>-3</c:v>
                </c:pt>
                <c:pt idx="235">
                  <c:v>-10</c:v>
                </c:pt>
                <c:pt idx="236">
                  <c:v>-5</c:v>
                </c:pt>
                <c:pt idx="237">
                  <c:v>-6</c:v>
                </c:pt>
                <c:pt idx="238">
                  <c:v>-3</c:v>
                </c:pt>
                <c:pt idx="239">
                  <c:v>-2</c:v>
                </c:pt>
                <c:pt idx="240">
                  <c:v>-5</c:v>
                </c:pt>
                <c:pt idx="241">
                  <c:v>-4</c:v>
                </c:pt>
                <c:pt idx="242">
                  <c:v>-6</c:v>
                </c:pt>
                <c:pt idx="243">
                  <c:v>-5</c:v>
                </c:pt>
                <c:pt idx="244">
                  <c:v>-5</c:v>
                </c:pt>
                <c:pt idx="245">
                  <c:v>-3</c:v>
                </c:pt>
                <c:pt idx="246">
                  <c:v>-6</c:v>
                </c:pt>
                <c:pt idx="247">
                  <c:v>-5</c:v>
                </c:pt>
                <c:pt idx="248">
                  <c:v>-17</c:v>
                </c:pt>
                <c:pt idx="249">
                  <c:v>-8</c:v>
                </c:pt>
                <c:pt idx="250">
                  <c:v>-9</c:v>
                </c:pt>
                <c:pt idx="251">
                  <c:v>-5</c:v>
                </c:pt>
                <c:pt idx="252">
                  <c:v>-7</c:v>
                </c:pt>
                <c:pt idx="253">
                  <c:v>-10</c:v>
                </c:pt>
                <c:pt idx="254">
                  <c:v>-8</c:v>
                </c:pt>
                <c:pt idx="255">
                  <c:v>-5</c:v>
                </c:pt>
                <c:pt idx="256">
                  <c:v>-8</c:v>
                </c:pt>
                <c:pt idx="257">
                  <c:v>-10</c:v>
                </c:pt>
                <c:pt idx="258">
                  <c:v>-10</c:v>
                </c:pt>
                <c:pt idx="259">
                  <c:v>-8</c:v>
                </c:pt>
                <c:pt idx="260">
                  <c:v>-7</c:v>
                </c:pt>
                <c:pt idx="261">
                  <c:v>-5</c:v>
                </c:pt>
                <c:pt idx="262">
                  <c:v>-5</c:v>
                </c:pt>
                <c:pt idx="263">
                  <c:v>-8</c:v>
                </c:pt>
                <c:pt idx="264">
                  <c:v>-5</c:v>
                </c:pt>
                <c:pt idx="265">
                  <c:v>-7</c:v>
                </c:pt>
                <c:pt idx="266">
                  <c:v>-11</c:v>
                </c:pt>
                <c:pt idx="267">
                  <c:v>-12</c:v>
                </c:pt>
                <c:pt idx="268">
                  <c:v>-5</c:v>
                </c:pt>
                <c:pt idx="269">
                  <c:v>-9</c:v>
                </c:pt>
                <c:pt idx="270">
                  <c:v>-7</c:v>
                </c:pt>
                <c:pt idx="271">
                  <c:v>-4</c:v>
                </c:pt>
                <c:pt idx="272">
                  <c:v>-6</c:v>
                </c:pt>
                <c:pt idx="273">
                  <c:v>-10</c:v>
                </c:pt>
                <c:pt idx="274">
                  <c:v>-8</c:v>
                </c:pt>
                <c:pt idx="275">
                  <c:v>-12</c:v>
                </c:pt>
                <c:pt idx="276">
                  <c:v>-1</c:v>
                </c:pt>
                <c:pt idx="277">
                  <c:v>-3</c:v>
                </c:pt>
                <c:pt idx="278">
                  <c:v>-2</c:v>
                </c:pt>
                <c:pt idx="279">
                  <c:v>-5</c:v>
                </c:pt>
                <c:pt idx="280">
                  <c:v>-4</c:v>
                </c:pt>
                <c:pt idx="281">
                  <c:v>-9</c:v>
                </c:pt>
                <c:pt idx="282">
                  <c:v>-4</c:v>
                </c:pt>
                <c:pt idx="283">
                  <c:v>-8</c:v>
                </c:pt>
                <c:pt idx="284">
                  <c:v>-9</c:v>
                </c:pt>
                <c:pt idx="285">
                  <c:v>-9</c:v>
                </c:pt>
                <c:pt idx="286">
                  <c:v>-10</c:v>
                </c:pt>
                <c:pt idx="287">
                  <c:v>-10</c:v>
                </c:pt>
                <c:pt idx="288">
                  <c:v>-3</c:v>
                </c:pt>
                <c:pt idx="289">
                  <c:v>-5</c:v>
                </c:pt>
                <c:pt idx="290">
                  <c:v>-3</c:v>
                </c:pt>
                <c:pt idx="291">
                  <c:v>-1</c:v>
                </c:pt>
                <c:pt idx="292">
                  <c:v>-7</c:v>
                </c:pt>
                <c:pt idx="293">
                  <c:v>-5</c:v>
                </c:pt>
                <c:pt idx="294">
                  <c:v>-12</c:v>
                </c:pt>
                <c:pt idx="295">
                  <c:v>-12</c:v>
                </c:pt>
                <c:pt idx="296">
                  <c:v>-12</c:v>
                </c:pt>
                <c:pt idx="297">
                  <c:v>-3</c:v>
                </c:pt>
                <c:pt idx="298">
                  <c:v>-4</c:v>
                </c:pt>
                <c:pt idx="299">
                  <c:v>-2</c:v>
                </c:pt>
                <c:pt idx="300">
                  <c:v>-4</c:v>
                </c:pt>
                <c:pt idx="301">
                  <c:v>-2</c:v>
                </c:pt>
                <c:pt idx="302">
                  <c:v>-7</c:v>
                </c:pt>
                <c:pt idx="303">
                  <c:v>-4</c:v>
                </c:pt>
                <c:pt idx="304">
                  <c:v>-3</c:v>
                </c:pt>
                <c:pt idx="305">
                  <c:v>-7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ECF-4A00-A63B-D067EFF13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245760"/>
        <c:axId val="22247680"/>
      </c:scatterChart>
      <c:valAx>
        <c:axId val="22245760"/>
        <c:scaling>
          <c:orientation val="minMax"/>
          <c:max val="60"/>
          <c:min val="10"/>
        </c:scaling>
        <c:delete val="0"/>
        <c:axPos val="b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47680"/>
        <c:crossesAt val="-25"/>
        <c:crossBetween val="midCat"/>
      </c:valAx>
      <c:valAx>
        <c:axId val="22247680"/>
        <c:scaling>
          <c:orientation val="minMax"/>
          <c:min val="-2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457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567F-8FA0-4B99-AC09-C7B333FC19EB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7FF6A-1E57-4590-87C6-A26DF54DA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10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Regular" charset="0"/>
              </a:defRPr>
            </a:lvl1pPr>
          </a:lstStyle>
          <a:p>
            <a:fld id="{52DA6588-4C09-482D-BBD7-EA95766D65E9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Regular" charset="0"/>
              </a:defRPr>
            </a:lvl1pPr>
          </a:lstStyle>
          <a:p>
            <a:fld id="{176361AA-BCEC-46C2-86D1-CDBB01FE51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7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201437"/>
            <a:ext cx="7886700" cy="75895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56966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 Regular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80878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56966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 Regular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80878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6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64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875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89" y="1281653"/>
            <a:ext cx="8615103" cy="5060957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Open Sans Regular" charset="0"/>
              </a:rPr>
              <a:t> Exhibit </a:t>
            </a:r>
            <a:fld id="{3CAED7C2-DE17-423D-97B0-AF5D0217C3D7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Open Sans Regular" charset="0"/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0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-2"/>
            <a:ext cx="9144000" cy="1280159"/>
          </a:xfrm>
          <a:prstGeom prst="rect">
            <a:avLst/>
          </a:prstGeom>
        </p:spPr>
        <p:txBody>
          <a:bodyPr lIns="274320" tIns="91440" rIns="274320" bIns="9144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tabLst>
                <a:tab pos="4394200" algn="l"/>
              </a:tabLst>
            </a:pPr>
            <a:endParaRPr lang="en-US" sz="2600" dirty="0">
              <a:solidFill>
                <a:srgbClr val="860B6E"/>
              </a:solidFill>
              <a:latin typeface="Rufina" charset="0"/>
              <a:ea typeface="Rufina" charset="0"/>
              <a:cs typeface="Rufina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90690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676" y="6228947"/>
            <a:ext cx="2079924" cy="61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1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rgbClr val="860B6E"/>
          </a:solidFill>
          <a:latin typeface="Rufina" charset="0"/>
          <a:ea typeface="Rufina" charset="0"/>
          <a:cs typeface="Rufi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20">
          <p15:clr>
            <a:srgbClr val="F26B43"/>
          </p15:clr>
        </p15:guide>
        <p15:guide id="2" pos="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" y="946638"/>
            <a:ext cx="7254320" cy="512029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6554849" y="4342889"/>
            <a:ext cx="2494318" cy="1573446"/>
            <a:chOff x="6595489" y="5056049"/>
            <a:chExt cx="2494318" cy="1573446"/>
          </a:xfrm>
        </p:grpSpPr>
        <p:sp>
          <p:nvSpPr>
            <p:cNvPr id="11" name="Oval 10"/>
            <p:cNvSpPr/>
            <p:nvPr/>
          </p:nvSpPr>
          <p:spPr>
            <a:xfrm>
              <a:off x="6676842" y="5406020"/>
              <a:ext cx="182880" cy="182880"/>
            </a:xfrm>
            <a:prstGeom prst="ellipse">
              <a:avLst/>
            </a:prstGeom>
            <a:solidFill>
              <a:srgbClr val="D7FAF4"/>
            </a:solidFill>
            <a:ln w="9525">
              <a:solidFill>
                <a:srgbClr val="B0F7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676842" y="5654387"/>
              <a:ext cx="182880" cy="182880"/>
            </a:xfrm>
            <a:prstGeom prst="ellipse">
              <a:avLst/>
            </a:prstGeom>
            <a:solidFill>
              <a:srgbClr val="58BDCD"/>
            </a:solidFill>
            <a:ln w="9525">
              <a:solidFill>
                <a:srgbClr val="58BD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76842" y="5902754"/>
              <a:ext cx="182880" cy="182880"/>
            </a:xfrm>
            <a:prstGeom prst="ellipse">
              <a:avLst/>
            </a:prstGeom>
            <a:solidFill>
              <a:srgbClr val="3484BC"/>
            </a:solidFill>
            <a:ln w="9525">
              <a:solidFill>
                <a:srgbClr val="3484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676842" y="6151121"/>
              <a:ext cx="182880" cy="182880"/>
            </a:xfrm>
            <a:prstGeom prst="ellipse">
              <a:avLst/>
            </a:prstGeom>
            <a:solidFill>
              <a:srgbClr val="22478C"/>
            </a:solidFill>
            <a:ln w="9525">
              <a:solidFill>
                <a:srgbClr val="2247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40817" y="5341250"/>
              <a:ext cx="2248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Top quintile (</a:t>
              </a:r>
              <a:r>
                <a:rPr lang="en-US" sz="12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61 local areas</a:t>
              </a: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)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40815" y="5594062"/>
              <a:ext cx="22489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Second quintile (61)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40817" y="5846874"/>
              <a:ext cx="17401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Third quintile (63)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40817" y="6099686"/>
              <a:ext cx="1895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Fourth quintile (61)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95489" y="5056049"/>
              <a:ext cx="24267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Overall performance, 2016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676840" y="6399486"/>
              <a:ext cx="182880" cy="182880"/>
            </a:xfrm>
            <a:prstGeom prst="ellipse">
              <a:avLst/>
            </a:prstGeom>
            <a:solidFill>
              <a:srgbClr val="060640"/>
            </a:solidFill>
            <a:ln w="9525">
              <a:solidFill>
                <a:srgbClr val="0606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40815" y="6352496"/>
              <a:ext cx="1895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Bottom quintile (60)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0" y="6350169"/>
            <a:ext cx="9143999" cy="507831"/>
          </a:xfrm>
          <a:prstGeom prst="rect">
            <a:avLst/>
          </a:prstGeom>
          <a:noFill/>
        </p:spPr>
        <p:txBody>
          <a:bodyPr wrap="square" lIns="274320" tIns="182880" rIns="274320" bIns="182880" rtlCol="0" anchor="b">
            <a:spAutoFit/>
          </a:bodyPr>
          <a:lstStyle/>
          <a:p>
            <a:pPr defTabSz="914400">
              <a:spcAft>
                <a:spcPts val="600"/>
              </a:spcAft>
              <a:defRPr/>
            </a:pP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Source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: Commonwealth Fund Scorecard on Local Health System Performance,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Edition.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74320" y="6170116"/>
            <a:ext cx="8595360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-1" y="19417"/>
            <a:ext cx="9144000" cy="1280159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860B6E"/>
                </a:solidFill>
                <a:latin typeface="Rufina" charset="0"/>
                <a:ea typeface="Rufina" charset="0"/>
                <a:cs typeface="Rufina" charset="0"/>
              </a:defRPr>
            </a:lvl1pPr>
          </a:lstStyle>
          <a:p>
            <a:pPr>
              <a:lnSpc>
                <a:spcPts val="2800"/>
              </a:lnSpc>
              <a:tabLst>
                <a:tab pos="4394200" algn="l"/>
              </a:tabLst>
            </a:pPr>
            <a:r>
              <a:rPr lang="en-US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Overall </a:t>
            </a:r>
            <a: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 </a:t>
            </a:r>
            <a:r>
              <a:rPr lang="en-US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Health System </a:t>
            </a:r>
            <a: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Performance: </a:t>
            </a:r>
            <a:b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Scorecard </a:t>
            </a:r>
            <a:r>
              <a:rPr lang="en-US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Ranking, 2016</a:t>
            </a:r>
          </a:p>
        </p:txBody>
      </p:sp>
    </p:spTree>
    <p:extLst>
      <p:ext uri="{BB962C8B-B14F-4D97-AF65-F5344CB8AC3E}">
        <p14:creationId xmlns:p14="http://schemas.microsoft.com/office/powerpoint/2010/main" val="207155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350"/>
            <a:ext cx="9144000" cy="6858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0" y="6350169"/>
            <a:ext cx="9143999" cy="507831"/>
          </a:xfrm>
          <a:prstGeom prst="rect">
            <a:avLst/>
          </a:prstGeom>
          <a:noFill/>
        </p:spPr>
        <p:txBody>
          <a:bodyPr wrap="square" lIns="274320" tIns="182880" rIns="274320" bIns="182880" rtlCol="0" anchor="b">
            <a:spAutoFit/>
          </a:bodyPr>
          <a:lstStyle/>
          <a:p>
            <a:pPr defTabSz="914400">
              <a:spcAft>
                <a:spcPts val="600"/>
              </a:spcAft>
              <a:defRPr/>
            </a:pP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Source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: Commonwealth Fund Scorecard on Local Health System Performance,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Edition.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74320" y="6170116"/>
            <a:ext cx="8595360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-1" y="19417"/>
            <a:ext cx="9144000" cy="640079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860B6E"/>
                </a:solidFill>
                <a:latin typeface="Rufina" charset="0"/>
                <a:ea typeface="Rufina" charset="0"/>
                <a:cs typeface="Rufina" charset="0"/>
              </a:defRPr>
            </a:lvl1pPr>
          </a:lstStyle>
          <a:p>
            <a:pPr>
              <a:lnSpc>
                <a:spcPts val="2800"/>
              </a:lnSpc>
              <a:tabLst>
                <a:tab pos="4394200" algn="l"/>
              </a:tabLst>
            </a:pPr>
            <a: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Performance by Dimension</a:t>
            </a:r>
            <a:endParaRPr lang="en-US" dirty="0">
              <a:solidFill>
                <a:srgbClr val="339CD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1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0" y="319029"/>
            <a:ext cx="8973176" cy="672988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0" y="5596116"/>
            <a:ext cx="7194620" cy="1261884"/>
          </a:xfrm>
          <a:prstGeom prst="rect">
            <a:avLst/>
          </a:prstGeom>
          <a:noFill/>
        </p:spPr>
        <p:txBody>
          <a:bodyPr wrap="square" lIns="274320" tIns="182880" rIns="274320" bIns="182880" rtlCol="0" anchor="b">
            <a:spAutoFit/>
          </a:bodyPr>
          <a:lstStyle/>
          <a:p>
            <a:pPr defTabSz="914400">
              <a:spcAft>
                <a:spcPts val="600"/>
              </a:spcAft>
              <a:defRPr/>
            </a:pPr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pPr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Notes: Only Scorecard indicators with trends are shown. Trend data generally reflect the three-year period ending in 2014 or 2015—refer to Appendix for additional detail.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/>
            </a:r>
            <a:b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</a:br>
            <a:r>
              <a:rPr lang="en-US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Improvement or worsening refers to a change between the baseline and current time periods of at least 0.5 standard deviations.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/>
            </a:r>
            <a:b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</a:br>
            <a:r>
              <a:rPr lang="en-US" sz="8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b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Includes the number of local areas with little or no change or without sufficient data for this subpopulation to assess change over time. </a:t>
            </a:r>
            <a:endParaRPr lang="en-US" sz="8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pPr defTabSz="914400">
              <a:spcAft>
                <a:spcPts val="600"/>
              </a:spcAft>
              <a:defRPr/>
            </a:pP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Source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: Commonwealth Fund Scorecard on Local Health System Performance,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Edition.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74320" y="5898808"/>
            <a:ext cx="8595360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-1" y="19417"/>
            <a:ext cx="9144000" cy="640079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860B6E"/>
                </a:solidFill>
                <a:latin typeface="Rufina" charset="0"/>
                <a:ea typeface="Rufina" charset="0"/>
                <a:cs typeface="Rufina" charset="0"/>
              </a:defRPr>
            </a:lvl1pPr>
          </a:lstStyle>
          <a:p>
            <a:pPr>
              <a:lnSpc>
                <a:spcPts val="2800"/>
              </a:lnSpc>
              <a:tabLst>
                <a:tab pos="4394200" algn="l"/>
              </a:tabLst>
            </a:pPr>
            <a: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Overall Improvement by Indicator</a:t>
            </a:r>
            <a:endParaRPr lang="en-US" dirty="0">
              <a:solidFill>
                <a:srgbClr val="339CD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36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03052484"/>
              </p:ext>
            </p:extLst>
          </p:nvPr>
        </p:nvGraphicFramePr>
        <p:xfrm>
          <a:off x="123566" y="1431151"/>
          <a:ext cx="8746114" cy="399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3566" y="1169889"/>
            <a:ext cx="6439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Open Sans" charset="0"/>
                <a:ea typeface="Open Sans" charset="0"/>
                <a:cs typeface="Open Sans" charset="0"/>
              </a:rPr>
              <a:t>Percentage-point reduction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Open Sans" charset="0"/>
                <a:ea typeface="Open Sans" charset="0"/>
                <a:cs typeface="Open Sans" charset="0"/>
              </a:rPr>
              <a:t>in </a:t>
            </a:r>
            <a:r>
              <a:rPr kumimoji="0" lang="en-US" sz="1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Open Sans" charset="0"/>
                <a:ea typeface="Open Sans" charset="0"/>
                <a:cs typeface="Open Sans" charset="0"/>
              </a:rPr>
              <a:t>uninsured adults </a:t>
            </a: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Open Sans" charset="0"/>
                <a:ea typeface="Open Sans" charset="0"/>
                <a:cs typeface="Open Sans" charset="0"/>
              </a:rPr>
              <a:t>between 2012 and 2014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" y="5719227"/>
            <a:ext cx="9143999" cy="1138773"/>
          </a:xfrm>
          <a:prstGeom prst="rect">
            <a:avLst/>
          </a:prstGeom>
          <a:noFill/>
        </p:spPr>
        <p:txBody>
          <a:bodyPr wrap="square" lIns="274320" tIns="182880" rIns="274320" bIns="182880" rtlCol="0" anchor="b">
            <a:spAutoFit/>
          </a:bodyPr>
          <a:lstStyle/>
          <a:p>
            <a:pPr lvl="0" defTabSz="914400">
              <a:spcAft>
                <a:spcPts val="600"/>
              </a:spcAft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Open Sans" charset="0"/>
                <a:ea typeface="Open Sans" charset="0"/>
                <a:cs typeface="Open Sans" charset="0"/>
              </a:rPr>
              <a:t>Notes: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States’ Medicaid expansion status as of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January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1, 2014.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Lower-income local areas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are defined as those hospital referral regions (HRRs) where 40% or more of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residents live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in households with incomes below 200% of the Federal Poverty Level (FPL).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Higher-income local areas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are defined as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those HRRs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where fewer than 30% of residents live in households with incomes below 200% FPL. 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Open Sans" charset="0"/>
              <a:ea typeface="Open Sans" charset="0"/>
              <a:cs typeface="Open Sans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Open Sans" charset="0"/>
                <a:ea typeface="Open Sans" charset="0"/>
                <a:cs typeface="Open Sans" charset="0"/>
              </a:rPr>
              <a:t>Data: 2012 and 2014 American Community Survey Public Use Micro Sample (ACS PUMS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Open Sans" charset="0"/>
                <a:ea typeface="Open Sans" charset="0"/>
                <a:cs typeface="Open Sans" charset="0"/>
              </a:rPr>
              <a:t>).</a:t>
            </a:r>
          </a:p>
          <a:p>
            <a:pPr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Source: Commonwealth Fund Scorecard on Local Health System Performance,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Edition.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-1" y="-2490"/>
            <a:ext cx="9144000" cy="1280159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860B6E"/>
                </a:solidFill>
                <a:latin typeface="Rufina" charset="0"/>
                <a:ea typeface="Rufina" charset="0"/>
                <a:cs typeface="Rufina" charset="0"/>
              </a:defRPr>
            </a:lvl1pPr>
          </a:lstStyle>
          <a:p>
            <a:pPr>
              <a:lnSpc>
                <a:spcPts val="2800"/>
              </a:lnSpc>
              <a:tabLst>
                <a:tab pos="4394200" algn="l"/>
              </a:tabLst>
            </a:pPr>
            <a: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Larger Reductions in Uninsured Adults in Low-Income Communities in States That Expanded Medicaid</a:t>
            </a:r>
            <a:endParaRPr lang="en-US" dirty="0">
              <a:solidFill>
                <a:srgbClr val="339CD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74319" y="5770815"/>
            <a:ext cx="8595360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56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232421"/>
              </p:ext>
            </p:extLst>
          </p:nvPr>
        </p:nvGraphicFramePr>
        <p:xfrm>
          <a:off x="114300" y="1105326"/>
          <a:ext cx="8915400" cy="4483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92521" y="2780348"/>
            <a:ext cx="827715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 bwMode="white">
          <a:xfrm>
            <a:off x="493677" y="2552813"/>
            <a:ext cx="2634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Open Sans" charset="0"/>
                <a:ea typeface="Open Sans" charset="0"/>
                <a:cs typeface="Open Sans" charset="0"/>
              </a:rPr>
              <a:t>U.S. average, all races = 84 per 100,000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" y="5965448"/>
            <a:ext cx="9143999" cy="892552"/>
          </a:xfrm>
          <a:prstGeom prst="rect">
            <a:avLst/>
          </a:prstGeom>
          <a:noFill/>
        </p:spPr>
        <p:txBody>
          <a:bodyPr wrap="square" lIns="274320" tIns="182880" rIns="274320" bIns="182880" rtlCol="0" anchor="b">
            <a:spAutoFit/>
          </a:bodyPr>
          <a:lstStyle/>
          <a:p>
            <a:pPr lvl="0"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Notes: States are arranged in rank order based on the highest local mortality rate in the state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.</a:t>
            </a:r>
          </a:p>
          <a:p>
            <a:pPr lvl="0" defTabSz="914400">
              <a:spcAft>
                <a:spcPts val="600"/>
              </a:spcAft>
              <a:defRPr/>
            </a:pP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Data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: 2012 and 2013 National Vital Statistics System (NVSS) mortality all-county micro data files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.</a:t>
            </a:r>
          </a:p>
          <a:p>
            <a:pPr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Source: Commonwealth Fund Scorecard on Local Health System Performance,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Edition.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74321" y="6021625"/>
            <a:ext cx="8595360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1440" y="791131"/>
            <a:ext cx="6439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Mortality amenable to </a:t>
            </a:r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health care</a:t>
            </a:r>
            <a:r>
              <a:rPr lang="en-US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: deaths per </a:t>
            </a:r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100,000, 2012–13</a:t>
            </a:r>
            <a:endParaRPr kumimoji="0" lang="en-US" sz="1200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1" y="0"/>
            <a:ext cx="9144000" cy="1280159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860B6E"/>
                </a:solidFill>
                <a:latin typeface="Rufina" charset="0"/>
                <a:ea typeface="Rufina" charset="0"/>
                <a:cs typeface="Rufina" charset="0"/>
              </a:defRPr>
            </a:lvl1pPr>
          </a:lstStyle>
          <a:p>
            <a:pPr>
              <a:lnSpc>
                <a:spcPts val="2800"/>
              </a:lnSpc>
              <a:tabLst>
                <a:tab pos="4394200" algn="l"/>
              </a:tabLst>
            </a:pPr>
            <a:r>
              <a:rPr lang="en-US" spc="-30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Premature Death Rates Vary by Local Areas Within States</a:t>
            </a:r>
          </a:p>
        </p:txBody>
      </p:sp>
    </p:spTree>
    <p:extLst>
      <p:ext uri="{BB962C8B-B14F-4D97-AF65-F5344CB8AC3E}">
        <p14:creationId xmlns:p14="http://schemas.microsoft.com/office/powerpoint/2010/main" val="102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45" b="26971"/>
          <a:stretch/>
        </p:blipFill>
        <p:spPr>
          <a:xfrm>
            <a:off x="0" y="2256005"/>
            <a:ext cx="9144000" cy="309033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0" y="5596116"/>
            <a:ext cx="9143999" cy="1261884"/>
          </a:xfrm>
          <a:prstGeom prst="rect">
            <a:avLst/>
          </a:prstGeom>
          <a:noFill/>
        </p:spPr>
        <p:txBody>
          <a:bodyPr wrap="square" lIns="274320" tIns="182880" rIns="274320" bIns="182880" rtlCol="0" anchor="b">
            <a:spAutoFit/>
          </a:bodyPr>
          <a:lstStyle/>
          <a:p>
            <a:pPr lvl="0"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Notes: Ratio values lower than 1.0 indicate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lower-than-median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spending, ratio values higher than 1.0 indicate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higher-than-median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spending. Median spending is determined separately for the commercially insured and Medicare populations. Spending estimates exclude prescription drug costs; are adjusted for regional wage differences; and Medicare estimates reflect only the age 65+ Medicare fee-for-service population. </a:t>
            </a:r>
          </a:p>
          <a:p>
            <a:pPr lvl="0"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Data: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Commercial—2014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Truven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MarketScan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Database, analysis by M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Chernew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, Harvard Medical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School.</a:t>
            </a:r>
            <a:b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</a:b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Medicare—2014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administrative claims via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February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CMS Geographic Variation Public Use File.</a:t>
            </a:r>
          </a:p>
          <a:p>
            <a:pPr defTabSz="914400">
              <a:spcAft>
                <a:spcPts val="600"/>
              </a:spcAft>
              <a:defRPr/>
            </a:pP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Source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: Commonwealth Fund Scorecard on Local Health System Performance,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Edition.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422939" y="1440139"/>
            <a:ext cx="164592" cy="164592"/>
          </a:xfrm>
          <a:prstGeom prst="ellipse">
            <a:avLst/>
          </a:prstGeom>
          <a:solidFill>
            <a:schemeClr val="bg1"/>
          </a:solidFill>
          <a:ln w="9525">
            <a:solidFill>
              <a:srgbClr val="C50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422939" y="1690861"/>
            <a:ext cx="164592" cy="164592"/>
          </a:xfrm>
          <a:prstGeom prst="ellipse">
            <a:avLst/>
          </a:prstGeom>
          <a:solidFill>
            <a:srgbClr val="FD90E7"/>
          </a:solidFill>
          <a:ln w="9525">
            <a:solidFill>
              <a:srgbClr val="FD90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422939" y="1941583"/>
            <a:ext cx="164592" cy="164592"/>
          </a:xfrm>
          <a:prstGeom prst="ellipse">
            <a:avLst/>
          </a:prstGeom>
          <a:solidFill>
            <a:srgbClr val="C5049C"/>
          </a:solidFill>
          <a:ln w="9525">
            <a:solidFill>
              <a:srgbClr val="C50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422939" y="2192305"/>
            <a:ext cx="164592" cy="164592"/>
          </a:xfrm>
          <a:prstGeom prst="ellipse">
            <a:avLst/>
          </a:prstGeom>
          <a:solidFill>
            <a:srgbClr val="72025A"/>
          </a:solidFill>
          <a:ln w="9525">
            <a:solidFill>
              <a:srgbClr val="720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75338" y="1394419"/>
            <a:ext cx="1646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0.62–0.89 (76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75338" y="1645141"/>
            <a:ext cx="16462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0.90–0.99 (75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75338" y="1895863"/>
            <a:ext cx="1646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1.00–1.08 (75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75338" y="2146585"/>
            <a:ext cx="1646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1.09–2.12 (75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8801" y="1388808"/>
            <a:ext cx="23341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Per-Enrollee Spending: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Employer-Sponsored Insurance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768465" y="1446317"/>
            <a:ext cx="164592" cy="164592"/>
          </a:xfrm>
          <a:prstGeom prst="ellipse">
            <a:avLst/>
          </a:prstGeom>
          <a:solidFill>
            <a:schemeClr val="bg1"/>
          </a:solidFill>
          <a:ln w="9525">
            <a:solidFill>
              <a:srgbClr val="C50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6768465" y="1697039"/>
            <a:ext cx="164592" cy="164592"/>
          </a:xfrm>
          <a:prstGeom prst="ellipse">
            <a:avLst/>
          </a:prstGeom>
          <a:solidFill>
            <a:srgbClr val="FD90E7"/>
          </a:solidFill>
          <a:ln w="9525">
            <a:solidFill>
              <a:srgbClr val="FD90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768465" y="1947761"/>
            <a:ext cx="164592" cy="164592"/>
          </a:xfrm>
          <a:prstGeom prst="ellipse">
            <a:avLst/>
          </a:prstGeom>
          <a:solidFill>
            <a:srgbClr val="C5049C"/>
          </a:solidFill>
          <a:ln w="9525">
            <a:solidFill>
              <a:srgbClr val="C504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6768465" y="2198483"/>
            <a:ext cx="164592" cy="164592"/>
          </a:xfrm>
          <a:prstGeom prst="ellipse">
            <a:avLst/>
          </a:prstGeom>
          <a:solidFill>
            <a:srgbClr val="72025A"/>
          </a:solidFill>
          <a:ln w="9525">
            <a:solidFill>
              <a:srgbClr val="720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20864" y="1651319"/>
            <a:ext cx="1665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0.90–0.99 (76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20865" y="1902041"/>
            <a:ext cx="1694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1.00–1.08 (77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20865" y="2152763"/>
            <a:ext cx="1665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1.09–1.52 (76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86300" y="1388808"/>
            <a:ext cx="18192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Per-Beneficiary Spending: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Medicare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0865" y="1400597"/>
            <a:ext cx="1665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0.64–0.89 (77 HRRs)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-1" y="0"/>
            <a:ext cx="9144000" cy="1280159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860B6E"/>
                </a:solidFill>
                <a:latin typeface="Rufina" charset="0"/>
                <a:ea typeface="Rufina" charset="0"/>
                <a:cs typeface="Rufina" charset="0"/>
              </a:defRPr>
            </a:lvl1pPr>
          </a:lstStyle>
          <a:p>
            <a:pPr>
              <a:lnSpc>
                <a:spcPts val="2800"/>
              </a:lnSpc>
              <a:tabLst>
                <a:tab pos="4394200" algn="l"/>
              </a:tabLst>
            </a:pPr>
            <a:r>
              <a:rPr lang="en-US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Employer-Sponsored Insurance and Medicare Spending per Enrollee, </a:t>
            </a:r>
            <a: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Relative to </a:t>
            </a:r>
            <a:r>
              <a:rPr lang="en-US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U.S Median Spending for Each Population, 2014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74320" y="5666983"/>
            <a:ext cx="8595360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0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2240" y="1074688"/>
            <a:ext cx="8869680" cy="4495155"/>
            <a:chOff x="-2058" y="946727"/>
            <a:chExt cx="9044494" cy="5156107"/>
          </a:xfrm>
        </p:grpSpPr>
        <p:sp>
          <p:nvSpPr>
            <p:cNvPr id="12" name="TextBox 11"/>
            <p:cNvSpPr txBox="1"/>
            <p:nvPr/>
          </p:nvSpPr>
          <p:spPr>
            <a:xfrm>
              <a:off x="881452" y="946727"/>
              <a:ext cx="1400432" cy="600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Overall Performance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25159" y="949549"/>
              <a:ext cx="1400432" cy="600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Access &amp; Affordability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50721" y="946727"/>
              <a:ext cx="1400432" cy="600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Prevention &amp; Treatment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51837" y="946727"/>
              <a:ext cx="1400432" cy="600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Avoidable Use &amp; Cost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42004" y="946727"/>
              <a:ext cx="1400432" cy="600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Healthy </a:t>
              </a:r>
            </a:p>
            <a:p>
              <a:pPr algn="ctr"/>
              <a:r>
                <a:rPr 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Lives 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774493" y="5563680"/>
              <a:ext cx="1464163" cy="538329"/>
              <a:chOff x="148413" y="5621346"/>
              <a:chExt cx="1464163" cy="538329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48413" y="5665431"/>
                <a:ext cx="864973" cy="494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Higher-income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47604" y="5665431"/>
                <a:ext cx="864972" cy="49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Lower-income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28" name="Right Brace 27"/>
              <p:cNvSpPr/>
              <p:nvPr/>
            </p:nvSpPr>
            <p:spPr>
              <a:xfrm rot="5400000">
                <a:off x="825188" y="5209867"/>
                <a:ext cx="91441" cy="914400"/>
              </a:xfrm>
              <a:prstGeom prst="rightBrace">
                <a:avLst>
                  <a:gd name="adj1" fmla="val 0"/>
                  <a:gd name="adj2" fmla="val 50000"/>
                </a:avLst>
              </a:prstGeom>
              <a:ln>
                <a:solidFill>
                  <a:srgbClr val="22478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Regular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500327" y="5563681"/>
              <a:ext cx="1464164" cy="538328"/>
              <a:chOff x="148413" y="5621347"/>
              <a:chExt cx="1464164" cy="538328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48413" y="5665431"/>
                <a:ext cx="864973" cy="494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Higher-income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47604" y="5665431"/>
                <a:ext cx="864973" cy="49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Lower-            </a:t>
                </a:r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33" name="Right Brace 32"/>
              <p:cNvSpPr/>
              <p:nvPr/>
            </p:nvSpPr>
            <p:spPr>
              <a:xfrm rot="5400000">
                <a:off x="825189" y="5209867"/>
                <a:ext cx="91440" cy="914400"/>
              </a:xfrm>
              <a:prstGeom prst="rightBrace">
                <a:avLst>
                  <a:gd name="adj1" fmla="val 0"/>
                  <a:gd name="adj2" fmla="val 50000"/>
                </a:avLst>
              </a:prstGeom>
              <a:ln>
                <a:solidFill>
                  <a:srgbClr val="A500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Regular" charset="0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159141" y="5564506"/>
              <a:ext cx="1464164" cy="538328"/>
              <a:chOff x="148413" y="5621347"/>
              <a:chExt cx="1464164" cy="538328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48413" y="5665431"/>
                <a:ext cx="864973" cy="494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Higher-income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747604" y="5665431"/>
                <a:ext cx="864973" cy="49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Lower-income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37" name="Right Brace 36"/>
              <p:cNvSpPr/>
              <p:nvPr/>
            </p:nvSpPr>
            <p:spPr>
              <a:xfrm rot="5400000">
                <a:off x="825189" y="5209867"/>
                <a:ext cx="91440" cy="914400"/>
              </a:xfrm>
              <a:prstGeom prst="rightBrace">
                <a:avLst>
                  <a:gd name="adj1" fmla="val 0"/>
                  <a:gd name="adj2" fmla="val 50000"/>
                </a:avLst>
              </a:prstGeom>
              <a:ln>
                <a:solidFill>
                  <a:srgbClr val="6DC2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Regular" charset="0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901440" y="5562301"/>
              <a:ext cx="1464164" cy="538328"/>
              <a:chOff x="148413" y="5621347"/>
              <a:chExt cx="1464164" cy="538328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148413" y="5665431"/>
                <a:ext cx="864973" cy="494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Higher-income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47604" y="5665431"/>
                <a:ext cx="864973" cy="49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Lower-income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41" name="Right Brace 40"/>
              <p:cNvSpPr/>
              <p:nvPr/>
            </p:nvSpPr>
            <p:spPr>
              <a:xfrm rot="5400000">
                <a:off x="825189" y="5209867"/>
                <a:ext cx="91440" cy="914400"/>
              </a:xfrm>
              <a:prstGeom prst="rightBrace">
                <a:avLst>
                  <a:gd name="adj1" fmla="val 0"/>
                  <a:gd name="adj2" fmla="val 50000"/>
                </a:avLst>
              </a:prstGeom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Regular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534668" y="5559628"/>
              <a:ext cx="1464164" cy="538328"/>
              <a:chOff x="148413" y="5621347"/>
              <a:chExt cx="1464164" cy="538328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148413" y="5665431"/>
                <a:ext cx="864973" cy="494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Higher-income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47604" y="5665431"/>
                <a:ext cx="864973" cy="49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Lower-                    </a:t>
                </a:r>
                <a:r>
                  <a:rPr lang="en-US" sz="11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Open Sans Regular" charset="0"/>
                  </a:rPr>
                  <a:t>income</a:t>
                </a:r>
                <a:endPara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endParaRPr>
              </a:p>
            </p:txBody>
          </p:sp>
          <p:sp>
            <p:nvSpPr>
              <p:cNvPr id="45" name="Right Brace 44"/>
              <p:cNvSpPr/>
              <p:nvPr/>
            </p:nvSpPr>
            <p:spPr>
              <a:xfrm rot="5400000">
                <a:off x="825189" y="5209867"/>
                <a:ext cx="91440" cy="914400"/>
              </a:xfrm>
              <a:prstGeom prst="rightBrace">
                <a:avLst>
                  <a:gd name="adj1" fmla="val 0"/>
                  <a:gd name="adj2" fmla="val 50000"/>
                </a:avLst>
              </a:prstGeom>
              <a:ln>
                <a:solidFill>
                  <a:srgbClr val="860B6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 Regular" charset="0"/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742230" y="2502120"/>
              <a:ext cx="7955280" cy="2117897"/>
              <a:chOff x="396240" y="2502120"/>
              <a:chExt cx="8145574" cy="2117897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398088" y="2502120"/>
                <a:ext cx="813816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96240" y="3152045"/>
                <a:ext cx="813816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403654" y="3855785"/>
                <a:ext cx="813816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96240" y="4620017"/>
                <a:ext cx="813816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-2" y="1878227"/>
              <a:ext cx="1010242" cy="635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Top </a:t>
              </a:r>
              <a:r>
                <a:rPr 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performance 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q</a:t>
              </a:r>
              <a:r>
                <a:rPr 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uintile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Regular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2057" y="3210917"/>
              <a:ext cx="1012297" cy="635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Middle </a:t>
              </a:r>
              <a:r>
                <a:rPr 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performance 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q</a:t>
              </a:r>
              <a:r>
                <a:rPr 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uintile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Regular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-2058" y="4680725"/>
              <a:ext cx="1041846" cy="635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Bottom </a:t>
              </a:r>
              <a:r>
                <a:rPr 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performance 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q</a:t>
              </a:r>
              <a:r>
                <a:rPr lang="en-US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 Regular" charset="0"/>
                </a:rPr>
                <a:t>uintile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Regular" charset="0"/>
              </a:endParaRPr>
            </a:p>
          </p:txBody>
        </p:sp>
        <p:graphicFrame>
          <p:nvGraphicFramePr>
            <p:cNvPr id="11" name="Chart 10"/>
            <p:cNvGraphicFramePr/>
            <p:nvPr>
              <p:extLst>
                <p:ext uri="{D42A27DB-BD31-4B8C-83A1-F6EECF244321}">
                  <p14:modId xmlns:p14="http://schemas.microsoft.com/office/powerpoint/2010/main" val="1059494181"/>
                </p:ext>
              </p:extLst>
            </p:nvPr>
          </p:nvGraphicFramePr>
          <p:xfrm>
            <a:off x="1010240" y="1581665"/>
            <a:ext cx="7852402" cy="38882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53" name="TextBox 52"/>
          <p:cNvSpPr txBox="1"/>
          <p:nvPr/>
        </p:nvSpPr>
        <p:spPr>
          <a:xfrm>
            <a:off x="0" y="5796171"/>
            <a:ext cx="6943372" cy="1061829"/>
          </a:xfrm>
          <a:prstGeom prst="rect">
            <a:avLst/>
          </a:prstGeom>
          <a:noFill/>
        </p:spPr>
        <p:txBody>
          <a:bodyPr wrap="square" lIns="274320" tIns="182880" rIns="274320" bIns="182880" rtlCol="0" anchor="b">
            <a:spAutoFit/>
          </a:bodyPr>
          <a:lstStyle/>
          <a:p>
            <a:pPr lvl="0"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Note: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Lower-income local areas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are defined as those hospital referral regions (HRRs) where 40% or more of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residents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live in households with incomes below 200% of the Federal Poverty Level (FPL).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Higher-income local areas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are defined as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those HRRs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where fewer than 30% of residents live in households with incomes below 200% FPL. Quintile delineations are are based on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overall Scorecard performance.</a:t>
            </a:r>
          </a:p>
          <a:p>
            <a:pPr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Source: Commonwealth Fund Scorecard on Local Health System Performance,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Edition.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274320" y="5865552"/>
            <a:ext cx="8595360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-1" y="0"/>
            <a:ext cx="9144000" cy="1280159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860B6E"/>
                </a:solidFill>
                <a:latin typeface="Rufina" charset="0"/>
                <a:ea typeface="Rufina" charset="0"/>
                <a:cs typeface="Rufina" charset="0"/>
              </a:defRPr>
            </a:lvl1pPr>
          </a:lstStyle>
          <a:p>
            <a:pPr>
              <a:lnSpc>
                <a:spcPts val="2800"/>
              </a:lnSpc>
              <a:tabLst>
                <a:tab pos="4394200" algn="l"/>
              </a:tabLst>
            </a:pPr>
            <a:r>
              <a:rPr lang="en-US" spc="-50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Scorecard Performance Among Lower- and Higher-Income Local Areas: Low-Income Communities Tend to Rank Lower</a:t>
            </a:r>
          </a:p>
        </p:txBody>
      </p:sp>
    </p:spTree>
    <p:extLst>
      <p:ext uri="{BB962C8B-B14F-4D97-AF65-F5344CB8AC3E}">
        <p14:creationId xmlns:p14="http://schemas.microsoft.com/office/powerpoint/2010/main" val="157483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6200000">
            <a:off x="-1463138" y="2785048"/>
            <a:ext cx="3830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Reduction in 30-day hospital readmissions,</a:t>
            </a:r>
            <a:b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</a:b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per 1,000 Medicare beneficiaries, 2012–2014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453455" y="1100719"/>
            <a:ext cx="0" cy="3788028"/>
          </a:xfrm>
          <a:prstGeom prst="line">
            <a:avLst/>
          </a:prstGeom>
          <a:ln w="9525">
            <a:solidFill>
              <a:srgbClr val="C50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9201" y="2539041"/>
            <a:ext cx="2808021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04035" y="2574090"/>
            <a:ext cx="138676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Median reduction of 5 per 1,000 in local areas where less than 30% of the population lives in households with low incomes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453455" y="2843692"/>
            <a:ext cx="2853783" cy="0"/>
          </a:xfrm>
          <a:prstGeom prst="line">
            <a:avLst/>
          </a:prstGeom>
          <a:ln w="9525">
            <a:solidFill>
              <a:srgbClr val="C50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432664" y="1623690"/>
            <a:ext cx="141401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C5049C"/>
                </a:solidFill>
                <a:latin typeface="Open Sans" charset="0"/>
                <a:ea typeface="Open Sans" charset="0"/>
                <a:cs typeface="Open Sans" charset="0"/>
              </a:rPr>
              <a:t>Median reduction of 7 per 1,000 in local areas where 40% or more of the population lives in households with low incomes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81093" y="5129266"/>
            <a:ext cx="3937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Resident population below 200% FPL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027222" y="1100719"/>
            <a:ext cx="0" cy="3788028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" y="5722343"/>
            <a:ext cx="7264957" cy="1138773"/>
          </a:xfrm>
          <a:prstGeom prst="rect">
            <a:avLst/>
          </a:prstGeom>
          <a:noFill/>
        </p:spPr>
        <p:txBody>
          <a:bodyPr wrap="square" lIns="274320" tIns="182880" rIns="274320" bIns="182880" rtlCol="0" anchor="b">
            <a:spAutoFit/>
          </a:bodyPr>
          <a:lstStyle/>
          <a:p>
            <a:pPr lvl="0"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Note: :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Lower-income local areas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are defined as those hospital referral regions (HRRs) where 40% or more of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residents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live in households with incomes below 200% of the Federal Poverty Level (FPL).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Higher-income local areas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are defined as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those HRRs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where fewer than 30% of residents live in households with incomes below 200% FPL. </a:t>
            </a:r>
          </a:p>
          <a:p>
            <a:pPr lvl="0" defTabSz="914400">
              <a:spcAft>
                <a:spcPts val="600"/>
              </a:spcAft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Data: 2012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and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2014 administrative claims via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February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CMS Geographic Variation Public Use File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.</a:t>
            </a:r>
          </a:p>
          <a:p>
            <a:pPr lvl="0" defTabSz="914400">
              <a:spcAft>
                <a:spcPts val="600"/>
              </a:spcAft>
              <a:defRPr/>
            </a:pP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Source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: Commonwealth Fund Scorecard on Local Health System Performance,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Edition.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74320" y="5797607"/>
            <a:ext cx="8595360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65032253"/>
              </p:ext>
            </p:extLst>
          </p:nvPr>
        </p:nvGraphicFramePr>
        <p:xfrm>
          <a:off x="738660" y="968468"/>
          <a:ext cx="7738076" cy="408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-1" y="0"/>
            <a:ext cx="9144000" cy="1280159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860B6E"/>
                </a:solidFill>
                <a:latin typeface="Rufina" charset="0"/>
                <a:ea typeface="Rufina" charset="0"/>
                <a:cs typeface="Rufina" charset="0"/>
              </a:defRPr>
            </a:lvl1pPr>
          </a:lstStyle>
          <a:p>
            <a:pPr>
              <a:lnSpc>
                <a:spcPts val="2800"/>
              </a:lnSpc>
              <a:tabLst>
                <a:tab pos="4394200" algn="l"/>
              </a:tabLst>
            </a:pPr>
            <a:r>
              <a:rPr lang="en-US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Low-Income Local Areas Are Making Progress in Reducing 30-Day Readmissions to the Hospital</a:t>
            </a:r>
          </a:p>
        </p:txBody>
      </p:sp>
    </p:spTree>
    <p:extLst>
      <p:ext uri="{BB962C8B-B14F-4D97-AF65-F5344CB8AC3E}">
        <p14:creationId xmlns:p14="http://schemas.microsoft.com/office/powerpoint/2010/main" val="37716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934f5d9942d37a72525b66c736b6b3bad7f88"/>
</p:tagLst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1842</TotalTime>
  <Words>755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Larger Reductions among Uninsured Adults in Low-Income Communities in States that Expanded Medicaid</dc:title>
  <dc:creator>Westat</dc:creator>
  <cp:lastModifiedBy>Jen Wilson</cp:lastModifiedBy>
  <cp:revision>136</cp:revision>
  <dcterms:created xsi:type="dcterms:W3CDTF">2016-05-25T18:05:14Z</dcterms:created>
  <dcterms:modified xsi:type="dcterms:W3CDTF">2016-07-12T16:56:44Z</dcterms:modified>
</cp:coreProperties>
</file>