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80" autoAdjust="0"/>
    <p:restoredTop sz="86407" autoAdjust="0"/>
  </p:normalViewPr>
  <p:slideViewPr>
    <p:cSldViewPr snapToObjects="1">
      <p:cViewPr varScale="1">
        <p:scale>
          <a:sx n="76" d="100"/>
          <a:sy n="76" d="100"/>
        </p:scale>
        <p:origin x="1758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59731" y="6368920"/>
            <a:ext cx="648072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Christine Eibner and Sarah A. Nowak, </a:t>
            </a:r>
            <a:r>
              <a:rPr lang="en-US" sz="900" i="1" dirty="0"/>
              <a:t>The Effect of Eliminating the Individual Mandate Penalty and the Role of Behavioral Factors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(Commonwealth Fund, July 2018).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00" y="6373368"/>
            <a:ext cx="1838804" cy="411480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lang="en-US" sz="12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FA202-701A-5E4B-8394-282AFA6E3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Individual Mandate Penalty, Single and Family of Four, 2017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432B35-1748-834D-999F-DB4A5FF35EB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dirty="0"/>
              <a:t>Data: Authors’ calculations based on </a:t>
            </a:r>
            <a:r>
              <a:rPr lang="en-US" sz="900" dirty="0" err="1"/>
              <a:t>HealthCare.gov</a:t>
            </a:r>
            <a:r>
              <a:rPr lang="en-US" sz="900" dirty="0"/>
              <a:t>, </a:t>
            </a:r>
            <a:r>
              <a:rPr lang="en-US" sz="900" i="1" dirty="0"/>
              <a:t>No Health Insurance? How Much You’ll Pay</a:t>
            </a:r>
            <a:r>
              <a:rPr lang="en-US" sz="900" dirty="0"/>
              <a:t> (Centers for Medicare and Medicaid Services, n.d.), </a:t>
            </a:r>
            <a:br>
              <a:rPr lang="en-US" sz="900" dirty="0"/>
            </a:br>
            <a:r>
              <a:rPr lang="en-US" sz="900" dirty="0"/>
              <a:t>https://</a:t>
            </a:r>
            <a:r>
              <a:rPr lang="en-US" sz="900" dirty="0" err="1"/>
              <a:t>www.healthcare.gov</a:t>
            </a:r>
            <a:r>
              <a:rPr lang="en-US" sz="900" dirty="0"/>
              <a:t>/fees/fee-for-not-being-covered/.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0D272C-3F35-3742-8458-D942C1095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" y="1077685"/>
            <a:ext cx="8996680" cy="462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840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159604</TotalTime>
  <Words>42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Individual Mandate Penalty, Single and Family of Four, 2017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EXHIBITS—The Financial Impact of the American Health Care Act’s Medicaid Provisions on Safety-Net Hospitals</dc:title>
  <dc:subject/>
  <dc:creator>Dobson DaVanzo Haught</dc:creator>
  <cp:keywords/>
  <dc:description/>
  <cp:lastModifiedBy>Aisha Gomez</cp:lastModifiedBy>
  <cp:revision>2038</cp:revision>
  <cp:lastPrinted>2017-12-06T21:07:40Z</cp:lastPrinted>
  <dcterms:created xsi:type="dcterms:W3CDTF">2014-10-08T23:03:32Z</dcterms:created>
  <dcterms:modified xsi:type="dcterms:W3CDTF">2018-07-17T16:53:23Z</dcterms:modified>
  <cp:category/>
</cp:coreProperties>
</file>