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3"/>
    <a:srgbClr val="4C515A"/>
    <a:srgbClr val="4ABDBC"/>
    <a:srgbClr val="5F5A9D"/>
    <a:srgbClr val="E0E0E0"/>
    <a:srgbClr val="8ADAD2"/>
    <a:srgbClr val="9FE1DB"/>
    <a:srgbClr val="B6E8E3"/>
    <a:srgbClr val="CDEFEC"/>
    <a:srgbClr val="DF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2" autoAdjust="0"/>
    <p:restoredTop sz="86407" autoAdjust="0"/>
  </p:normalViewPr>
  <p:slideViewPr>
    <p:cSldViewPr snapToObjects="1">
      <p:cViewPr varScale="1">
        <p:scale>
          <a:sx n="76" d="100"/>
          <a:sy n="76" d="100"/>
        </p:scale>
        <p:origin x="1602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Sheet1!$B$1:$CJ$1</c:f>
              <c:numCache>
                <c:formatCode>m/d/yy</c:formatCode>
                <c:ptCount val="87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  <c:pt idx="20">
                  <c:v>40878</c:v>
                </c:pt>
                <c:pt idx="21">
                  <c:v>40909</c:v>
                </c:pt>
                <c:pt idx="22">
                  <c:v>40940</c:v>
                </c:pt>
                <c:pt idx="23">
                  <c:v>40969</c:v>
                </c:pt>
                <c:pt idx="24">
                  <c:v>41000</c:v>
                </c:pt>
                <c:pt idx="25">
                  <c:v>41030</c:v>
                </c:pt>
                <c:pt idx="26">
                  <c:v>41061</c:v>
                </c:pt>
                <c:pt idx="27">
                  <c:v>41091</c:v>
                </c:pt>
                <c:pt idx="28">
                  <c:v>41122</c:v>
                </c:pt>
                <c:pt idx="29">
                  <c:v>41153</c:v>
                </c:pt>
                <c:pt idx="30">
                  <c:v>41183</c:v>
                </c:pt>
                <c:pt idx="31">
                  <c:v>41214</c:v>
                </c:pt>
                <c:pt idx="32">
                  <c:v>41306</c:v>
                </c:pt>
                <c:pt idx="33">
                  <c:v>41334</c:v>
                </c:pt>
                <c:pt idx="34">
                  <c:v>41365</c:v>
                </c:pt>
                <c:pt idx="35">
                  <c:v>41426</c:v>
                </c:pt>
                <c:pt idx="36">
                  <c:v>41487</c:v>
                </c:pt>
                <c:pt idx="37">
                  <c:v>41518</c:v>
                </c:pt>
                <c:pt idx="38">
                  <c:v>41548</c:v>
                </c:pt>
                <c:pt idx="39">
                  <c:v>41579</c:v>
                </c:pt>
                <c:pt idx="40">
                  <c:v>41609</c:v>
                </c:pt>
                <c:pt idx="41">
                  <c:v>41640</c:v>
                </c:pt>
                <c:pt idx="42">
                  <c:v>41671</c:v>
                </c:pt>
                <c:pt idx="43">
                  <c:v>41699</c:v>
                </c:pt>
                <c:pt idx="44">
                  <c:v>41730</c:v>
                </c:pt>
                <c:pt idx="45">
                  <c:v>41760</c:v>
                </c:pt>
                <c:pt idx="46">
                  <c:v>41791</c:v>
                </c:pt>
                <c:pt idx="47">
                  <c:v>41821</c:v>
                </c:pt>
                <c:pt idx="48">
                  <c:v>41883</c:v>
                </c:pt>
                <c:pt idx="49">
                  <c:v>41913</c:v>
                </c:pt>
                <c:pt idx="50">
                  <c:v>41944</c:v>
                </c:pt>
                <c:pt idx="51">
                  <c:v>41974</c:v>
                </c:pt>
                <c:pt idx="52">
                  <c:v>42005</c:v>
                </c:pt>
                <c:pt idx="53">
                  <c:v>42064</c:v>
                </c:pt>
                <c:pt idx="54">
                  <c:v>42095</c:v>
                </c:pt>
                <c:pt idx="55">
                  <c:v>42156</c:v>
                </c:pt>
                <c:pt idx="56">
                  <c:v>42186</c:v>
                </c:pt>
                <c:pt idx="57">
                  <c:v>42217</c:v>
                </c:pt>
                <c:pt idx="58">
                  <c:v>42248</c:v>
                </c:pt>
                <c:pt idx="59">
                  <c:v>42278</c:v>
                </c:pt>
                <c:pt idx="60">
                  <c:v>42309</c:v>
                </c:pt>
                <c:pt idx="61">
                  <c:v>42339</c:v>
                </c:pt>
                <c:pt idx="62">
                  <c:v>42370</c:v>
                </c:pt>
                <c:pt idx="63">
                  <c:v>42401</c:v>
                </c:pt>
                <c:pt idx="64">
                  <c:v>42430</c:v>
                </c:pt>
                <c:pt idx="65">
                  <c:v>42461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42840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</c:numCache>
            </c:numRef>
          </c:cat>
          <c:val>
            <c:numRef>
              <c:f>Sheet1!$B$5:$CJ$5</c:f>
              <c:numCache>
                <c:formatCode>General</c:formatCode>
                <c:ptCount val="87"/>
                <c:pt idx="0">
                  <c:v>46</c:v>
                </c:pt>
                <c:pt idx="1">
                  <c:v>41</c:v>
                </c:pt>
                <c:pt idx="2">
                  <c:v>48</c:v>
                </c:pt>
                <c:pt idx="3">
                  <c:v>50</c:v>
                </c:pt>
                <c:pt idx="4">
                  <c:v>43</c:v>
                </c:pt>
                <c:pt idx="5">
                  <c:v>49</c:v>
                </c:pt>
                <c:pt idx="6">
                  <c:v>42</c:v>
                </c:pt>
                <c:pt idx="7">
                  <c:v>42</c:v>
                </c:pt>
                <c:pt idx="8">
                  <c:v>42</c:v>
                </c:pt>
                <c:pt idx="9">
                  <c:v>41</c:v>
                </c:pt>
                <c:pt idx="10">
                  <c:v>43</c:v>
                </c:pt>
                <c:pt idx="11">
                  <c:v>42</c:v>
                </c:pt>
                <c:pt idx="12">
                  <c:v>41</c:v>
                </c:pt>
                <c:pt idx="13">
                  <c:v>42</c:v>
                </c:pt>
                <c:pt idx="14">
                  <c:v>42</c:v>
                </c:pt>
                <c:pt idx="15">
                  <c:v>42</c:v>
                </c:pt>
                <c:pt idx="16">
                  <c:v>39</c:v>
                </c:pt>
                <c:pt idx="17">
                  <c:v>41</c:v>
                </c:pt>
                <c:pt idx="18">
                  <c:v>34</c:v>
                </c:pt>
                <c:pt idx="19">
                  <c:v>37</c:v>
                </c:pt>
                <c:pt idx="20">
                  <c:v>41</c:v>
                </c:pt>
                <c:pt idx="21">
                  <c:v>37</c:v>
                </c:pt>
                <c:pt idx="22">
                  <c:v>42</c:v>
                </c:pt>
                <c:pt idx="23">
                  <c:v>41</c:v>
                </c:pt>
                <c:pt idx="24">
                  <c:v>42</c:v>
                </c:pt>
                <c:pt idx="25">
                  <c:v>37</c:v>
                </c:pt>
                <c:pt idx="26">
                  <c:v>41</c:v>
                </c:pt>
                <c:pt idx="27">
                  <c:v>38</c:v>
                </c:pt>
                <c:pt idx="28">
                  <c:v>38</c:v>
                </c:pt>
                <c:pt idx="29">
                  <c:v>45</c:v>
                </c:pt>
                <c:pt idx="30">
                  <c:v>38</c:v>
                </c:pt>
                <c:pt idx="31">
                  <c:v>43</c:v>
                </c:pt>
                <c:pt idx="32">
                  <c:v>36</c:v>
                </c:pt>
                <c:pt idx="33">
                  <c:v>37</c:v>
                </c:pt>
                <c:pt idx="34">
                  <c:v>35</c:v>
                </c:pt>
                <c:pt idx="35">
                  <c:v>35</c:v>
                </c:pt>
                <c:pt idx="36">
                  <c:v>37</c:v>
                </c:pt>
                <c:pt idx="37">
                  <c:v>39</c:v>
                </c:pt>
                <c:pt idx="38">
                  <c:v>38</c:v>
                </c:pt>
                <c:pt idx="39">
                  <c:v>33</c:v>
                </c:pt>
                <c:pt idx="40">
                  <c:v>34</c:v>
                </c:pt>
                <c:pt idx="41">
                  <c:v>34</c:v>
                </c:pt>
                <c:pt idx="42">
                  <c:v>35</c:v>
                </c:pt>
                <c:pt idx="43">
                  <c:v>38</c:v>
                </c:pt>
                <c:pt idx="44">
                  <c:v>38</c:v>
                </c:pt>
                <c:pt idx="45">
                  <c:v>38</c:v>
                </c:pt>
                <c:pt idx="46">
                  <c:v>39</c:v>
                </c:pt>
                <c:pt idx="47">
                  <c:v>37</c:v>
                </c:pt>
                <c:pt idx="48">
                  <c:v>35</c:v>
                </c:pt>
                <c:pt idx="49">
                  <c:v>36</c:v>
                </c:pt>
                <c:pt idx="50">
                  <c:v>37</c:v>
                </c:pt>
                <c:pt idx="51">
                  <c:v>41</c:v>
                </c:pt>
                <c:pt idx="52">
                  <c:v>40</c:v>
                </c:pt>
                <c:pt idx="53">
                  <c:v>41</c:v>
                </c:pt>
                <c:pt idx="54">
                  <c:v>43</c:v>
                </c:pt>
                <c:pt idx="55">
                  <c:v>39</c:v>
                </c:pt>
                <c:pt idx="56">
                  <c:v>43</c:v>
                </c:pt>
                <c:pt idx="57">
                  <c:v>44</c:v>
                </c:pt>
                <c:pt idx="58">
                  <c:v>41</c:v>
                </c:pt>
                <c:pt idx="59">
                  <c:v>42</c:v>
                </c:pt>
                <c:pt idx="60">
                  <c:v>38</c:v>
                </c:pt>
                <c:pt idx="61">
                  <c:v>40</c:v>
                </c:pt>
                <c:pt idx="62">
                  <c:v>41</c:v>
                </c:pt>
                <c:pt idx="63">
                  <c:v>41</c:v>
                </c:pt>
                <c:pt idx="64">
                  <c:v>41</c:v>
                </c:pt>
                <c:pt idx="65">
                  <c:v>38</c:v>
                </c:pt>
                <c:pt idx="66">
                  <c:v>42</c:v>
                </c:pt>
                <c:pt idx="67">
                  <c:v>40</c:v>
                </c:pt>
                <c:pt idx="68">
                  <c:v>40</c:v>
                </c:pt>
                <c:pt idx="69">
                  <c:v>44</c:v>
                </c:pt>
                <c:pt idx="70">
                  <c:v>45</c:v>
                </c:pt>
                <c:pt idx="71">
                  <c:v>43</c:v>
                </c:pt>
                <c:pt idx="72">
                  <c:v>43</c:v>
                </c:pt>
                <c:pt idx="73">
                  <c:v>48</c:v>
                </c:pt>
                <c:pt idx="74">
                  <c:v>49</c:v>
                </c:pt>
                <c:pt idx="75">
                  <c:v>46</c:v>
                </c:pt>
                <c:pt idx="76">
                  <c:v>48</c:v>
                </c:pt>
                <c:pt idx="77">
                  <c:v>49</c:v>
                </c:pt>
                <c:pt idx="78">
                  <c:v>51</c:v>
                </c:pt>
                <c:pt idx="79">
                  <c:v>50</c:v>
                </c:pt>
                <c:pt idx="80">
                  <c:v>52</c:v>
                </c:pt>
                <c:pt idx="81">
                  <c:v>46</c:v>
                </c:pt>
                <c:pt idx="82">
                  <c:v>51</c:v>
                </c:pt>
                <c:pt idx="83">
                  <c:v>50</c:v>
                </c:pt>
                <c:pt idx="84">
                  <c:v>50</c:v>
                </c:pt>
                <c:pt idx="85">
                  <c:v>54</c:v>
                </c:pt>
                <c:pt idx="86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2CA-5444-B209-5A932518E793}"/>
            </c:ext>
          </c:extLst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Democrat</c:v>
                </c:pt>
              </c:strCache>
            </c:strRef>
          </c:tx>
          <c:spPr>
            <a:ln w="28575" cap="rnd">
              <a:solidFill>
                <a:schemeClr val="bg2"/>
              </a:solidFill>
              <a:round/>
            </a:ln>
            <a:effectLst/>
          </c:spPr>
          <c:marker>
            <c:symbol val="none"/>
          </c:marker>
          <c:cat>
            <c:numRef>
              <c:f>Sheet1!$B$1:$CJ$1</c:f>
              <c:numCache>
                <c:formatCode>m/d/yy</c:formatCode>
                <c:ptCount val="87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  <c:pt idx="20">
                  <c:v>40878</c:v>
                </c:pt>
                <c:pt idx="21">
                  <c:v>40909</c:v>
                </c:pt>
                <c:pt idx="22">
                  <c:v>40940</c:v>
                </c:pt>
                <c:pt idx="23">
                  <c:v>40969</c:v>
                </c:pt>
                <c:pt idx="24">
                  <c:v>41000</c:v>
                </c:pt>
                <c:pt idx="25">
                  <c:v>41030</c:v>
                </c:pt>
                <c:pt idx="26">
                  <c:v>41061</c:v>
                </c:pt>
                <c:pt idx="27">
                  <c:v>41091</c:v>
                </c:pt>
                <c:pt idx="28">
                  <c:v>41122</c:v>
                </c:pt>
                <c:pt idx="29">
                  <c:v>41153</c:v>
                </c:pt>
                <c:pt idx="30">
                  <c:v>41183</c:v>
                </c:pt>
                <c:pt idx="31">
                  <c:v>41214</c:v>
                </c:pt>
                <c:pt idx="32">
                  <c:v>41306</c:v>
                </c:pt>
                <c:pt idx="33">
                  <c:v>41334</c:v>
                </c:pt>
                <c:pt idx="34">
                  <c:v>41365</c:v>
                </c:pt>
                <c:pt idx="35">
                  <c:v>41426</c:v>
                </c:pt>
                <c:pt idx="36">
                  <c:v>41487</c:v>
                </c:pt>
                <c:pt idx="37">
                  <c:v>41518</c:v>
                </c:pt>
                <c:pt idx="38">
                  <c:v>41548</c:v>
                </c:pt>
                <c:pt idx="39">
                  <c:v>41579</c:v>
                </c:pt>
                <c:pt idx="40">
                  <c:v>41609</c:v>
                </c:pt>
                <c:pt idx="41">
                  <c:v>41640</c:v>
                </c:pt>
                <c:pt idx="42">
                  <c:v>41671</c:v>
                </c:pt>
                <c:pt idx="43">
                  <c:v>41699</c:v>
                </c:pt>
                <c:pt idx="44">
                  <c:v>41730</c:v>
                </c:pt>
                <c:pt idx="45">
                  <c:v>41760</c:v>
                </c:pt>
                <c:pt idx="46">
                  <c:v>41791</c:v>
                </c:pt>
                <c:pt idx="47">
                  <c:v>41821</c:v>
                </c:pt>
                <c:pt idx="48">
                  <c:v>41883</c:v>
                </c:pt>
                <c:pt idx="49">
                  <c:v>41913</c:v>
                </c:pt>
                <c:pt idx="50">
                  <c:v>41944</c:v>
                </c:pt>
                <c:pt idx="51">
                  <c:v>41974</c:v>
                </c:pt>
                <c:pt idx="52">
                  <c:v>42005</c:v>
                </c:pt>
                <c:pt idx="53">
                  <c:v>42064</c:v>
                </c:pt>
                <c:pt idx="54">
                  <c:v>42095</c:v>
                </c:pt>
                <c:pt idx="55">
                  <c:v>42156</c:v>
                </c:pt>
                <c:pt idx="56">
                  <c:v>42186</c:v>
                </c:pt>
                <c:pt idx="57">
                  <c:v>42217</c:v>
                </c:pt>
                <c:pt idx="58">
                  <c:v>42248</c:v>
                </c:pt>
                <c:pt idx="59">
                  <c:v>42278</c:v>
                </c:pt>
                <c:pt idx="60">
                  <c:v>42309</c:v>
                </c:pt>
                <c:pt idx="61">
                  <c:v>42339</c:v>
                </c:pt>
                <c:pt idx="62">
                  <c:v>42370</c:v>
                </c:pt>
                <c:pt idx="63">
                  <c:v>42401</c:v>
                </c:pt>
                <c:pt idx="64">
                  <c:v>42430</c:v>
                </c:pt>
                <c:pt idx="65">
                  <c:v>42461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42840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</c:numCache>
            </c:numRef>
          </c:cat>
          <c:val>
            <c:numRef>
              <c:f>Sheet1!$B$2:$CJ$2</c:f>
              <c:numCache>
                <c:formatCode>General</c:formatCode>
                <c:ptCount val="87"/>
                <c:pt idx="0">
                  <c:v>78</c:v>
                </c:pt>
                <c:pt idx="1">
                  <c:v>72</c:v>
                </c:pt>
                <c:pt idx="2">
                  <c:v>69</c:v>
                </c:pt>
                <c:pt idx="3">
                  <c:v>73</c:v>
                </c:pt>
                <c:pt idx="4">
                  <c:v>68</c:v>
                </c:pt>
                <c:pt idx="5">
                  <c:v>75</c:v>
                </c:pt>
                <c:pt idx="6">
                  <c:v>69</c:v>
                </c:pt>
                <c:pt idx="7">
                  <c:v>68</c:v>
                </c:pt>
                <c:pt idx="8">
                  <c:v>69</c:v>
                </c:pt>
                <c:pt idx="9">
                  <c:v>73</c:v>
                </c:pt>
                <c:pt idx="10">
                  <c:v>66</c:v>
                </c:pt>
                <c:pt idx="11">
                  <c:v>71</c:v>
                </c:pt>
                <c:pt idx="12">
                  <c:v>64</c:v>
                </c:pt>
                <c:pt idx="13">
                  <c:v>72</c:v>
                </c:pt>
                <c:pt idx="14">
                  <c:v>65</c:v>
                </c:pt>
                <c:pt idx="15">
                  <c:v>64</c:v>
                </c:pt>
                <c:pt idx="16">
                  <c:v>60</c:v>
                </c:pt>
                <c:pt idx="17">
                  <c:v>65</c:v>
                </c:pt>
                <c:pt idx="18">
                  <c:v>52</c:v>
                </c:pt>
                <c:pt idx="19">
                  <c:v>62</c:v>
                </c:pt>
                <c:pt idx="20">
                  <c:v>64</c:v>
                </c:pt>
                <c:pt idx="21">
                  <c:v>62</c:v>
                </c:pt>
                <c:pt idx="22">
                  <c:v>64</c:v>
                </c:pt>
                <c:pt idx="23">
                  <c:v>66</c:v>
                </c:pt>
                <c:pt idx="24">
                  <c:v>70</c:v>
                </c:pt>
                <c:pt idx="25">
                  <c:v>62</c:v>
                </c:pt>
                <c:pt idx="26">
                  <c:v>71</c:v>
                </c:pt>
                <c:pt idx="27">
                  <c:v>69</c:v>
                </c:pt>
                <c:pt idx="28">
                  <c:v>64</c:v>
                </c:pt>
                <c:pt idx="29">
                  <c:v>72</c:v>
                </c:pt>
                <c:pt idx="30">
                  <c:v>64</c:v>
                </c:pt>
                <c:pt idx="31">
                  <c:v>72</c:v>
                </c:pt>
                <c:pt idx="32">
                  <c:v>57</c:v>
                </c:pt>
                <c:pt idx="33">
                  <c:v>58</c:v>
                </c:pt>
                <c:pt idx="34">
                  <c:v>57</c:v>
                </c:pt>
                <c:pt idx="35">
                  <c:v>58</c:v>
                </c:pt>
                <c:pt idx="36">
                  <c:v>59</c:v>
                </c:pt>
                <c:pt idx="37">
                  <c:v>67</c:v>
                </c:pt>
                <c:pt idx="38">
                  <c:v>70</c:v>
                </c:pt>
                <c:pt idx="39">
                  <c:v>55</c:v>
                </c:pt>
                <c:pt idx="40">
                  <c:v>68</c:v>
                </c:pt>
                <c:pt idx="41">
                  <c:v>58</c:v>
                </c:pt>
                <c:pt idx="42">
                  <c:v>59</c:v>
                </c:pt>
                <c:pt idx="43">
                  <c:v>66</c:v>
                </c:pt>
                <c:pt idx="44">
                  <c:v>68</c:v>
                </c:pt>
                <c:pt idx="45">
                  <c:v>64</c:v>
                </c:pt>
                <c:pt idx="46">
                  <c:v>66</c:v>
                </c:pt>
                <c:pt idx="47">
                  <c:v>62</c:v>
                </c:pt>
                <c:pt idx="48">
                  <c:v>57</c:v>
                </c:pt>
                <c:pt idx="49">
                  <c:v>59</c:v>
                </c:pt>
                <c:pt idx="50">
                  <c:v>67</c:v>
                </c:pt>
                <c:pt idx="51">
                  <c:v>69</c:v>
                </c:pt>
                <c:pt idx="52">
                  <c:v>64</c:v>
                </c:pt>
                <c:pt idx="53">
                  <c:v>65</c:v>
                </c:pt>
                <c:pt idx="54">
                  <c:v>70</c:v>
                </c:pt>
                <c:pt idx="55">
                  <c:v>65</c:v>
                </c:pt>
                <c:pt idx="56">
                  <c:v>61</c:v>
                </c:pt>
                <c:pt idx="57">
                  <c:v>76</c:v>
                </c:pt>
                <c:pt idx="58">
                  <c:v>67</c:v>
                </c:pt>
                <c:pt idx="59">
                  <c:v>63</c:v>
                </c:pt>
                <c:pt idx="60">
                  <c:v>63</c:v>
                </c:pt>
                <c:pt idx="61">
                  <c:v>67</c:v>
                </c:pt>
                <c:pt idx="62">
                  <c:v>65</c:v>
                </c:pt>
                <c:pt idx="63">
                  <c:v>66</c:v>
                </c:pt>
                <c:pt idx="64">
                  <c:v>69</c:v>
                </c:pt>
                <c:pt idx="65">
                  <c:v>63</c:v>
                </c:pt>
                <c:pt idx="66">
                  <c:v>71</c:v>
                </c:pt>
                <c:pt idx="67">
                  <c:v>64</c:v>
                </c:pt>
                <c:pt idx="68">
                  <c:v>67</c:v>
                </c:pt>
                <c:pt idx="69">
                  <c:v>74</c:v>
                </c:pt>
                <c:pt idx="70">
                  <c:v>76</c:v>
                </c:pt>
                <c:pt idx="71">
                  <c:v>74</c:v>
                </c:pt>
                <c:pt idx="72">
                  <c:v>70</c:v>
                </c:pt>
                <c:pt idx="73">
                  <c:v>73</c:v>
                </c:pt>
                <c:pt idx="74">
                  <c:v>73</c:v>
                </c:pt>
                <c:pt idx="75">
                  <c:v>74</c:v>
                </c:pt>
                <c:pt idx="76">
                  <c:v>73</c:v>
                </c:pt>
                <c:pt idx="77">
                  <c:v>78</c:v>
                </c:pt>
                <c:pt idx="78">
                  <c:v>78</c:v>
                </c:pt>
                <c:pt idx="79">
                  <c:v>77</c:v>
                </c:pt>
                <c:pt idx="80">
                  <c:v>81</c:v>
                </c:pt>
                <c:pt idx="81">
                  <c:v>75</c:v>
                </c:pt>
                <c:pt idx="82">
                  <c:v>77</c:v>
                </c:pt>
                <c:pt idx="83">
                  <c:v>80</c:v>
                </c:pt>
                <c:pt idx="84">
                  <c:v>79</c:v>
                </c:pt>
                <c:pt idx="85">
                  <c:v>83</c:v>
                </c:pt>
                <c:pt idx="86">
                  <c:v>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2CA-5444-B209-5A932518E793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Independent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Sheet1!$B$1:$CJ$1</c:f>
              <c:numCache>
                <c:formatCode>m/d/yy</c:formatCode>
                <c:ptCount val="87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  <c:pt idx="20">
                  <c:v>40878</c:v>
                </c:pt>
                <c:pt idx="21">
                  <c:v>40909</c:v>
                </c:pt>
                <c:pt idx="22">
                  <c:v>40940</c:v>
                </c:pt>
                <c:pt idx="23">
                  <c:v>40969</c:v>
                </c:pt>
                <c:pt idx="24">
                  <c:v>41000</c:v>
                </c:pt>
                <c:pt idx="25">
                  <c:v>41030</c:v>
                </c:pt>
                <c:pt idx="26">
                  <c:v>41061</c:v>
                </c:pt>
                <c:pt idx="27">
                  <c:v>41091</c:v>
                </c:pt>
                <c:pt idx="28">
                  <c:v>41122</c:v>
                </c:pt>
                <c:pt idx="29">
                  <c:v>41153</c:v>
                </c:pt>
                <c:pt idx="30">
                  <c:v>41183</c:v>
                </c:pt>
                <c:pt idx="31">
                  <c:v>41214</c:v>
                </c:pt>
                <c:pt idx="32">
                  <c:v>41306</c:v>
                </c:pt>
                <c:pt idx="33">
                  <c:v>41334</c:v>
                </c:pt>
                <c:pt idx="34">
                  <c:v>41365</c:v>
                </c:pt>
                <c:pt idx="35">
                  <c:v>41426</c:v>
                </c:pt>
                <c:pt idx="36">
                  <c:v>41487</c:v>
                </c:pt>
                <c:pt idx="37">
                  <c:v>41518</c:v>
                </c:pt>
                <c:pt idx="38">
                  <c:v>41548</c:v>
                </c:pt>
                <c:pt idx="39">
                  <c:v>41579</c:v>
                </c:pt>
                <c:pt idx="40">
                  <c:v>41609</c:v>
                </c:pt>
                <c:pt idx="41">
                  <c:v>41640</c:v>
                </c:pt>
                <c:pt idx="42">
                  <c:v>41671</c:v>
                </c:pt>
                <c:pt idx="43">
                  <c:v>41699</c:v>
                </c:pt>
                <c:pt idx="44">
                  <c:v>41730</c:v>
                </c:pt>
                <c:pt idx="45">
                  <c:v>41760</c:v>
                </c:pt>
                <c:pt idx="46">
                  <c:v>41791</c:v>
                </c:pt>
                <c:pt idx="47">
                  <c:v>41821</c:v>
                </c:pt>
                <c:pt idx="48">
                  <c:v>41883</c:v>
                </c:pt>
                <c:pt idx="49">
                  <c:v>41913</c:v>
                </c:pt>
                <c:pt idx="50">
                  <c:v>41944</c:v>
                </c:pt>
                <c:pt idx="51">
                  <c:v>41974</c:v>
                </c:pt>
                <c:pt idx="52">
                  <c:v>42005</c:v>
                </c:pt>
                <c:pt idx="53">
                  <c:v>42064</c:v>
                </c:pt>
                <c:pt idx="54">
                  <c:v>42095</c:v>
                </c:pt>
                <c:pt idx="55">
                  <c:v>42156</c:v>
                </c:pt>
                <c:pt idx="56">
                  <c:v>42186</c:v>
                </c:pt>
                <c:pt idx="57">
                  <c:v>42217</c:v>
                </c:pt>
                <c:pt idx="58">
                  <c:v>42248</c:v>
                </c:pt>
                <c:pt idx="59">
                  <c:v>42278</c:v>
                </c:pt>
                <c:pt idx="60">
                  <c:v>42309</c:v>
                </c:pt>
                <c:pt idx="61">
                  <c:v>42339</c:v>
                </c:pt>
                <c:pt idx="62">
                  <c:v>42370</c:v>
                </c:pt>
                <c:pt idx="63">
                  <c:v>42401</c:v>
                </c:pt>
                <c:pt idx="64">
                  <c:v>42430</c:v>
                </c:pt>
                <c:pt idx="65">
                  <c:v>42461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42840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</c:numCache>
            </c:numRef>
          </c:cat>
          <c:val>
            <c:numRef>
              <c:f>Sheet1!$B$3:$CJ$3</c:f>
              <c:numCache>
                <c:formatCode>General</c:formatCode>
                <c:ptCount val="87"/>
                <c:pt idx="0">
                  <c:v>36</c:v>
                </c:pt>
                <c:pt idx="1">
                  <c:v>37</c:v>
                </c:pt>
                <c:pt idx="2">
                  <c:v>49</c:v>
                </c:pt>
                <c:pt idx="3">
                  <c:v>48</c:v>
                </c:pt>
                <c:pt idx="4">
                  <c:v>41</c:v>
                </c:pt>
                <c:pt idx="5">
                  <c:v>42</c:v>
                </c:pt>
                <c:pt idx="6">
                  <c:v>34</c:v>
                </c:pt>
                <c:pt idx="7">
                  <c:v>37</c:v>
                </c:pt>
                <c:pt idx="8">
                  <c:v>37</c:v>
                </c:pt>
                <c:pt idx="9">
                  <c:v>34</c:v>
                </c:pt>
                <c:pt idx="10">
                  <c:v>43</c:v>
                </c:pt>
                <c:pt idx="11">
                  <c:v>37</c:v>
                </c:pt>
                <c:pt idx="12">
                  <c:v>41</c:v>
                </c:pt>
                <c:pt idx="13">
                  <c:v>35</c:v>
                </c:pt>
                <c:pt idx="14">
                  <c:v>33</c:v>
                </c:pt>
                <c:pt idx="15">
                  <c:v>38</c:v>
                </c:pt>
                <c:pt idx="16">
                  <c:v>33</c:v>
                </c:pt>
                <c:pt idx="17">
                  <c:v>36</c:v>
                </c:pt>
                <c:pt idx="18">
                  <c:v>32</c:v>
                </c:pt>
                <c:pt idx="19">
                  <c:v>34</c:v>
                </c:pt>
                <c:pt idx="20">
                  <c:v>33</c:v>
                </c:pt>
                <c:pt idx="21">
                  <c:v>30</c:v>
                </c:pt>
                <c:pt idx="22">
                  <c:v>40</c:v>
                </c:pt>
                <c:pt idx="23">
                  <c:v>40</c:v>
                </c:pt>
                <c:pt idx="24">
                  <c:v>39</c:v>
                </c:pt>
                <c:pt idx="25">
                  <c:v>34</c:v>
                </c:pt>
                <c:pt idx="26">
                  <c:v>38</c:v>
                </c:pt>
                <c:pt idx="27">
                  <c:v>35</c:v>
                </c:pt>
                <c:pt idx="28">
                  <c:v>34</c:v>
                </c:pt>
                <c:pt idx="29">
                  <c:v>41</c:v>
                </c:pt>
                <c:pt idx="30">
                  <c:v>32</c:v>
                </c:pt>
                <c:pt idx="31">
                  <c:v>37</c:v>
                </c:pt>
                <c:pt idx="32">
                  <c:v>32</c:v>
                </c:pt>
                <c:pt idx="33">
                  <c:v>31</c:v>
                </c:pt>
                <c:pt idx="34">
                  <c:v>36</c:v>
                </c:pt>
                <c:pt idx="35">
                  <c:v>32</c:v>
                </c:pt>
                <c:pt idx="36">
                  <c:v>34</c:v>
                </c:pt>
                <c:pt idx="37">
                  <c:v>34</c:v>
                </c:pt>
                <c:pt idx="38">
                  <c:v>33</c:v>
                </c:pt>
                <c:pt idx="39">
                  <c:v>33</c:v>
                </c:pt>
                <c:pt idx="40">
                  <c:v>28</c:v>
                </c:pt>
                <c:pt idx="41">
                  <c:v>32</c:v>
                </c:pt>
                <c:pt idx="42">
                  <c:v>35</c:v>
                </c:pt>
                <c:pt idx="43">
                  <c:v>32</c:v>
                </c:pt>
                <c:pt idx="44">
                  <c:v>37</c:v>
                </c:pt>
                <c:pt idx="45">
                  <c:v>36</c:v>
                </c:pt>
                <c:pt idx="46">
                  <c:v>31</c:v>
                </c:pt>
                <c:pt idx="47">
                  <c:v>31</c:v>
                </c:pt>
                <c:pt idx="48">
                  <c:v>30</c:v>
                </c:pt>
                <c:pt idx="49">
                  <c:v>35</c:v>
                </c:pt>
                <c:pt idx="50">
                  <c:v>35</c:v>
                </c:pt>
                <c:pt idx="51">
                  <c:v>40</c:v>
                </c:pt>
                <c:pt idx="52">
                  <c:v>38</c:v>
                </c:pt>
                <c:pt idx="53">
                  <c:v>37</c:v>
                </c:pt>
                <c:pt idx="54">
                  <c:v>42</c:v>
                </c:pt>
                <c:pt idx="55">
                  <c:v>37</c:v>
                </c:pt>
                <c:pt idx="56">
                  <c:v>41</c:v>
                </c:pt>
                <c:pt idx="57">
                  <c:v>39</c:v>
                </c:pt>
                <c:pt idx="58">
                  <c:v>41</c:v>
                </c:pt>
                <c:pt idx="59">
                  <c:v>41</c:v>
                </c:pt>
                <c:pt idx="60">
                  <c:v>36</c:v>
                </c:pt>
                <c:pt idx="61">
                  <c:v>32</c:v>
                </c:pt>
                <c:pt idx="62">
                  <c:v>37</c:v>
                </c:pt>
                <c:pt idx="63">
                  <c:v>38</c:v>
                </c:pt>
                <c:pt idx="64">
                  <c:v>40</c:v>
                </c:pt>
                <c:pt idx="65">
                  <c:v>37</c:v>
                </c:pt>
                <c:pt idx="66">
                  <c:v>38</c:v>
                </c:pt>
                <c:pt idx="67">
                  <c:v>38</c:v>
                </c:pt>
                <c:pt idx="68">
                  <c:v>37</c:v>
                </c:pt>
                <c:pt idx="69">
                  <c:v>43</c:v>
                </c:pt>
                <c:pt idx="70">
                  <c:v>38</c:v>
                </c:pt>
                <c:pt idx="71">
                  <c:v>42</c:v>
                </c:pt>
                <c:pt idx="72">
                  <c:v>42</c:v>
                </c:pt>
                <c:pt idx="73">
                  <c:v>50</c:v>
                </c:pt>
                <c:pt idx="74">
                  <c:v>46</c:v>
                </c:pt>
                <c:pt idx="75">
                  <c:v>45</c:v>
                </c:pt>
                <c:pt idx="76">
                  <c:v>48</c:v>
                </c:pt>
                <c:pt idx="77">
                  <c:v>48</c:v>
                </c:pt>
                <c:pt idx="78">
                  <c:v>50</c:v>
                </c:pt>
                <c:pt idx="79">
                  <c:v>50</c:v>
                </c:pt>
                <c:pt idx="80">
                  <c:v>53</c:v>
                </c:pt>
                <c:pt idx="81">
                  <c:v>45</c:v>
                </c:pt>
                <c:pt idx="82">
                  <c:v>53</c:v>
                </c:pt>
                <c:pt idx="83">
                  <c:v>43</c:v>
                </c:pt>
                <c:pt idx="84">
                  <c:v>48</c:v>
                </c:pt>
                <c:pt idx="85">
                  <c:v>55</c:v>
                </c:pt>
                <c:pt idx="86">
                  <c:v>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2CA-5444-B209-5A932518E793}"/>
            </c:ext>
          </c:extLst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Republican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Sheet1!$B$1:$CJ$1</c:f>
              <c:numCache>
                <c:formatCode>m/d/yy</c:formatCode>
                <c:ptCount val="87"/>
                <c:pt idx="0">
                  <c:v>40269</c:v>
                </c:pt>
                <c:pt idx="1">
                  <c:v>40299</c:v>
                </c:pt>
                <c:pt idx="2">
                  <c:v>40330</c:v>
                </c:pt>
                <c:pt idx="3">
                  <c:v>40360</c:v>
                </c:pt>
                <c:pt idx="4">
                  <c:v>40391</c:v>
                </c:pt>
                <c:pt idx="5">
                  <c:v>40422</c:v>
                </c:pt>
                <c:pt idx="6">
                  <c:v>40452</c:v>
                </c:pt>
                <c:pt idx="7">
                  <c:v>40483</c:v>
                </c:pt>
                <c:pt idx="8">
                  <c:v>40513</c:v>
                </c:pt>
                <c:pt idx="9">
                  <c:v>40544</c:v>
                </c:pt>
                <c:pt idx="10">
                  <c:v>40575</c:v>
                </c:pt>
                <c:pt idx="11">
                  <c:v>40603</c:v>
                </c:pt>
                <c:pt idx="12">
                  <c:v>40634</c:v>
                </c:pt>
                <c:pt idx="13">
                  <c:v>40664</c:v>
                </c:pt>
                <c:pt idx="14">
                  <c:v>40695</c:v>
                </c:pt>
                <c:pt idx="15">
                  <c:v>40725</c:v>
                </c:pt>
                <c:pt idx="16">
                  <c:v>40756</c:v>
                </c:pt>
                <c:pt idx="17">
                  <c:v>40787</c:v>
                </c:pt>
                <c:pt idx="18">
                  <c:v>40817</c:v>
                </c:pt>
                <c:pt idx="19">
                  <c:v>40848</c:v>
                </c:pt>
                <c:pt idx="20">
                  <c:v>40878</c:v>
                </c:pt>
                <c:pt idx="21">
                  <c:v>40909</c:v>
                </c:pt>
                <c:pt idx="22">
                  <c:v>40940</c:v>
                </c:pt>
                <c:pt idx="23">
                  <c:v>40969</c:v>
                </c:pt>
                <c:pt idx="24">
                  <c:v>41000</c:v>
                </c:pt>
                <c:pt idx="25">
                  <c:v>41030</c:v>
                </c:pt>
                <c:pt idx="26">
                  <c:v>41061</c:v>
                </c:pt>
                <c:pt idx="27">
                  <c:v>41091</c:v>
                </c:pt>
                <c:pt idx="28">
                  <c:v>41122</c:v>
                </c:pt>
                <c:pt idx="29">
                  <c:v>41153</c:v>
                </c:pt>
                <c:pt idx="30">
                  <c:v>41183</c:v>
                </c:pt>
                <c:pt idx="31">
                  <c:v>41214</c:v>
                </c:pt>
                <c:pt idx="32">
                  <c:v>41306</c:v>
                </c:pt>
                <c:pt idx="33">
                  <c:v>41334</c:v>
                </c:pt>
                <c:pt idx="34">
                  <c:v>41365</c:v>
                </c:pt>
                <c:pt idx="35">
                  <c:v>41426</c:v>
                </c:pt>
                <c:pt idx="36">
                  <c:v>41487</c:v>
                </c:pt>
                <c:pt idx="37">
                  <c:v>41518</c:v>
                </c:pt>
                <c:pt idx="38">
                  <c:v>41548</c:v>
                </c:pt>
                <c:pt idx="39">
                  <c:v>41579</c:v>
                </c:pt>
                <c:pt idx="40">
                  <c:v>41609</c:v>
                </c:pt>
                <c:pt idx="41">
                  <c:v>41640</c:v>
                </c:pt>
                <c:pt idx="42">
                  <c:v>41671</c:v>
                </c:pt>
                <c:pt idx="43">
                  <c:v>41699</c:v>
                </c:pt>
                <c:pt idx="44">
                  <c:v>41730</c:v>
                </c:pt>
                <c:pt idx="45">
                  <c:v>41760</c:v>
                </c:pt>
                <c:pt idx="46">
                  <c:v>41791</c:v>
                </c:pt>
                <c:pt idx="47">
                  <c:v>41821</c:v>
                </c:pt>
                <c:pt idx="48">
                  <c:v>41883</c:v>
                </c:pt>
                <c:pt idx="49">
                  <c:v>41913</c:v>
                </c:pt>
                <c:pt idx="50">
                  <c:v>41944</c:v>
                </c:pt>
                <c:pt idx="51">
                  <c:v>41974</c:v>
                </c:pt>
                <c:pt idx="52">
                  <c:v>42005</c:v>
                </c:pt>
                <c:pt idx="53">
                  <c:v>42064</c:v>
                </c:pt>
                <c:pt idx="54">
                  <c:v>42095</c:v>
                </c:pt>
                <c:pt idx="55">
                  <c:v>42156</c:v>
                </c:pt>
                <c:pt idx="56">
                  <c:v>42186</c:v>
                </c:pt>
                <c:pt idx="57">
                  <c:v>42217</c:v>
                </c:pt>
                <c:pt idx="58">
                  <c:v>42248</c:v>
                </c:pt>
                <c:pt idx="59">
                  <c:v>42278</c:v>
                </c:pt>
                <c:pt idx="60">
                  <c:v>42309</c:v>
                </c:pt>
                <c:pt idx="61">
                  <c:v>42339</c:v>
                </c:pt>
                <c:pt idx="62">
                  <c:v>42370</c:v>
                </c:pt>
                <c:pt idx="63">
                  <c:v>42401</c:v>
                </c:pt>
                <c:pt idx="64">
                  <c:v>42430</c:v>
                </c:pt>
                <c:pt idx="65">
                  <c:v>42461</c:v>
                </c:pt>
                <c:pt idx="66">
                  <c:v>42522</c:v>
                </c:pt>
                <c:pt idx="67">
                  <c:v>42552</c:v>
                </c:pt>
                <c:pt idx="68">
                  <c:v>42583</c:v>
                </c:pt>
                <c:pt idx="69">
                  <c:v>42614</c:v>
                </c:pt>
                <c:pt idx="70">
                  <c:v>42644</c:v>
                </c:pt>
                <c:pt idx="71">
                  <c:v>42675</c:v>
                </c:pt>
                <c:pt idx="72">
                  <c:v>42705</c:v>
                </c:pt>
                <c:pt idx="73">
                  <c:v>42767</c:v>
                </c:pt>
                <c:pt idx="74">
                  <c:v>42795</c:v>
                </c:pt>
                <c:pt idx="75">
                  <c:v>42826</c:v>
                </c:pt>
                <c:pt idx="76">
                  <c:v>42840</c:v>
                </c:pt>
                <c:pt idx="77">
                  <c:v>42856</c:v>
                </c:pt>
                <c:pt idx="78">
                  <c:v>42887</c:v>
                </c:pt>
                <c:pt idx="79">
                  <c:v>42917</c:v>
                </c:pt>
                <c:pt idx="80">
                  <c:v>42948</c:v>
                </c:pt>
                <c:pt idx="81">
                  <c:v>42979</c:v>
                </c:pt>
                <c:pt idx="82">
                  <c:v>43009</c:v>
                </c:pt>
                <c:pt idx="83">
                  <c:v>43040</c:v>
                </c:pt>
                <c:pt idx="84">
                  <c:v>43101</c:v>
                </c:pt>
                <c:pt idx="85">
                  <c:v>43132</c:v>
                </c:pt>
                <c:pt idx="86">
                  <c:v>43160</c:v>
                </c:pt>
              </c:numCache>
            </c:numRef>
          </c:cat>
          <c:val>
            <c:numRef>
              <c:f>Sheet1!$B$4:$CJ$4</c:f>
              <c:numCache>
                <c:formatCode>General</c:formatCode>
                <c:ptCount val="87"/>
                <c:pt idx="0">
                  <c:v>13</c:v>
                </c:pt>
                <c:pt idx="1">
                  <c:v>8</c:v>
                </c:pt>
                <c:pt idx="2">
                  <c:v>23</c:v>
                </c:pt>
                <c:pt idx="3">
                  <c:v>21</c:v>
                </c:pt>
                <c:pt idx="4">
                  <c:v>16</c:v>
                </c:pt>
                <c:pt idx="5">
                  <c:v>21</c:v>
                </c:pt>
                <c:pt idx="6">
                  <c:v>11</c:v>
                </c:pt>
                <c:pt idx="7">
                  <c:v>15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9</c:v>
                </c:pt>
                <c:pt idx="12">
                  <c:v>12</c:v>
                </c:pt>
                <c:pt idx="13">
                  <c:v>17</c:v>
                </c:pt>
                <c:pt idx="14">
                  <c:v>20</c:v>
                </c:pt>
                <c:pt idx="15">
                  <c:v>16</c:v>
                </c:pt>
                <c:pt idx="16">
                  <c:v>24</c:v>
                </c:pt>
                <c:pt idx="17">
                  <c:v>14</c:v>
                </c:pt>
                <c:pt idx="18">
                  <c:v>11</c:v>
                </c:pt>
                <c:pt idx="19">
                  <c:v>12</c:v>
                </c:pt>
                <c:pt idx="20">
                  <c:v>19</c:v>
                </c:pt>
                <c:pt idx="21">
                  <c:v>12</c:v>
                </c:pt>
                <c:pt idx="22">
                  <c:v>16</c:v>
                </c:pt>
                <c:pt idx="23">
                  <c:v>12</c:v>
                </c:pt>
                <c:pt idx="24">
                  <c:v>7</c:v>
                </c:pt>
                <c:pt idx="25">
                  <c:v>8</c:v>
                </c:pt>
                <c:pt idx="26">
                  <c:v>7</c:v>
                </c:pt>
                <c:pt idx="27">
                  <c:v>12</c:v>
                </c:pt>
                <c:pt idx="28">
                  <c:v>8</c:v>
                </c:pt>
                <c:pt idx="29">
                  <c:v>16</c:v>
                </c:pt>
                <c:pt idx="30">
                  <c:v>10</c:v>
                </c:pt>
                <c:pt idx="31">
                  <c:v>12</c:v>
                </c:pt>
                <c:pt idx="32">
                  <c:v>12</c:v>
                </c:pt>
                <c:pt idx="33">
                  <c:v>18</c:v>
                </c:pt>
                <c:pt idx="34">
                  <c:v>15</c:v>
                </c:pt>
                <c:pt idx="35">
                  <c:v>12</c:v>
                </c:pt>
                <c:pt idx="36">
                  <c:v>15</c:v>
                </c:pt>
                <c:pt idx="37">
                  <c:v>11</c:v>
                </c:pt>
                <c:pt idx="38">
                  <c:v>12</c:v>
                </c:pt>
                <c:pt idx="39">
                  <c:v>7</c:v>
                </c:pt>
                <c:pt idx="40">
                  <c:v>7</c:v>
                </c:pt>
                <c:pt idx="41">
                  <c:v>9</c:v>
                </c:pt>
                <c:pt idx="42">
                  <c:v>11</c:v>
                </c:pt>
                <c:pt idx="43">
                  <c:v>15</c:v>
                </c:pt>
                <c:pt idx="44">
                  <c:v>11</c:v>
                </c:pt>
                <c:pt idx="45">
                  <c:v>14</c:v>
                </c:pt>
                <c:pt idx="46">
                  <c:v>15</c:v>
                </c:pt>
                <c:pt idx="47">
                  <c:v>12</c:v>
                </c:pt>
                <c:pt idx="48">
                  <c:v>11</c:v>
                </c:pt>
                <c:pt idx="49">
                  <c:v>10</c:v>
                </c:pt>
                <c:pt idx="50">
                  <c:v>13</c:v>
                </c:pt>
                <c:pt idx="51">
                  <c:v>10</c:v>
                </c:pt>
                <c:pt idx="52">
                  <c:v>11</c:v>
                </c:pt>
                <c:pt idx="53">
                  <c:v>14</c:v>
                </c:pt>
                <c:pt idx="54">
                  <c:v>16</c:v>
                </c:pt>
                <c:pt idx="55">
                  <c:v>16</c:v>
                </c:pt>
                <c:pt idx="56">
                  <c:v>17</c:v>
                </c:pt>
                <c:pt idx="57">
                  <c:v>20</c:v>
                </c:pt>
                <c:pt idx="58">
                  <c:v>12</c:v>
                </c:pt>
                <c:pt idx="59">
                  <c:v>13</c:v>
                </c:pt>
                <c:pt idx="60">
                  <c:v>13</c:v>
                </c:pt>
                <c:pt idx="61">
                  <c:v>14</c:v>
                </c:pt>
                <c:pt idx="62">
                  <c:v>12</c:v>
                </c:pt>
                <c:pt idx="63">
                  <c:v>13</c:v>
                </c:pt>
                <c:pt idx="64">
                  <c:v>12</c:v>
                </c:pt>
                <c:pt idx="65">
                  <c:v>13</c:v>
                </c:pt>
                <c:pt idx="66">
                  <c:v>12</c:v>
                </c:pt>
                <c:pt idx="67">
                  <c:v>14</c:v>
                </c:pt>
                <c:pt idx="68">
                  <c:v>13</c:v>
                </c:pt>
                <c:pt idx="69">
                  <c:v>17</c:v>
                </c:pt>
                <c:pt idx="70">
                  <c:v>11</c:v>
                </c:pt>
                <c:pt idx="71">
                  <c:v>12</c:v>
                </c:pt>
                <c:pt idx="72">
                  <c:v>18</c:v>
                </c:pt>
                <c:pt idx="73">
                  <c:v>18</c:v>
                </c:pt>
                <c:pt idx="74">
                  <c:v>19</c:v>
                </c:pt>
                <c:pt idx="75">
                  <c:v>15</c:v>
                </c:pt>
                <c:pt idx="76">
                  <c:v>17</c:v>
                </c:pt>
                <c:pt idx="77">
                  <c:v>12</c:v>
                </c:pt>
                <c:pt idx="78">
                  <c:v>19</c:v>
                </c:pt>
                <c:pt idx="79">
                  <c:v>16</c:v>
                </c:pt>
                <c:pt idx="80">
                  <c:v>21</c:v>
                </c:pt>
                <c:pt idx="81">
                  <c:v>12</c:v>
                </c:pt>
                <c:pt idx="82">
                  <c:v>22</c:v>
                </c:pt>
                <c:pt idx="83">
                  <c:v>17</c:v>
                </c:pt>
                <c:pt idx="84">
                  <c:v>16</c:v>
                </c:pt>
                <c:pt idx="85">
                  <c:v>19</c:v>
                </c:pt>
                <c:pt idx="8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2CA-5444-B209-5A932518E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369295"/>
        <c:axId val="340489279"/>
      </c:lineChart>
      <c:dateAx>
        <c:axId val="429369295"/>
        <c:scaling>
          <c:orientation val="minMax"/>
        </c:scaling>
        <c:delete val="0"/>
        <c:axPos val="b"/>
        <c:numFmt formatCode="m/d/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489279"/>
        <c:crosses val="autoZero"/>
        <c:auto val="1"/>
        <c:lblOffset val="100"/>
        <c:baseTimeUnit val="days"/>
      </c:dateAx>
      <c:valAx>
        <c:axId val="340489279"/>
        <c:scaling>
          <c:orientation val="minMax"/>
          <c:max val="1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69295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509763999434339"/>
          <c:y val="1.3844125912896344E-2"/>
          <c:w val="0.62700495989942429"/>
          <c:h val="6.31851346399722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483768" y="6425554"/>
            <a:ext cx="6444716" cy="3518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Jeanne M. </a:t>
            </a:r>
            <a:r>
              <a:rPr lang="en-US" sz="900" dirty="0" err="1"/>
              <a:t>Lambrew</a:t>
            </a:r>
            <a:r>
              <a:rPr lang="en-US" sz="900" dirty="0"/>
              <a:t>, </a:t>
            </a:r>
            <a:r>
              <a:rPr lang="en-US" sz="900" i="1" dirty="0"/>
              <a:t>Getting Ready for Health Reform 2020: What Past Presidential Campaigns Can Teach Us</a:t>
            </a:r>
            <a:r>
              <a:rPr lang="en-US" sz="900" dirty="0"/>
              <a:t> (Commonwealth Fund, June 2018).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838804" cy="411480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lang="en-US" sz="12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66395-A8E7-6641-88BF-46D1BBA393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Favorable View of ACA by Political Party</a:t>
            </a:r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2DA60917-DF3F-6440-B180-B8766C1DCF1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49621095"/>
              </p:ext>
            </p:extLst>
          </p:nvPr>
        </p:nvGraphicFramePr>
        <p:xfrm>
          <a:off x="0" y="1143000"/>
          <a:ext cx="9072563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8E4E0A1-3855-8A45-B8BD-0EF82206F6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dirty="0"/>
              <a:t>Data: Henry J. Kaiser Family Foundation, </a:t>
            </a:r>
            <a:r>
              <a:rPr lang="en-US" sz="900" i="1" dirty="0"/>
              <a:t>Kaiser Health Tracking Poll: The Public’s View on the ACA</a:t>
            </a:r>
            <a:r>
              <a:rPr lang="en-US" sz="900" dirty="0"/>
              <a:t> (KFF, May 10, 2018), https://</a:t>
            </a:r>
            <a:r>
              <a:rPr lang="en-US" sz="900" dirty="0" err="1"/>
              <a:t>www.kff.org</a:t>
            </a:r>
            <a:r>
              <a:rPr lang="en-US" sz="900" dirty="0"/>
              <a:t>/interactive/</a:t>
            </a:r>
            <a:r>
              <a:rPr lang="en-US" sz="900" dirty="0" err="1"/>
              <a:t>kaiser</a:t>
            </a:r>
            <a:r>
              <a:rPr lang="en-US" sz="900" dirty="0"/>
              <a:t>-health-tracking-poll-the-publics-views-on-the-aca.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EE8BA3A-ABE1-5143-A9DB-83BC04710C7F}"/>
              </a:ext>
            </a:extLst>
          </p:cNvPr>
          <p:cNvSpPr txBox="1">
            <a:spLocks/>
          </p:cNvSpPr>
          <p:nvPr/>
        </p:nvSpPr>
        <p:spPr>
          <a:xfrm>
            <a:off x="71500" y="779240"/>
            <a:ext cx="9001000" cy="2243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Percent</a:t>
            </a:r>
          </a:p>
        </p:txBody>
      </p:sp>
    </p:spTree>
    <p:extLst>
      <p:ext uri="{BB962C8B-B14F-4D97-AF65-F5344CB8AC3E}">
        <p14:creationId xmlns:p14="http://schemas.microsoft.com/office/powerpoint/2010/main" val="23134941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159902</TotalTime>
  <Words>48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Favorable View of ACA by Political Party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EXHIBITS—The Financial Impact of the American Health Care Act’s Medicaid Provisions on Safety-Net Hospitals</dc:title>
  <dc:subject/>
  <dc:creator>Dobson DaVanzo Haught</dc:creator>
  <cp:keywords/>
  <dc:description/>
  <cp:lastModifiedBy>Aisha Gomez</cp:lastModifiedBy>
  <cp:revision>2073</cp:revision>
  <cp:lastPrinted>2017-12-06T21:07:40Z</cp:lastPrinted>
  <dcterms:created xsi:type="dcterms:W3CDTF">2014-10-08T23:03:32Z</dcterms:created>
  <dcterms:modified xsi:type="dcterms:W3CDTF">2018-07-10T14:18:55Z</dcterms:modified>
  <cp:category/>
</cp:coreProperties>
</file>