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11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2106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17420286635318E-5"/>
          <c:y val="3.0552160871014332E-2"/>
          <c:w val="0.99991356515942675"/>
          <c:h val="0.8131209393182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0.31040000000000001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E-7443-998A-8778D5A9D5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Arkansas</c:v>
                </c:pt>
              </c:strCache>
            </c:strRef>
          </c:tx>
          <c:spPr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0.13639999999999999</c:v>
                </c:pt>
                <c:pt idx="1">
                  <c:v>0.54759999999999998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E-7443-998A-8778D5A9D5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Kentucky</c:v>
                </c:pt>
              </c:strCache>
            </c:strRef>
          </c:tx>
          <c:spPr>
            <a:ln>
              <a:solidFill>
                <a:schemeClr val="bg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7.7600000000000002E-2</c:v>
                </c:pt>
                <c:pt idx="1">
                  <c:v>0.56420000000000003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9E-7443-998A-8778D5A9D5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Louisiana</c:v>
                </c:pt>
              </c:strCache>
            </c:strRef>
          </c:tx>
          <c:spPr>
            <a:ln>
              <a:solidFill>
                <a:schemeClr val="accent4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Uninsured</c:v>
                </c:pt>
                <c:pt idx="1">
                  <c:v>Medicaid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0.13170000000000001</c:v>
                </c:pt>
                <c:pt idx="1">
                  <c:v>0.56620000000000004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9E-7443-998A-8778D5A9D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7"/>
        <c:axId val="-2106509208"/>
        <c:axId val="-2106380360"/>
      </c:barChart>
      <c:catAx>
        <c:axId val="-210650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06380360"/>
        <c:crosses val="autoZero"/>
        <c:auto val="1"/>
        <c:lblAlgn val="ctr"/>
        <c:lblOffset val="100"/>
        <c:noMultiLvlLbl val="0"/>
      </c:catAx>
      <c:valAx>
        <c:axId val="-21063803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106509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97444728363514"/>
          <c:y val="0.93326528533866604"/>
          <c:w val="0.54855127208087995"/>
          <c:h val="6.673471466133393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+mn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10/11/2019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Lucy Chen et al., </a:t>
            </a:r>
            <a:r>
              <a:rPr lang="en-US" sz="900" i="1" dirty="0"/>
              <a:t>Medicaid Expansion in Texas: Potential Economic and Employment Implications</a:t>
            </a:r>
            <a:r>
              <a:rPr lang="en-US" sz="900" dirty="0"/>
              <a:t> (Commonwealth Fund, Sept.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Low-Income Adults in Texas Are More Likely to Be Uninsured and Less Likely to Have Medicaid Than Those in Southern Expansion States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data from telephone surveys of 3,004 U.S. citizens ages 19–64 with family incomes below 138% of poverty, Nov.–Dec. 2018.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C1EFF93-E640-1C44-BA41-C8D5DB5F0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9244832"/>
              </p:ext>
            </p:extLst>
          </p:nvPr>
        </p:nvGraphicFramePr>
        <p:xfrm>
          <a:off x="71437" y="1304764"/>
          <a:ext cx="9001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19C2790-4A79-084A-924E-872CC55BF9E0}"/>
              </a:ext>
            </a:extLst>
          </p:cNvPr>
          <p:cNvSpPr txBox="1"/>
          <p:nvPr/>
        </p:nvSpPr>
        <p:spPr>
          <a:xfrm>
            <a:off x="71500" y="1143000"/>
            <a:ext cx="18386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Percent of low-income adults</a:t>
            </a:r>
          </a:p>
        </p:txBody>
      </p:sp>
    </p:spTree>
    <p:extLst>
      <p:ext uri="{BB962C8B-B14F-4D97-AF65-F5344CB8AC3E}">
        <p14:creationId xmlns:p14="http://schemas.microsoft.com/office/powerpoint/2010/main" val="12674346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159926</TotalTime>
  <Words>60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Low-Income Adults in Texas Are More Likely to Be Uninsured and Less Likely to Have Medicaid Than Those in Southern Expansion States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2006</cp:revision>
  <cp:lastPrinted>2019-08-28T17:36:52Z</cp:lastPrinted>
  <dcterms:created xsi:type="dcterms:W3CDTF">2014-10-08T23:03:32Z</dcterms:created>
  <dcterms:modified xsi:type="dcterms:W3CDTF">2019-10-11T18:45:47Z</dcterms:modified>
</cp:coreProperties>
</file>