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5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2226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3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3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81.3</c:v>
                </c:pt>
                <c:pt idx="1">
                  <c:v>80</c:v>
                </c:pt>
                <c:pt idx="2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1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10/17/2019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771800" y="6368920"/>
            <a:ext cx="6300698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Linda J. Blumberg et al., </a:t>
            </a:r>
            <a:r>
              <a:rPr lang="en-US" sz="900" i="1" dirty="0"/>
              <a:t>Comparing Health Insurance Reform Options: From “Building on the ACA” to Single Payer</a:t>
            </a:r>
            <a:r>
              <a:rPr lang="en-US" sz="900" dirty="0"/>
              <a:t> (Commonwealth Fund and Urban Institute, Oct.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24E13EC-E734-C542-8FEB-3514FBDDA5E5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4139952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29D48-3F75-BD4A-8159-FF2A95A956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45920" y="6309361"/>
            <a:ext cx="915543" cy="54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3713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66783474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1608558487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7275AA-53DE-9A42-A79F-BE3DCD547CB3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2596896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21.4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E8C43FD-3437-7544-8532-321DA7832A32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7154414-9E40-7743-BA2C-211BC5A8396E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0C84F5-7E65-CF41-B7D8-6E89123CC56D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C19D1A-9BF6-9F46-9EC8-DC82FF583341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9F0F934-FA2B-F147-B783-483C2E1FFE6F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147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160362</TotalTime>
  <Words>62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Coverage and Changes in Spending Compared to Current Law,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2113</cp:revision>
  <cp:lastPrinted>2019-10-10T19:24:34Z</cp:lastPrinted>
  <dcterms:created xsi:type="dcterms:W3CDTF">2014-10-08T23:03:32Z</dcterms:created>
  <dcterms:modified xsi:type="dcterms:W3CDTF">2019-10-17T19:32:38Z</dcterms:modified>
</cp:coreProperties>
</file>