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57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6" autoAdjust="0"/>
    <p:restoredTop sz="95482" autoAdjust="0"/>
  </p:normalViewPr>
  <p:slideViewPr>
    <p:cSldViewPr snapToObjects="1">
      <p:cViewPr varScale="1">
        <p:scale>
          <a:sx n="68" d="100"/>
          <a:sy n="68" d="100"/>
        </p:scale>
        <p:origin x="2226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5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3-BF4A-A643-CA76AD8F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5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122.1</c:v>
                </c:pt>
                <c:pt idx="1">
                  <c:v>108</c:v>
                </c:pt>
                <c:pt idx="2">
                  <c:v>-22.6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200"/>
          <c:min val="-4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10/17/2019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2771800" y="6368920"/>
            <a:ext cx="6300698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Linda J. Blumberg et al., </a:t>
            </a:r>
            <a:r>
              <a:rPr lang="en-US" sz="900" i="1" dirty="0"/>
              <a:t>Comparing Health Insurance Reform Options: From “Building on the ACA” to Single Payer</a:t>
            </a:r>
            <a:r>
              <a:rPr lang="en-US" sz="900" dirty="0"/>
              <a:t> (Commonwealth Fund and Urban Institute, Oct.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1" y="1168970"/>
            <a:ext cx="3795725" cy="4204246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F24E13EC-E734-C542-8FEB-3514FBDDA5E5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4139952" y="1168970"/>
            <a:ext cx="3795725" cy="4204246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129D48-3F75-BD4A-8159-FF2A95A956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45920" y="6309361"/>
            <a:ext cx="915543" cy="54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3713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7916559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5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3254764743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7275AA-53DE-9A42-A79F-BE3DCD547CB3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791580" y="1444752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447764" y="3944089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6.6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DF60A3E-0730-1C4A-A46D-F39029281CD4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03928A8-1377-2940-AC6A-018A6F52FFC4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19B54E-7FE5-F74D-BDAA-820E918A15B5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C7716CC-FC17-4D49-89C3-8954C42AA838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78EF9B6-A134-AF4C-825C-62AB495D61C8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4981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160362</TotalTime>
  <Words>62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Coverage and Changes in Spending Compared to Current Law,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2115</cp:revision>
  <cp:lastPrinted>2019-10-10T19:24:34Z</cp:lastPrinted>
  <dcterms:created xsi:type="dcterms:W3CDTF">2014-10-08T23:03:32Z</dcterms:created>
  <dcterms:modified xsi:type="dcterms:W3CDTF">2019-10-17T19:33:19Z</dcterms:modified>
</cp:coreProperties>
</file>