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0"/>
  </p:notesMasterIdLst>
  <p:handoutMasterIdLst>
    <p:handoutMasterId r:id="rId11"/>
  </p:handoutMasterIdLst>
  <p:sldIdLst>
    <p:sldId id="453" r:id="rId2"/>
    <p:sldId id="454" r:id="rId3"/>
    <p:sldId id="455" r:id="rId4"/>
    <p:sldId id="456" r:id="rId5"/>
    <p:sldId id="457" r:id="rId6"/>
    <p:sldId id="458" r:id="rId7"/>
    <p:sldId id="459" r:id="rId8"/>
    <p:sldId id="460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6" autoAdjust="0"/>
    <p:restoredTop sz="95482" autoAdjust="0"/>
  </p:normalViewPr>
  <p:slideViewPr>
    <p:cSldViewPr snapToObjects="1">
      <p:cViewPr varScale="1">
        <p:scale>
          <a:sx n="148" d="100"/>
          <a:sy n="148" d="100"/>
        </p:scale>
        <p:origin x="3080" y="19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1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1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122.1</c:v>
                </c:pt>
                <c:pt idx="1">
                  <c:v>108</c:v>
                </c:pt>
                <c:pt idx="2">
                  <c:v>-22.6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200"/>
          <c:min val="-4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6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6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161.80000000000001</c:v>
                </c:pt>
                <c:pt idx="1">
                  <c:v>146.69999999999999</c:v>
                </c:pt>
                <c:pt idx="2">
                  <c:v>-19.100000000000001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200"/>
          <c:min val="-4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7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7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3.3458799440314732E-3"/>
                  <c:y val="5.89726553805590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96-DA49-87CB-4E0A9804A72A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1522.8</c:v>
                </c:pt>
                <c:pt idx="1">
                  <c:v>1365.3</c:v>
                </c:pt>
                <c:pt idx="2">
                  <c:v>-209.5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3000"/>
          <c:min val="-5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8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8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2844.6</c:v>
                </c:pt>
                <c:pt idx="1">
                  <c:v>2687</c:v>
                </c:pt>
                <c:pt idx="2">
                  <c:v>719.7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3000"/>
          <c:min val="-5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25.7</c:v>
                </c:pt>
                <c:pt idx="1">
                  <c:v>25.6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1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2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2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24.5</c:v>
                </c:pt>
                <c:pt idx="1">
                  <c:v>24.3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1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3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3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81.3</c:v>
                </c:pt>
                <c:pt idx="1">
                  <c:v>80</c:v>
                </c:pt>
                <c:pt idx="2">
                  <c:v>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1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4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4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46.7</c:v>
                </c:pt>
                <c:pt idx="1">
                  <c:v>45.6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1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5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5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10/11/19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10/11/19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2771800" y="6368920"/>
            <a:ext cx="6300698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Linda J. Blumberg et al., </a:t>
            </a:r>
            <a:r>
              <a:rPr lang="en-US" sz="900" i="1" dirty="0"/>
              <a:t>Comparing Health Insurance Reform Options: From “Building on the ACA” to Single Payer</a:t>
            </a:r>
            <a:r>
              <a:rPr lang="en-US" sz="900" dirty="0"/>
              <a:t> (Commonwealth Fund and Urban Institute, Oct.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168970"/>
            <a:ext cx="3795725" cy="4204246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F24E13EC-E734-C542-8FEB-3514FBDDA5E5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4139952" y="1168970"/>
            <a:ext cx="3795725" cy="4204246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29D48-3F75-BD4A-8159-FF2A95A956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45920" y="6309361"/>
            <a:ext cx="915543" cy="54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3713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141895664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1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1573201481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7275AA-53DE-9A42-A79F-BE3DCD547CB3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863588" y="1444752"/>
            <a:ext cx="724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523883" y="1837944"/>
            <a:ext cx="787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30.0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2975864-516D-5D49-90F0-37B79A227453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38A7010-02E3-114D-ABD3-5BC300905205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9AA3B26-6BC5-494A-918F-4BC9481ADBDA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D050E8D-5E70-9944-998E-E1D715003298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1CED43E-1B16-2B4F-882E-66AAB9E174A4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571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539086578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2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1546923754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7275AA-53DE-9A42-A79F-BE3DCD547CB3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899592" y="1444752"/>
            <a:ext cx="705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523883" y="2002536"/>
            <a:ext cx="787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28.3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640C9F8-6D3A-8A46-9F86-57F86358DE64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82023EA-E6E5-334F-B06D-C6DF11D893F1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48AAA10-6EAA-0A4C-B3DC-03DE660C4CCA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A4D47D8-7491-5646-B55A-DE4D7966B730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73269D-672A-3C4D-BFA1-47CBE940553B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894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66783474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3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1608558487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7275AA-53DE-9A42-A79F-BE3DCD547CB3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791580" y="14447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447764" y="2596896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21.4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E8C43FD-3437-7544-8532-321DA7832A32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7154414-9E40-7743-BA2C-211BC5A8396E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E0C84F5-7E65-CF41-B7D8-6E89123CC56D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1C19D1A-9BF6-9F46-9EC8-DC82FF583341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9F0F934-FA2B-F147-B783-483C2E1FFE6F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91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829122517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4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268014140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7275AA-53DE-9A42-A79F-BE3DCD547CB3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805268" y="14447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447764" y="2606040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21.3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BF3810-1C00-D04A-BB98-3689C642AA85}"/>
              </a:ext>
            </a:extLst>
          </p:cNvPr>
          <p:cNvSpPr txBox="1"/>
          <p:nvPr/>
        </p:nvSpPr>
        <p:spPr>
          <a:xfrm>
            <a:off x="6876256" y="4304129"/>
            <a:ext cx="9001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$0.0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8E6586E-8405-3C43-BD81-8CC97F667DBD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D9D304F-E00C-3C40-B042-B98189499054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323383E-9503-8C47-A8A0-A7F8697C7263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D5F2EC0-DFF7-D346-A984-464DB2AAC2DD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B18AA0-022C-7946-AEB0-63E8BBB2F749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387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7916559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5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3254764743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7275AA-53DE-9A42-A79F-BE3DCD547CB3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791580" y="14447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447764" y="3944089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6.6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DF60A3E-0730-1C4A-A46D-F39029281CD4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03928A8-1377-2940-AC6A-018A6F52FFC4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19B54E-7FE5-F74D-BDAA-820E918A15B5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C7716CC-FC17-4D49-89C3-8954C42AA838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8EF9B6-A134-AF4C-825C-62AB495D61C8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9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756084"/>
          </a:xfrm>
        </p:spPr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24946933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6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3352087171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791580" y="14447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447764" y="3944089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6.6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98BFDC-9752-3F4D-BF51-0520639B7A5A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A904517-E83C-E840-BB5C-787D933ADFAE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F15F92E-C911-064D-8EAC-6E962F19E034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BEFA4A5-B6BF-AF46-AB6C-99D0643D90DA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22F23A6-76A8-3646-911A-0677F5F272DA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F6FC4E1-3535-5F48-8D4F-09258574CE6F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849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768741672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7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1595863470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791580" y="14447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447764" y="3548045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10.8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F57008-5BA2-434F-AFC6-D2E9BF104739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83CCCA5-0062-414C-AAE7-A9DC1B34D16D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7AC3A09-402C-5442-9581-79383C2EB5D5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ADA9FA5-1C1E-064F-86EB-3D7DDA60D9BF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33C1139-55C2-4441-93DD-21EB8428260D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F535D4D-15DE-0342-BC9A-5A98BB2D487A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28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281482344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8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2480785957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791580" y="14447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447764" y="4437112"/>
            <a:ext cx="9001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0.0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ECC556-6BB6-1F49-B946-F519DE7D82DE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62ECB7D-B2FF-7446-9274-EAEAFA3A81AF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ECFD60E-AFCD-7F48-AC78-41B248EFD4BC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B29494F-197A-3A4B-8D35-86FE547F3989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5346D7F-E3D8-E34C-849F-E5F7C32CAB90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5B938EA-3017-DE4B-AAFE-BEFE288D683C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0371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160346</TotalTime>
  <Words>498</Words>
  <Application>Microsoft Macintosh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Berlingske Serif Text</vt:lpstr>
      <vt:lpstr>InterFace</vt:lpstr>
      <vt:lpstr>InterFace Bold</vt:lpstr>
      <vt:lpstr>1_Office Theme</vt:lpstr>
      <vt:lpstr>Coverage and Changes in Spending Compared to Current Law, 2020</vt:lpstr>
      <vt:lpstr>Coverage and Changes in Spending Compared to Current Law, 2020</vt:lpstr>
      <vt:lpstr>Coverage and Changes in Spending Compared to Current Law, 2020</vt:lpstr>
      <vt:lpstr>Coverage and Changes in Spending Compared to Current Law, 2020</vt:lpstr>
      <vt:lpstr>Coverage and Changes in Spending Compared to Current Law, 2020</vt:lpstr>
      <vt:lpstr>Coverage and Changes in Spending Compared to Current Law, 2020</vt:lpstr>
      <vt:lpstr>Coverage and Changes in Spending Compared to Current Law, 2020</vt:lpstr>
      <vt:lpstr>Coverage and Changes in Spending Compared to Current Law,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2110</cp:revision>
  <cp:lastPrinted>2019-10-10T19:24:34Z</cp:lastPrinted>
  <dcterms:created xsi:type="dcterms:W3CDTF">2014-10-08T23:03:32Z</dcterms:created>
  <dcterms:modified xsi:type="dcterms:W3CDTF">2019-10-12T00:02:45Z</dcterms:modified>
</cp:coreProperties>
</file>