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0" r:id="rId4"/>
    <p:sldMasterId id="2147483812" r:id="rId5"/>
  </p:sldMasterIdLst>
  <p:notesMasterIdLst>
    <p:notesMasterId r:id="rId19"/>
  </p:notesMasterIdLst>
  <p:handoutMasterIdLst>
    <p:handoutMasterId r:id="rId20"/>
  </p:handoutMasterIdLst>
  <p:sldIdLst>
    <p:sldId id="256" r:id="rId6"/>
    <p:sldId id="275" r:id="rId7"/>
    <p:sldId id="278" r:id="rId8"/>
    <p:sldId id="268" r:id="rId9"/>
    <p:sldId id="269" r:id="rId10"/>
    <p:sldId id="270" r:id="rId11"/>
    <p:sldId id="273" r:id="rId12"/>
    <p:sldId id="280" r:id="rId13"/>
    <p:sldId id="279" r:id="rId14"/>
    <p:sldId id="271" r:id="rId15"/>
    <p:sldId id="272" r:id="rId16"/>
    <p:sldId id="274" r:id="rId17"/>
    <p:sldId id="257" r:id="rId18"/>
  </p:sldIdLst>
  <p:sldSz cx="9144000" cy="6858000" type="screen4x3"/>
  <p:notesSz cx="6858000" cy="9144000"/>
  <p:defaultText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70" userDrawn="1">
          <p15:clr>
            <a:srgbClr val="A4A3A4"/>
          </p15:clr>
        </p15:guide>
        <p15:guide id="2" pos="2988" userDrawn="1">
          <p15:clr>
            <a:srgbClr val="A4A3A4"/>
          </p15:clr>
        </p15:guide>
        <p15:guide id="3" orient="horz" pos="1094" userDrawn="1">
          <p15:clr>
            <a:srgbClr val="A4A3A4"/>
          </p15:clr>
        </p15:guide>
        <p15:guide id="4" pos="249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urnendu Biswas" initials="PB" lastIdx="1" clrIdx="0"/>
  <p:cmAuthor id="2" name="Don Moulds" initials="DM" lastIdx="4" clrIdx="1"/>
  <p:cmAuthor id="3" name="Shanoor Seervai" initials="SS" lastIdx="2" clrIdx="2"/>
  <p:cmAuthor id="4" name="Jen Wilson" initials="JW" lastIdx="1" clrIdx="3"/>
  <p:cmAuthor id="5" name="Jen Wilson" initials="JW [2]" lastIdx="1"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9149"/>
    <a:srgbClr val="C9DEE3"/>
    <a:srgbClr val="5F5A9D"/>
    <a:srgbClr val="E0E0E0"/>
    <a:srgbClr val="4ABDBC"/>
    <a:srgbClr val="8ADAD2"/>
    <a:srgbClr val="9FE1DB"/>
    <a:srgbClr val="B6E8E3"/>
    <a:srgbClr val="CDEFEC"/>
    <a:srgbClr val="DFF5F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22" autoAdjust="0"/>
    <p:restoredTop sz="95673" autoAdjust="0"/>
  </p:normalViewPr>
  <p:slideViewPr>
    <p:cSldViewPr snapToGrid="0" snapToObjects="1">
      <p:cViewPr varScale="1">
        <p:scale>
          <a:sx n="110" d="100"/>
          <a:sy n="110" d="100"/>
        </p:scale>
        <p:origin x="156" y="102"/>
      </p:cViewPr>
      <p:guideLst>
        <p:guide orient="horz" pos="1570"/>
        <p:guide pos="2988"/>
        <p:guide orient="horz" pos="1094"/>
        <p:guide pos="2490"/>
      </p:guideLst>
    </p:cSldViewPr>
  </p:slideViewPr>
  <p:outlineViewPr>
    <p:cViewPr>
      <p:scale>
        <a:sx n="33" d="100"/>
        <a:sy n="33" d="100"/>
      </p:scale>
      <p:origin x="0" y="-16536"/>
    </p:cViewPr>
  </p:outlineViewPr>
  <p:notesTextViewPr>
    <p:cViewPr>
      <p:scale>
        <a:sx n="100" d="100"/>
        <a:sy n="100" d="100"/>
      </p:scale>
      <p:origin x="0" y="0"/>
    </p:cViewPr>
  </p:notesTextViewPr>
  <p:sorterViewPr>
    <p:cViewPr varScale="1">
      <p:scale>
        <a:sx n="1" d="1"/>
        <a:sy n="1" d="1"/>
      </p:scale>
      <p:origin x="0" y="0"/>
    </p:cViewPr>
  </p:sorterViewPr>
  <p:notesViewPr>
    <p:cSldViewPr snapToGrid="0" snapToObjects="1">
      <p:cViewPr varScale="1">
        <p:scale>
          <a:sx n="111" d="100"/>
          <a:sy n="111" d="100"/>
        </p:scale>
        <p:origin x="3816" y="22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dPt>
            <c:idx val="1"/>
            <c:invertIfNegative val="0"/>
            <c:bubble3D val="0"/>
            <c:spPr>
              <a:solidFill>
                <a:schemeClr val="accent2"/>
              </a:solidFill>
              <a:ln>
                <a:noFill/>
              </a:ln>
              <a:effectLst/>
            </c:spPr>
            <c:extLst>
              <c:ext xmlns:c16="http://schemas.microsoft.com/office/drawing/2014/chart" uri="{C3380CC4-5D6E-409C-BE32-E72D297353CC}">
                <c16:uniqueId val="{00000003-AB22-40FB-A5DA-B426278A8F69}"/>
              </c:ext>
            </c:extLst>
          </c:dPt>
          <c:dPt>
            <c:idx val="2"/>
            <c:invertIfNegative val="0"/>
            <c:bubble3D val="0"/>
            <c:spPr>
              <a:solidFill>
                <a:schemeClr val="accent3"/>
              </a:solidFill>
              <a:ln>
                <a:noFill/>
              </a:ln>
              <a:effectLst/>
            </c:spPr>
            <c:extLst>
              <c:ext xmlns:c16="http://schemas.microsoft.com/office/drawing/2014/chart" uri="{C3380CC4-5D6E-409C-BE32-E72D297353CC}">
                <c16:uniqueId val="{00000004-AB22-40FB-A5DA-B426278A8F69}"/>
              </c:ext>
            </c:extLst>
          </c:dPt>
          <c:dPt>
            <c:idx val="3"/>
            <c:invertIfNegative val="0"/>
            <c:bubble3D val="0"/>
            <c:spPr>
              <a:solidFill>
                <a:schemeClr val="accent4"/>
              </a:solidFill>
              <a:ln>
                <a:noFill/>
              </a:ln>
              <a:effectLst/>
            </c:spPr>
            <c:extLst>
              <c:ext xmlns:c16="http://schemas.microsoft.com/office/drawing/2014/chart" uri="{C3380CC4-5D6E-409C-BE32-E72D297353CC}">
                <c16:uniqueId val="{00000005-AB22-40FB-A5DA-B426278A8F69}"/>
              </c:ext>
            </c:extLst>
          </c:dPt>
          <c:dPt>
            <c:idx val="4"/>
            <c:invertIfNegative val="0"/>
            <c:bubble3D val="0"/>
            <c:spPr>
              <a:solidFill>
                <a:schemeClr val="accent5"/>
              </a:solidFill>
              <a:ln>
                <a:noFill/>
              </a:ln>
              <a:effectLst/>
            </c:spPr>
            <c:extLst>
              <c:ext xmlns:c16="http://schemas.microsoft.com/office/drawing/2014/chart" uri="{C3380CC4-5D6E-409C-BE32-E72D297353CC}">
                <c16:uniqueId val="{00000006-AB22-40FB-A5DA-B426278A8F69}"/>
              </c:ext>
            </c:extLst>
          </c:dPt>
          <c:dPt>
            <c:idx val="5"/>
            <c:invertIfNegative val="0"/>
            <c:bubble3D val="0"/>
            <c:spPr>
              <a:solidFill>
                <a:schemeClr val="accent6"/>
              </a:solidFill>
              <a:ln>
                <a:noFill/>
              </a:ln>
              <a:effectLst/>
            </c:spPr>
            <c:extLst>
              <c:ext xmlns:c16="http://schemas.microsoft.com/office/drawing/2014/chart" uri="{C3380CC4-5D6E-409C-BE32-E72D297353CC}">
                <c16:uniqueId val="{00000007-AB22-40FB-A5DA-B426278A8F69}"/>
              </c:ext>
            </c:extLst>
          </c:dPt>
          <c:dPt>
            <c:idx val="6"/>
            <c:invertIfNegative val="0"/>
            <c:bubble3D val="0"/>
            <c:spPr>
              <a:solidFill>
                <a:schemeClr val="tx1"/>
              </a:solidFill>
              <a:ln>
                <a:noFill/>
              </a:ln>
              <a:effectLst/>
            </c:spPr>
            <c:extLst>
              <c:ext xmlns:c16="http://schemas.microsoft.com/office/drawing/2014/chart" uri="{C3380CC4-5D6E-409C-BE32-E72D297353CC}">
                <c16:uniqueId val="{00000008-AB22-40FB-A5DA-B426278A8F69}"/>
              </c:ext>
            </c:extLst>
          </c:dPt>
          <c:dPt>
            <c:idx val="7"/>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09-AB22-40FB-A5DA-B426278A8F69}"/>
              </c:ext>
            </c:extLst>
          </c:dPt>
          <c:dPt>
            <c:idx val="8"/>
            <c:invertIfNegative val="0"/>
            <c:bubble3D val="0"/>
            <c:spPr>
              <a:solidFill>
                <a:schemeClr val="bg2">
                  <a:lumMod val="60000"/>
                  <a:lumOff val="40000"/>
                </a:schemeClr>
              </a:solidFill>
              <a:ln>
                <a:noFill/>
              </a:ln>
              <a:effectLst/>
            </c:spPr>
            <c:extLst>
              <c:ext xmlns:c16="http://schemas.microsoft.com/office/drawing/2014/chart" uri="{C3380CC4-5D6E-409C-BE32-E72D297353CC}">
                <c16:uniqueId val="{0000000A-AB22-40FB-A5DA-B426278A8F69}"/>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Sheet1!$A$2:$A$10</c:f>
              <c:strCache>
                <c:ptCount val="9"/>
                <c:pt idx="0">
                  <c:v>Australia</c:v>
                </c:pt>
                <c:pt idx="1">
                  <c:v>Canada</c:v>
                </c:pt>
                <c:pt idx="2">
                  <c:v>France</c:v>
                </c:pt>
                <c:pt idx="3">
                  <c:v>Netherlands</c:v>
                </c:pt>
                <c:pt idx="4">
                  <c:v>New Zealand</c:v>
                </c:pt>
                <c:pt idx="5">
                  <c:v>Norway</c:v>
                </c:pt>
                <c:pt idx="6">
                  <c:v>Sweden</c:v>
                </c:pt>
                <c:pt idx="7">
                  <c:v>U.K.</c:v>
                </c:pt>
                <c:pt idx="8">
                  <c:v>U.S.</c:v>
                </c:pt>
              </c:strCache>
            </c:strRef>
          </c:cat>
          <c:val>
            <c:numRef>
              <c:f>Sheet1!$B$2:$B$10</c:f>
              <c:numCache>
                <c:formatCode>0%</c:formatCode>
                <c:ptCount val="9"/>
                <c:pt idx="0">
                  <c:v>0.23</c:v>
                </c:pt>
                <c:pt idx="1">
                  <c:v>0.26</c:v>
                </c:pt>
                <c:pt idx="2">
                  <c:v>0.24</c:v>
                </c:pt>
                <c:pt idx="3">
                  <c:v>0.14000000000000001</c:v>
                </c:pt>
                <c:pt idx="4">
                  <c:v>0.23</c:v>
                </c:pt>
                <c:pt idx="5">
                  <c:v>0.1</c:v>
                </c:pt>
                <c:pt idx="6">
                  <c:v>0.18</c:v>
                </c:pt>
                <c:pt idx="7">
                  <c:v>0.26</c:v>
                </c:pt>
                <c:pt idx="8">
                  <c:v>0.33</c:v>
                </c:pt>
              </c:numCache>
            </c:numRef>
          </c:val>
          <c:extLst>
            <c:ext xmlns:c16="http://schemas.microsoft.com/office/drawing/2014/chart" uri="{C3380CC4-5D6E-409C-BE32-E72D297353CC}">
              <c16:uniqueId val="{00000000-AB22-40FB-A5DA-B426278A8F69}"/>
            </c:ext>
          </c:extLst>
        </c:ser>
        <c:dLbls>
          <c:showLegendKey val="0"/>
          <c:showVal val="0"/>
          <c:showCatName val="0"/>
          <c:showSerName val="0"/>
          <c:showPercent val="0"/>
          <c:showBubbleSize val="0"/>
        </c:dLbls>
        <c:gapWidth val="219"/>
        <c:overlap val="-27"/>
        <c:axId val="509744240"/>
        <c:axId val="509747192"/>
      </c:barChart>
      <c:catAx>
        <c:axId val="509744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09747192"/>
        <c:crosses val="autoZero"/>
        <c:auto val="1"/>
        <c:lblAlgn val="ctr"/>
        <c:lblOffset val="100"/>
        <c:noMultiLvlLbl val="0"/>
      </c:catAx>
      <c:valAx>
        <c:axId val="50974719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0974424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Series 1</c:v>
                </c:pt>
              </c:strCache>
            </c:strRef>
          </c:tx>
          <c:spPr>
            <a:solidFill>
              <a:schemeClr val="accent2"/>
            </a:solidFill>
            <a:ln>
              <a:noFill/>
            </a:ln>
            <a:effectLst/>
          </c:spPr>
          <c:invertIfNegative val="0"/>
          <c:dPt>
            <c:idx val="0"/>
            <c:invertIfNegative val="0"/>
            <c:bubble3D val="0"/>
            <c:spPr>
              <a:solidFill>
                <a:schemeClr val="tx2"/>
              </a:solidFill>
              <a:ln>
                <a:noFill/>
              </a:ln>
              <a:effectLst/>
            </c:spPr>
            <c:extLst>
              <c:ext xmlns:c16="http://schemas.microsoft.com/office/drawing/2014/chart" uri="{C3380CC4-5D6E-409C-BE32-E72D297353CC}">
                <c16:uniqueId val="{00000003-44D2-47E0-8B6B-716436EF8717}"/>
              </c:ext>
            </c:extLst>
          </c:dPt>
          <c:dPt>
            <c:idx val="2"/>
            <c:invertIfNegative val="0"/>
            <c:bubble3D val="0"/>
            <c:spPr>
              <a:solidFill>
                <a:schemeClr val="bg2"/>
              </a:solidFill>
              <a:ln>
                <a:noFill/>
              </a:ln>
              <a:effectLst/>
            </c:spPr>
            <c:extLst>
              <c:ext xmlns:c16="http://schemas.microsoft.com/office/drawing/2014/chart" uri="{C3380CC4-5D6E-409C-BE32-E72D297353CC}">
                <c16:uniqueId val="{00000004-44D2-47E0-8B6B-716436EF8717}"/>
              </c:ext>
            </c:extLst>
          </c:dPt>
          <c:dPt>
            <c:idx val="3"/>
            <c:invertIfNegative val="0"/>
            <c:bubble3D val="0"/>
            <c:spPr>
              <a:solidFill>
                <a:schemeClr val="accent4"/>
              </a:solidFill>
              <a:ln>
                <a:noFill/>
              </a:ln>
              <a:effectLst/>
            </c:spPr>
            <c:extLst>
              <c:ext xmlns:c16="http://schemas.microsoft.com/office/drawing/2014/chart" uri="{C3380CC4-5D6E-409C-BE32-E72D297353CC}">
                <c16:uniqueId val="{00000005-44D2-47E0-8B6B-716436EF8717}"/>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Australia</c:v>
                </c:pt>
                <c:pt idx="1">
                  <c:v>Canada</c:v>
                </c:pt>
                <c:pt idx="2">
                  <c:v>U.K.</c:v>
                </c:pt>
                <c:pt idx="3">
                  <c:v>U.S.</c:v>
                </c:pt>
              </c:strCache>
            </c:strRef>
          </c:cat>
          <c:val>
            <c:numRef>
              <c:f>Sheet1!$B$2:$B$5</c:f>
              <c:numCache>
                <c:formatCode>0%</c:formatCode>
                <c:ptCount val="4"/>
                <c:pt idx="0">
                  <c:v>0.54</c:v>
                </c:pt>
                <c:pt idx="1">
                  <c:v>0.47</c:v>
                </c:pt>
                <c:pt idx="2">
                  <c:v>0.32</c:v>
                </c:pt>
                <c:pt idx="3">
                  <c:v>0.31</c:v>
                </c:pt>
              </c:numCache>
            </c:numRef>
          </c:val>
          <c:extLst>
            <c:ext xmlns:c16="http://schemas.microsoft.com/office/drawing/2014/chart" uri="{C3380CC4-5D6E-409C-BE32-E72D297353CC}">
              <c16:uniqueId val="{00000000-44D2-47E0-8B6B-716436EF8717}"/>
            </c:ext>
          </c:extLst>
        </c:ser>
        <c:dLbls>
          <c:showLegendKey val="0"/>
          <c:showVal val="0"/>
          <c:showCatName val="0"/>
          <c:showSerName val="0"/>
          <c:showPercent val="0"/>
          <c:showBubbleSize val="0"/>
        </c:dLbls>
        <c:gapWidth val="219"/>
        <c:overlap val="-27"/>
        <c:axId val="1602478624"/>
        <c:axId val="1591714672"/>
      </c:barChart>
      <c:catAx>
        <c:axId val="16024786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591714672"/>
        <c:crosses val="autoZero"/>
        <c:auto val="1"/>
        <c:lblAlgn val="ctr"/>
        <c:lblOffset val="100"/>
        <c:noMultiLvlLbl val="0"/>
      </c:catAx>
      <c:valAx>
        <c:axId val="159171467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60247862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Column1</c:v>
                </c:pt>
              </c:strCache>
            </c:strRef>
          </c:tx>
          <c:spPr>
            <a:solidFill>
              <a:schemeClr val="accent1"/>
            </a:solidFill>
            <a:ln>
              <a:noFill/>
            </a:ln>
            <a:effectLst/>
          </c:spPr>
          <c:invertIfNegative val="0"/>
          <c:dPt>
            <c:idx val="1"/>
            <c:invertIfNegative val="0"/>
            <c:bubble3D val="0"/>
            <c:spPr>
              <a:solidFill>
                <a:schemeClr val="accent2"/>
              </a:solidFill>
              <a:ln>
                <a:noFill/>
              </a:ln>
              <a:effectLst/>
            </c:spPr>
            <c:extLst>
              <c:ext xmlns:c16="http://schemas.microsoft.com/office/drawing/2014/chart" uri="{C3380CC4-5D6E-409C-BE32-E72D297353CC}">
                <c16:uniqueId val="{00000003-0A26-470E-AE9E-8E985918FF88}"/>
              </c:ext>
            </c:extLst>
          </c:dPt>
          <c:dPt>
            <c:idx val="2"/>
            <c:invertIfNegative val="0"/>
            <c:bubble3D val="0"/>
            <c:spPr>
              <a:solidFill>
                <a:schemeClr val="accent3"/>
              </a:solidFill>
              <a:ln>
                <a:noFill/>
              </a:ln>
              <a:effectLst/>
            </c:spPr>
            <c:extLst>
              <c:ext xmlns:c16="http://schemas.microsoft.com/office/drawing/2014/chart" uri="{C3380CC4-5D6E-409C-BE32-E72D297353CC}">
                <c16:uniqueId val="{00000004-0A26-470E-AE9E-8E985918FF88}"/>
              </c:ext>
            </c:extLst>
          </c:dPt>
          <c:dPt>
            <c:idx val="3"/>
            <c:invertIfNegative val="0"/>
            <c:bubble3D val="0"/>
            <c:spPr>
              <a:solidFill>
                <a:schemeClr val="accent4"/>
              </a:solidFill>
              <a:ln>
                <a:noFill/>
              </a:ln>
              <a:effectLst/>
            </c:spPr>
            <c:extLst>
              <c:ext xmlns:c16="http://schemas.microsoft.com/office/drawing/2014/chart" uri="{C3380CC4-5D6E-409C-BE32-E72D297353CC}">
                <c16:uniqueId val="{00000005-0A26-470E-AE9E-8E985918FF88}"/>
              </c:ext>
            </c:extLst>
          </c:dPt>
          <c:dPt>
            <c:idx val="4"/>
            <c:invertIfNegative val="0"/>
            <c:bubble3D val="0"/>
            <c:spPr>
              <a:solidFill>
                <a:schemeClr val="accent5"/>
              </a:solidFill>
              <a:ln>
                <a:noFill/>
              </a:ln>
              <a:effectLst/>
            </c:spPr>
            <c:extLst>
              <c:ext xmlns:c16="http://schemas.microsoft.com/office/drawing/2014/chart" uri="{C3380CC4-5D6E-409C-BE32-E72D297353CC}">
                <c16:uniqueId val="{00000006-0A26-470E-AE9E-8E985918FF88}"/>
              </c:ext>
            </c:extLst>
          </c:dPt>
          <c:dPt>
            <c:idx val="5"/>
            <c:invertIfNegative val="0"/>
            <c:bubble3D val="0"/>
            <c:spPr>
              <a:solidFill>
                <a:schemeClr val="accent6"/>
              </a:solidFill>
              <a:ln>
                <a:noFill/>
              </a:ln>
              <a:effectLst/>
            </c:spPr>
            <c:extLst>
              <c:ext xmlns:c16="http://schemas.microsoft.com/office/drawing/2014/chart" uri="{C3380CC4-5D6E-409C-BE32-E72D297353CC}">
                <c16:uniqueId val="{00000007-0A26-470E-AE9E-8E985918FF88}"/>
              </c:ext>
            </c:extLst>
          </c:dPt>
          <c:dPt>
            <c:idx val="6"/>
            <c:invertIfNegative val="0"/>
            <c:bubble3D val="0"/>
            <c:spPr>
              <a:solidFill>
                <a:schemeClr val="tx1"/>
              </a:solidFill>
              <a:ln>
                <a:noFill/>
              </a:ln>
              <a:effectLst/>
            </c:spPr>
            <c:extLst>
              <c:ext xmlns:c16="http://schemas.microsoft.com/office/drawing/2014/chart" uri="{C3380CC4-5D6E-409C-BE32-E72D297353CC}">
                <c16:uniqueId val="{00000008-0A26-470E-AE9E-8E985918FF88}"/>
              </c:ext>
            </c:extLst>
          </c:dPt>
          <c:dPt>
            <c:idx val="7"/>
            <c:invertIfNegative val="0"/>
            <c:bubble3D val="0"/>
            <c:spPr>
              <a:solidFill>
                <a:schemeClr val="bg2">
                  <a:lumMod val="60000"/>
                  <a:lumOff val="40000"/>
                </a:schemeClr>
              </a:solidFill>
              <a:ln>
                <a:noFill/>
              </a:ln>
              <a:effectLst/>
            </c:spPr>
            <c:extLst>
              <c:ext xmlns:c16="http://schemas.microsoft.com/office/drawing/2014/chart" uri="{C3380CC4-5D6E-409C-BE32-E72D297353CC}">
                <c16:uniqueId val="{00000009-0A26-470E-AE9E-8E985918FF88}"/>
              </c:ext>
            </c:extLst>
          </c:dPt>
          <c:dPt>
            <c:idx val="8"/>
            <c:invertIfNegative val="0"/>
            <c:bubble3D val="0"/>
            <c:spPr>
              <a:solidFill>
                <a:schemeClr val="accent2">
                  <a:lumMod val="40000"/>
                  <a:lumOff val="60000"/>
                </a:schemeClr>
              </a:solidFill>
              <a:ln>
                <a:noFill/>
              </a:ln>
              <a:effectLst/>
            </c:spPr>
            <c:extLst>
              <c:ext xmlns:c16="http://schemas.microsoft.com/office/drawing/2014/chart" uri="{C3380CC4-5D6E-409C-BE32-E72D297353CC}">
                <c16:uniqueId val="{0000000A-0A26-470E-AE9E-8E985918FF88}"/>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Sheet1!$A$2:$A$10</c:f>
              <c:strCache>
                <c:ptCount val="9"/>
                <c:pt idx="0">
                  <c:v>Australia</c:v>
                </c:pt>
                <c:pt idx="1">
                  <c:v>Canada</c:v>
                </c:pt>
                <c:pt idx="2">
                  <c:v>France</c:v>
                </c:pt>
                <c:pt idx="3">
                  <c:v>Germany</c:v>
                </c:pt>
                <c:pt idx="4">
                  <c:v>Netherlands</c:v>
                </c:pt>
                <c:pt idx="5">
                  <c:v>New Zealand</c:v>
                </c:pt>
                <c:pt idx="6">
                  <c:v>Sweden</c:v>
                </c:pt>
                <c:pt idx="7">
                  <c:v>U.K.</c:v>
                </c:pt>
                <c:pt idx="8">
                  <c:v>U.S.</c:v>
                </c:pt>
              </c:strCache>
            </c:strRef>
          </c:cat>
          <c:val>
            <c:numRef>
              <c:f>Sheet1!$B$2:$B$10</c:f>
              <c:numCache>
                <c:formatCode>0%</c:formatCode>
                <c:ptCount val="9"/>
                <c:pt idx="0">
                  <c:v>0.21</c:v>
                </c:pt>
                <c:pt idx="1">
                  <c:v>0.24</c:v>
                </c:pt>
                <c:pt idx="2">
                  <c:v>0.15</c:v>
                </c:pt>
                <c:pt idx="3">
                  <c:v>0.06</c:v>
                </c:pt>
                <c:pt idx="4">
                  <c:v>7.0000000000000007E-2</c:v>
                </c:pt>
                <c:pt idx="5">
                  <c:v>0.18</c:v>
                </c:pt>
                <c:pt idx="6">
                  <c:v>0.19</c:v>
                </c:pt>
                <c:pt idx="7">
                  <c:v>0.18</c:v>
                </c:pt>
                <c:pt idx="8">
                  <c:v>0.31</c:v>
                </c:pt>
              </c:numCache>
            </c:numRef>
          </c:val>
          <c:extLst>
            <c:ext xmlns:c16="http://schemas.microsoft.com/office/drawing/2014/chart" uri="{C3380CC4-5D6E-409C-BE32-E72D297353CC}">
              <c16:uniqueId val="{00000000-0A26-470E-AE9E-8E985918FF88}"/>
            </c:ext>
          </c:extLst>
        </c:ser>
        <c:dLbls>
          <c:showLegendKey val="0"/>
          <c:showVal val="0"/>
          <c:showCatName val="0"/>
          <c:showSerName val="0"/>
          <c:showPercent val="0"/>
          <c:showBubbleSize val="0"/>
        </c:dLbls>
        <c:gapWidth val="219"/>
        <c:overlap val="-27"/>
        <c:axId val="1565716000"/>
        <c:axId val="1399713760"/>
      </c:barChart>
      <c:catAx>
        <c:axId val="15657160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399713760"/>
        <c:crosses val="autoZero"/>
        <c:auto val="1"/>
        <c:lblAlgn val="ctr"/>
        <c:lblOffset val="100"/>
        <c:noMultiLvlLbl val="0"/>
      </c:catAx>
      <c:valAx>
        <c:axId val="139971376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56571600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State, regional, or local government leaders*</c:v>
                </c:pt>
              </c:strCache>
            </c:strRef>
          </c:tx>
          <c:spPr>
            <a:solidFill>
              <a:schemeClr val="tx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Sheet1!$A$2:$A$10</c:f>
              <c:strCache>
                <c:ptCount val="9"/>
                <c:pt idx="0">
                  <c:v>Australia</c:v>
                </c:pt>
                <c:pt idx="1">
                  <c:v>Canada</c:v>
                </c:pt>
                <c:pt idx="2">
                  <c:v>France</c:v>
                </c:pt>
                <c:pt idx="3">
                  <c:v>Germany</c:v>
                </c:pt>
                <c:pt idx="4">
                  <c:v>Netherlands</c:v>
                </c:pt>
                <c:pt idx="5">
                  <c:v>New Zealand</c:v>
                </c:pt>
                <c:pt idx="6">
                  <c:v>Sweden</c:v>
                </c:pt>
                <c:pt idx="7">
                  <c:v>U.K.</c:v>
                </c:pt>
                <c:pt idx="8">
                  <c:v>U.S.</c:v>
                </c:pt>
              </c:strCache>
            </c:strRef>
          </c:cat>
          <c:val>
            <c:numRef>
              <c:f>Sheet1!$B$2:$B$10</c:f>
              <c:numCache>
                <c:formatCode>0%</c:formatCode>
                <c:ptCount val="9"/>
                <c:pt idx="0">
                  <c:v>0.74</c:v>
                </c:pt>
                <c:pt idx="1">
                  <c:v>0.68</c:v>
                </c:pt>
                <c:pt idx="2">
                  <c:v>0.35</c:v>
                </c:pt>
                <c:pt idx="3">
                  <c:v>0.94</c:v>
                </c:pt>
                <c:pt idx="4">
                  <c:v>0.67</c:v>
                </c:pt>
                <c:pt idx="5">
                  <c:v>0.8</c:v>
                </c:pt>
                <c:pt idx="6">
                  <c:v>0.53</c:v>
                </c:pt>
                <c:pt idx="7">
                  <c:v>0.73</c:v>
                </c:pt>
                <c:pt idx="8">
                  <c:v>0.51</c:v>
                </c:pt>
              </c:numCache>
            </c:numRef>
          </c:val>
          <c:extLst>
            <c:ext xmlns:c16="http://schemas.microsoft.com/office/drawing/2014/chart" uri="{C3380CC4-5D6E-409C-BE32-E72D297353CC}">
              <c16:uniqueId val="{00000000-AB22-40FB-A5DA-B426278A8F69}"/>
            </c:ext>
          </c:extLst>
        </c:ser>
        <c:ser>
          <c:idx val="1"/>
          <c:order val="1"/>
          <c:tx>
            <c:strRef>
              <c:f>Sheet1!$C$1</c:f>
              <c:strCache>
                <c:ptCount val="1"/>
                <c:pt idx="0">
                  <c:v>Central government, named president, or prime minister **  </c:v>
                </c:pt>
              </c:strCache>
            </c:strRef>
          </c:tx>
          <c:spPr>
            <a:solidFill>
              <a:schemeClr val="accent2"/>
            </a:solidFill>
            <a:ln>
              <a:noFill/>
            </a:ln>
            <a:effectLst/>
          </c:spPr>
          <c:invertIfNegative val="0"/>
          <c:dLbls>
            <c:dLbl>
              <c:idx val="3"/>
              <c:layout>
                <c:manualLayout>
                  <c:x val="1.7265058944048291E-2"/>
                  <c:y val="3.8639041678747705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C6B9-4612-94A9-235B20FB6287}"/>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Sheet1!$A$2:$A$10</c:f>
              <c:strCache>
                <c:ptCount val="9"/>
                <c:pt idx="0">
                  <c:v>Australia</c:v>
                </c:pt>
                <c:pt idx="1">
                  <c:v>Canada</c:v>
                </c:pt>
                <c:pt idx="2">
                  <c:v>France</c:v>
                </c:pt>
                <c:pt idx="3">
                  <c:v>Germany</c:v>
                </c:pt>
                <c:pt idx="4">
                  <c:v>Netherlands</c:v>
                </c:pt>
                <c:pt idx="5">
                  <c:v>New Zealand</c:v>
                </c:pt>
                <c:pt idx="6">
                  <c:v>Sweden</c:v>
                </c:pt>
                <c:pt idx="7">
                  <c:v>U.K.</c:v>
                </c:pt>
                <c:pt idx="8">
                  <c:v>U.S.</c:v>
                </c:pt>
              </c:strCache>
            </c:strRef>
          </c:cat>
          <c:val>
            <c:numRef>
              <c:f>Sheet1!$C$2:$C$10</c:f>
              <c:numCache>
                <c:formatCode>0%</c:formatCode>
                <c:ptCount val="9"/>
                <c:pt idx="0">
                  <c:v>0.67</c:v>
                </c:pt>
                <c:pt idx="1">
                  <c:v>0.57999999999999996</c:v>
                </c:pt>
                <c:pt idx="3">
                  <c:v>0.95</c:v>
                </c:pt>
                <c:pt idx="4">
                  <c:v>0.76</c:v>
                </c:pt>
                <c:pt idx="5">
                  <c:v>0.89</c:v>
                </c:pt>
                <c:pt idx="6">
                  <c:v>0.56999999999999995</c:v>
                </c:pt>
                <c:pt idx="7">
                  <c:v>0.49</c:v>
                </c:pt>
                <c:pt idx="8">
                  <c:v>0.33</c:v>
                </c:pt>
              </c:numCache>
            </c:numRef>
          </c:val>
          <c:extLst>
            <c:ext xmlns:c16="http://schemas.microsoft.com/office/drawing/2014/chart" uri="{C3380CC4-5D6E-409C-BE32-E72D297353CC}">
              <c16:uniqueId val="{00000001-6510-4708-B6A3-BAE4F4226BE5}"/>
            </c:ext>
          </c:extLst>
        </c:ser>
        <c:dLbls>
          <c:showLegendKey val="0"/>
          <c:showVal val="0"/>
          <c:showCatName val="0"/>
          <c:showSerName val="0"/>
          <c:showPercent val="0"/>
          <c:showBubbleSize val="0"/>
        </c:dLbls>
        <c:gapWidth val="219"/>
        <c:overlap val="-27"/>
        <c:axId val="509744240"/>
        <c:axId val="509747192"/>
      </c:barChart>
      <c:catAx>
        <c:axId val="509744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09747192"/>
        <c:crosses val="autoZero"/>
        <c:auto val="1"/>
        <c:lblAlgn val="ctr"/>
        <c:lblOffset val="100"/>
        <c:noMultiLvlLbl val="0"/>
      </c:catAx>
      <c:valAx>
        <c:axId val="50974719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09744240"/>
        <c:crosses val="autoZero"/>
        <c:crossBetween val="between"/>
      </c:valAx>
      <c:spPr>
        <a:noFill/>
        <a:ln>
          <a:noFill/>
        </a:ln>
        <a:effectLst/>
      </c:spPr>
    </c:plotArea>
    <c:legend>
      <c:legendPos val="t"/>
      <c:layout>
        <c:manualLayout>
          <c:xMode val="edge"/>
          <c:yMode val="edge"/>
          <c:x val="1.6063425671943854E-2"/>
          <c:y val="2.7047329175123393E-2"/>
          <c:w val="0.96787314865611229"/>
          <c:h val="0.1469129383287428"/>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dPt>
            <c:idx val="1"/>
            <c:invertIfNegative val="0"/>
            <c:bubble3D val="0"/>
            <c:spPr>
              <a:solidFill>
                <a:schemeClr val="accent2"/>
              </a:solidFill>
              <a:ln>
                <a:noFill/>
              </a:ln>
              <a:effectLst/>
            </c:spPr>
            <c:extLst>
              <c:ext xmlns:c16="http://schemas.microsoft.com/office/drawing/2014/chart" uri="{C3380CC4-5D6E-409C-BE32-E72D297353CC}">
                <c16:uniqueId val="{00000003-0731-4A6B-9C85-A4A536438480}"/>
              </c:ext>
            </c:extLst>
          </c:dPt>
          <c:dPt>
            <c:idx val="2"/>
            <c:invertIfNegative val="0"/>
            <c:bubble3D val="0"/>
            <c:spPr>
              <a:solidFill>
                <a:schemeClr val="accent3"/>
              </a:solidFill>
              <a:ln>
                <a:noFill/>
              </a:ln>
              <a:effectLst/>
            </c:spPr>
            <c:extLst>
              <c:ext xmlns:c16="http://schemas.microsoft.com/office/drawing/2014/chart" uri="{C3380CC4-5D6E-409C-BE32-E72D297353CC}">
                <c16:uniqueId val="{00000004-0731-4A6B-9C85-A4A536438480}"/>
              </c:ext>
            </c:extLst>
          </c:dPt>
          <c:dPt>
            <c:idx val="3"/>
            <c:invertIfNegative val="0"/>
            <c:bubble3D val="0"/>
            <c:spPr>
              <a:solidFill>
                <a:schemeClr val="accent4"/>
              </a:solidFill>
              <a:ln>
                <a:noFill/>
              </a:ln>
              <a:effectLst/>
            </c:spPr>
            <c:extLst>
              <c:ext xmlns:c16="http://schemas.microsoft.com/office/drawing/2014/chart" uri="{C3380CC4-5D6E-409C-BE32-E72D297353CC}">
                <c16:uniqueId val="{00000005-0731-4A6B-9C85-A4A536438480}"/>
              </c:ext>
            </c:extLst>
          </c:dPt>
          <c:dPt>
            <c:idx val="4"/>
            <c:invertIfNegative val="0"/>
            <c:bubble3D val="0"/>
            <c:spPr>
              <a:solidFill>
                <a:schemeClr val="accent5"/>
              </a:solidFill>
              <a:ln>
                <a:noFill/>
              </a:ln>
              <a:effectLst/>
            </c:spPr>
            <c:extLst>
              <c:ext xmlns:c16="http://schemas.microsoft.com/office/drawing/2014/chart" uri="{C3380CC4-5D6E-409C-BE32-E72D297353CC}">
                <c16:uniqueId val="{00000006-0731-4A6B-9C85-A4A536438480}"/>
              </c:ext>
            </c:extLst>
          </c:dPt>
          <c:dPt>
            <c:idx val="5"/>
            <c:invertIfNegative val="0"/>
            <c:bubble3D val="0"/>
            <c:spPr>
              <a:solidFill>
                <a:schemeClr val="accent6"/>
              </a:solidFill>
              <a:ln>
                <a:noFill/>
              </a:ln>
              <a:effectLst/>
            </c:spPr>
            <c:extLst>
              <c:ext xmlns:c16="http://schemas.microsoft.com/office/drawing/2014/chart" uri="{C3380CC4-5D6E-409C-BE32-E72D297353CC}">
                <c16:uniqueId val="{00000007-0731-4A6B-9C85-A4A536438480}"/>
              </c:ext>
            </c:extLst>
          </c:dPt>
          <c:dPt>
            <c:idx val="6"/>
            <c:invertIfNegative val="0"/>
            <c:bubble3D val="0"/>
            <c:spPr>
              <a:solidFill>
                <a:schemeClr val="tx1"/>
              </a:solidFill>
              <a:ln>
                <a:noFill/>
              </a:ln>
              <a:effectLst/>
            </c:spPr>
            <c:extLst>
              <c:ext xmlns:c16="http://schemas.microsoft.com/office/drawing/2014/chart" uri="{C3380CC4-5D6E-409C-BE32-E72D297353CC}">
                <c16:uniqueId val="{00000008-0731-4A6B-9C85-A4A536438480}"/>
              </c:ext>
            </c:extLst>
          </c:dPt>
          <c:dPt>
            <c:idx val="7"/>
            <c:invertIfNegative val="0"/>
            <c:bubble3D val="0"/>
            <c:spPr>
              <a:solidFill>
                <a:schemeClr val="accent3">
                  <a:lumMod val="40000"/>
                  <a:lumOff val="60000"/>
                </a:schemeClr>
              </a:solidFill>
              <a:ln>
                <a:noFill/>
              </a:ln>
              <a:effectLst/>
            </c:spPr>
            <c:extLst>
              <c:ext xmlns:c16="http://schemas.microsoft.com/office/drawing/2014/chart" uri="{C3380CC4-5D6E-409C-BE32-E72D297353CC}">
                <c16:uniqueId val="{00000009-0731-4A6B-9C85-A4A536438480}"/>
              </c:ext>
            </c:extLst>
          </c:dPt>
          <c:dPt>
            <c:idx val="8"/>
            <c:invertIfNegative val="0"/>
            <c:bubble3D val="0"/>
            <c:spPr>
              <a:solidFill>
                <a:schemeClr val="accent2">
                  <a:lumMod val="40000"/>
                  <a:lumOff val="60000"/>
                </a:schemeClr>
              </a:solidFill>
              <a:ln>
                <a:noFill/>
              </a:ln>
              <a:effectLst/>
            </c:spPr>
            <c:extLst>
              <c:ext xmlns:c16="http://schemas.microsoft.com/office/drawing/2014/chart" uri="{C3380CC4-5D6E-409C-BE32-E72D297353CC}">
                <c16:uniqueId val="{0000000A-0731-4A6B-9C85-A4A536438480}"/>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Sheet1!$A$2:$A$10</c:f>
              <c:strCache>
                <c:ptCount val="9"/>
                <c:pt idx="0">
                  <c:v>Australia</c:v>
                </c:pt>
                <c:pt idx="1">
                  <c:v>Canada</c:v>
                </c:pt>
                <c:pt idx="2">
                  <c:v>France</c:v>
                </c:pt>
                <c:pt idx="3">
                  <c:v>Germany</c:v>
                </c:pt>
                <c:pt idx="4">
                  <c:v>Netherlands</c:v>
                </c:pt>
                <c:pt idx="5">
                  <c:v>New Zealand</c:v>
                </c:pt>
                <c:pt idx="6">
                  <c:v>Sweden</c:v>
                </c:pt>
                <c:pt idx="7">
                  <c:v>U.K.</c:v>
                </c:pt>
                <c:pt idx="8">
                  <c:v>U.S.</c:v>
                </c:pt>
              </c:strCache>
            </c:strRef>
          </c:cat>
          <c:val>
            <c:numRef>
              <c:f>Sheet1!$B$2:$B$10</c:f>
              <c:numCache>
                <c:formatCode>0%</c:formatCode>
                <c:ptCount val="9"/>
                <c:pt idx="0">
                  <c:v>0.26</c:v>
                </c:pt>
                <c:pt idx="1">
                  <c:v>0.23</c:v>
                </c:pt>
                <c:pt idx="2">
                  <c:v>7.0000000000000007E-2</c:v>
                </c:pt>
                <c:pt idx="3">
                  <c:v>7.0000000000000007E-2</c:v>
                </c:pt>
                <c:pt idx="4">
                  <c:v>0.08</c:v>
                </c:pt>
                <c:pt idx="5">
                  <c:v>0.19</c:v>
                </c:pt>
                <c:pt idx="6">
                  <c:v>0.11</c:v>
                </c:pt>
                <c:pt idx="7">
                  <c:v>0.17</c:v>
                </c:pt>
                <c:pt idx="8">
                  <c:v>0.27</c:v>
                </c:pt>
              </c:numCache>
            </c:numRef>
          </c:val>
          <c:extLst>
            <c:ext xmlns:c16="http://schemas.microsoft.com/office/drawing/2014/chart" uri="{C3380CC4-5D6E-409C-BE32-E72D297353CC}">
              <c16:uniqueId val="{00000000-0731-4A6B-9C85-A4A536438480}"/>
            </c:ext>
          </c:extLst>
        </c:ser>
        <c:dLbls>
          <c:showLegendKey val="0"/>
          <c:showVal val="0"/>
          <c:showCatName val="0"/>
          <c:showSerName val="0"/>
          <c:showPercent val="0"/>
          <c:showBubbleSize val="0"/>
        </c:dLbls>
        <c:gapWidth val="219"/>
        <c:overlap val="-27"/>
        <c:axId val="649173280"/>
        <c:axId val="1159073920"/>
      </c:barChart>
      <c:catAx>
        <c:axId val="6491732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59073920"/>
        <c:crosses val="autoZero"/>
        <c:auto val="1"/>
        <c:lblAlgn val="ctr"/>
        <c:lblOffset val="100"/>
        <c:noMultiLvlLbl val="0"/>
      </c:catAx>
      <c:valAx>
        <c:axId val="115907392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4917328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dPt>
            <c:idx val="0"/>
            <c:invertIfNegative val="0"/>
            <c:bubble3D val="0"/>
            <c:spPr>
              <a:solidFill>
                <a:schemeClr val="tx2"/>
              </a:solidFill>
              <a:ln>
                <a:noFill/>
              </a:ln>
              <a:effectLst/>
            </c:spPr>
            <c:extLst>
              <c:ext xmlns:c16="http://schemas.microsoft.com/office/drawing/2014/chart" uri="{C3380CC4-5D6E-409C-BE32-E72D297353CC}">
                <c16:uniqueId val="{00000000-F52C-4A9F-9229-3F739C4C386E}"/>
              </c:ext>
            </c:extLst>
          </c:dPt>
          <c:dPt>
            <c:idx val="1"/>
            <c:invertIfNegative val="0"/>
            <c:bubble3D val="0"/>
            <c:spPr>
              <a:solidFill>
                <a:schemeClr val="accent2"/>
              </a:solidFill>
              <a:ln>
                <a:noFill/>
              </a:ln>
              <a:effectLst/>
            </c:spPr>
            <c:extLst>
              <c:ext xmlns:c16="http://schemas.microsoft.com/office/drawing/2014/chart" uri="{C3380CC4-5D6E-409C-BE32-E72D297353CC}">
                <c16:uniqueId val="{00000000-E528-432F-BE9E-7E8233C8BF71}"/>
              </c:ext>
            </c:extLst>
          </c:dPt>
          <c:dPt>
            <c:idx val="2"/>
            <c:invertIfNegative val="0"/>
            <c:bubble3D val="0"/>
            <c:spPr>
              <a:solidFill>
                <a:schemeClr val="accent3"/>
              </a:solidFill>
              <a:ln>
                <a:noFill/>
              </a:ln>
              <a:effectLst/>
            </c:spPr>
            <c:extLst>
              <c:ext xmlns:c16="http://schemas.microsoft.com/office/drawing/2014/chart" uri="{C3380CC4-5D6E-409C-BE32-E72D297353CC}">
                <c16:uniqueId val="{00000001-E528-432F-BE9E-7E8233C8BF71}"/>
              </c:ext>
            </c:extLst>
          </c:dPt>
          <c:dPt>
            <c:idx val="3"/>
            <c:invertIfNegative val="0"/>
            <c:bubble3D val="0"/>
            <c:spPr>
              <a:solidFill>
                <a:schemeClr val="accent4"/>
              </a:solidFill>
              <a:ln>
                <a:noFill/>
              </a:ln>
              <a:effectLst/>
            </c:spPr>
            <c:extLst>
              <c:ext xmlns:c16="http://schemas.microsoft.com/office/drawing/2014/chart" uri="{C3380CC4-5D6E-409C-BE32-E72D297353CC}">
                <c16:uniqueId val="{00000002-E528-432F-BE9E-7E8233C8BF71}"/>
              </c:ext>
            </c:extLst>
          </c:dPt>
          <c:dPt>
            <c:idx val="4"/>
            <c:invertIfNegative val="0"/>
            <c:bubble3D val="0"/>
            <c:spPr>
              <a:solidFill>
                <a:schemeClr val="accent5"/>
              </a:solidFill>
              <a:ln>
                <a:noFill/>
              </a:ln>
              <a:effectLst/>
            </c:spPr>
            <c:extLst>
              <c:ext xmlns:c16="http://schemas.microsoft.com/office/drawing/2014/chart" uri="{C3380CC4-5D6E-409C-BE32-E72D297353CC}">
                <c16:uniqueId val="{00000003-E528-432F-BE9E-7E8233C8BF71}"/>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Australia</c:v>
                </c:pt>
                <c:pt idx="1">
                  <c:v>Canada</c:v>
                </c:pt>
                <c:pt idx="2">
                  <c:v>New Zealand</c:v>
                </c:pt>
                <c:pt idx="3">
                  <c:v>U.K.</c:v>
                </c:pt>
                <c:pt idx="4">
                  <c:v>U.S.</c:v>
                </c:pt>
              </c:strCache>
            </c:strRef>
          </c:cat>
          <c:val>
            <c:numRef>
              <c:f>Sheet1!$B$2:$B$6</c:f>
              <c:numCache>
                <c:formatCode>0%</c:formatCode>
                <c:ptCount val="5"/>
                <c:pt idx="0">
                  <c:v>0.5</c:v>
                </c:pt>
                <c:pt idx="1">
                  <c:v>0.5</c:v>
                </c:pt>
                <c:pt idx="2">
                  <c:v>0.39</c:v>
                </c:pt>
                <c:pt idx="3">
                  <c:v>0.53</c:v>
                </c:pt>
                <c:pt idx="4">
                  <c:v>0.56000000000000005</c:v>
                </c:pt>
              </c:numCache>
            </c:numRef>
          </c:val>
          <c:extLst>
            <c:ext xmlns:c16="http://schemas.microsoft.com/office/drawing/2014/chart" uri="{C3380CC4-5D6E-409C-BE32-E72D297353CC}">
              <c16:uniqueId val="{00000000-AB22-40FB-A5DA-B426278A8F69}"/>
            </c:ext>
          </c:extLst>
        </c:ser>
        <c:dLbls>
          <c:showLegendKey val="0"/>
          <c:showVal val="0"/>
          <c:showCatName val="0"/>
          <c:showSerName val="0"/>
          <c:showPercent val="0"/>
          <c:showBubbleSize val="0"/>
        </c:dLbls>
        <c:gapWidth val="219"/>
        <c:overlap val="-27"/>
        <c:axId val="509744240"/>
        <c:axId val="509747192"/>
      </c:barChart>
      <c:catAx>
        <c:axId val="509744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09747192"/>
        <c:crosses val="autoZero"/>
        <c:auto val="1"/>
        <c:lblAlgn val="ctr"/>
        <c:lblOffset val="100"/>
        <c:noMultiLvlLbl val="0"/>
      </c:catAx>
      <c:valAx>
        <c:axId val="50974719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0974424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Series 1</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Sheet1!$A$2:$A$10</c:f>
              <c:strCache>
                <c:ptCount val="9"/>
                <c:pt idx="0">
                  <c:v>Australia</c:v>
                </c:pt>
                <c:pt idx="1">
                  <c:v>Canada</c:v>
                </c:pt>
                <c:pt idx="2">
                  <c:v>France</c:v>
                </c:pt>
                <c:pt idx="3">
                  <c:v>Germany</c:v>
                </c:pt>
                <c:pt idx="4">
                  <c:v>Netherlands</c:v>
                </c:pt>
                <c:pt idx="5">
                  <c:v>New Zealand</c:v>
                </c:pt>
                <c:pt idx="6">
                  <c:v>Sweden</c:v>
                </c:pt>
                <c:pt idx="7">
                  <c:v>U.K.</c:v>
                </c:pt>
                <c:pt idx="8">
                  <c:v>U.S.</c:v>
                </c:pt>
              </c:strCache>
            </c:strRef>
          </c:cat>
          <c:val>
            <c:numRef>
              <c:f>Sheet1!$B$2:$B$10</c:f>
              <c:numCache>
                <c:formatCode>0%</c:formatCode>
                <c:ptCount val="9"/>
                <c:pt idx="0">
                  <c:v>0.92</c:v>
                </c:pt>
                <c:pt idx="1">
                  <c:v>0.85</c:v>
                </c:pt>
                <c:pt idx="2">
                  <c:v>0.95</c:v>
                </c:pt>
                <c:pt idx="3">
                  <c:v>0.96</c:v>
                </c:pt>
                <c:pt idx="4">
                  <c:v>0.91</c:v>
                </c:pt>
                <c:pt idx="5">
                  <c:v>0.93</c:v>
                </c:pt>
                <c:pt idx="6">
                  <c:v>0.78</c:v>
                </c:pt>
                <c:pt idx="7">
                  <c:v>0.93</c:v>
                </c:pt>
                <c:pt idx="8">
                  <c:v>0.83</c:v>
                </c:pt>
              </c:numCache>
            </c:numRef>
          </c:val>
          <c:extLst>
            <c:ext xmlns:c16="http://schemas.microsoft.com/office/drawing/2014/chart" uri="{C3380CC4-5D6E-409C-BE32-E72D297353CC}">
              <c16:uniqueId val="{00000000-AB22-40FB-A5DA-B426278A8F69}"/>
            </c:ext>
          </c:extLst>
        </c:ser>
        <c:dLbls>
          <c:showLegendKey val="0"/>
          <c:showVal val="0"/>
          <c:showCatName val="0"/>
          <c:showSerName val="0"/>
          <c:showPercent val="0"/>
          <c:showBubbleSize val="0"/>
        </c:dLbls>
        <c:gapWidth val="219"/>
        <c:overlap val="-27"/>
        <c:axId val="509744240"/>
        <c:axId val="509747192"/>
      </c:barChart>
      <c:catAx>
        <c:axId val="509744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09747192"/>
        <c:crosses val="autoZero"/>
        <c:auto val="1"/>
        <c:lblAlgn val="ctr"/>
        <c:lblOffset val="100"/>
        <c:noMultiLvlLbl val="0"/>
      </c:catAx>
      <c:valAx>
        <c:axId val="509747192"/>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0974424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92E6626-612B-455B-9FD1-DD7A1306BEA5}" type="slidenum">
              <a:rPr lang="en-US" smtClean="0"/>
              <a:t>‹#›</a:t>
            </a:fld>
            <a:endParaRPr lang="en-US"/>
          </a:p>
        </p:txBody>
      </p:sp>
    </p:spTree>
    <p:extLst>
      <p:ext uri="{BB962C8B-B14F-4D97-AF65-F5344CB8AC3E}">
        <p14:creationId xmlns:p14="http://schemas.microsoft.com/office/powerpoint/2010/main" val="25775512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3A1D146-B4E0-1741-B9EE-9789392EFCC4}" type="datetimeFigureOut">
              <a:rPr lang="en-US" smtClean="0"/>
              <a:t>8/5/2020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7863621-2E60-B848-8968-B0341E26A312}" type="slidenum">
              <a:rPr lang="en-US" smtClean="0"/>
              <a:t>‹#›</a:t>
            </a:fld>
            <a:endParaRPr lang="en-US"/>
          </a:p>
        </p:txBody>
      </p:sp>
    </p:spTree>
    <p:extLst>
      <p:ext uri="{BB962C8B-B14F-4D97-AF65-F5344CB8AC3E}">
        <p14:creationId xmlns:p14="http://schemas.microsoft.com/office/powerpoint/2010/main" val="1730024718"/>
      </p:ext>
    </p:extLst>
  </p:cSld>
  <p:clrMap bg1="lt1" tx1="dk1" bg2="lt2" tx2="dk2" accent1="accent1" accent2="accent2" accent3="accent3" accent4="accent4" accent5="accent5" accent6="accent6" hlink="hlink" folHlink="folHlink"/>
  <p:notesStyle>
    <a:lvl1pPr marL="0" algn="l" defTabSz="609585" rtl="0" eaLnBrk="1" latinLnBrk="0" hangingPunct="1">
      <a:defRPr sz="1600" kern="1200">
        <a:solidFill>
          <a:schemeClr val="tx1"/>
        </a:solidFill>
        <a:latin typeface="+mn-lt"/>
        <a:ea typeface="+mn-ea"/>
        <a:cs typeface="+mn-cs"/>
      </a:defRPr>
    </a:lvl1pPr>
    <a:lvl2pPr marL="609585" algn="l" defTabSz="609585" rtl="0" eaLnBrk="1" latinLnBrk="0" hangingPunct="1">
      <a:defRPr sz="1600" kern="1200">
        <a:solidFill>
          <a:schemeClr val="tx1"/>
        </a:solidFill>
        <a:latin typeface="+mn-lt"/>
        <a:ea typeface="+mn-ea"/>
        <a:cs typeface="+mn-cs"/>
      </a:defRPr>
    </a:lvl2pPr>
    <a:lvl3pPr marL="1219170" algn="l" defTabSz="609585" rtl="0" eaLnBrk="1" latinLnBrk="0" hangingPunct="1">
      <a:defRPr sz="1600" kern="1200">
        <a:solidFill>
          <a:schemeClr val="tx1"/>
        </a:solidFill>
        <a:latin typeface="+mn-lt"/>
        <a:ea typeface="+mn-ea"/>
        <a:cs typeface="+mn-cs"/>
      </a:defRPr>
    </a:lvl3pPr>
    <a:lvl4pPr marL="1828754" algn="l" defTabSz="609585" rtl="0" eaLnBrk="1" latinLnBrk="0" hangingPunct="1">
      <a:defRPr sz="1600" kern="1200">
        <a:solidFill>
          <a:schemeClr val="tx1"/>
        </a:solidFill>
        <a:latin typeface="+mn-lt"/>
        <a:ea typeface="+mn-ea"/>
        <a:cs typeface="+mn-cs"/>
      </a:defRPr>
    </a:lvl4pPr>
    <a:lvl5pPr marL="2438339" algn="l" defTabSz="609585" rtl="0" eaLnBrk="1" latinLnBrk="0" hangingPunct="1">
      <a:defRPr sz="1600" kern="1200">
        <a:solidFill>
          <a:schemeClr val="tx1"/>
        </a:solidFill>
        <a:latin typeface="+mn-lt"/>
        <a:ea typeface="+mn-ea"/>
        <a:cs typeface="+mn-cs"/>
      </a:defRPr>
    </a:lvl5pPr>
    <a:lvl6pPr marL="3047924" algn="l" defTabSz="609585" rtl="0" eaLnBrk="1" latinLnBrk="0" hangingPunct="1">
      <a:defRPr sz="1600" kern="1200">
        <a:solidFill>
          <a:schemeClr val="tx1"/>
        </a:solidFill>
        <a:latin typeface="+mn-lt"/>
        <a:ea typeface="+mn-ea"/>
        <a:cs typeface="+mn-cs"/>
      </a:defRPr>
    </a:lvl6pPr>
    <a:lvl7pPr marL="3657509" algn="l" defTabSz="609585" rtl="0" eaLnBrk="1" latinLnBrk="0" hangingPunct="1">
      <a:defRPr sz="1600" kern="1200">
        <a:solidFill>
          <a:schemeClr val="tx1"/>
        </a:solidFill>
        <a:latin typeface="+mn-lt"/>
        <a:ea typeface="+mn-ea"/>
        <a:cs typeface="+mn-cs"/>
      </a:defRPr>
    </a:lvl7pPr>
    <a:lvl8pPr marL="4267093" algn="l" defTabSz="609585" rtl="0" eaLnBrk="1" latinLnBrk="0" hangingPunct="1">
      <a:defRPr sz="1600" kern="1200">
        <a:solidFill>
          <a:schemeClr val="tx1"/>
        </a:solidFill>
        <a:latin typeface="+mn-lt"/>
        <a:ea typeface="+mn-ea"/>
        <a:cs typeface="+mn-cs"/>
      </a:defRPr>
    </a:lvl8pPr>
    <a:lvl9pPr marL="4876678" algn="l" defTabSz="609585"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7863621-2E60-B848-8968-B0341E26A312}" type="slidenum">
              <a:rPr lang="en-US" smtClean="0"/>
              <a:t>13</a:t>
            </a:fld>
            <a:endParaRPr lang="en-US"/>
          </a:p>
        </p:txBody>
      </p:sp>
    </p:spTree>
    <p:extLst>
      <p:ext uri="{BB962C8B-B14F-4D97-AF65-F5344CB8AC3E}">
        <p14:creationId xmlns:p14="http://schemas.microsoft.com/office/powerpoint/2010/main" val="386149557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5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MWF Title Slide">
    <p:bg>
      <p:bgPr>
        <a:solidFill>
          <a:schemeClr val="bg2"/>
        </a:solidFill>
        <a:effectLst/>
      </p:bgPr>
    </p:bg>
    <p:spTree>
      <p:nvGrpSpPr>
        <p:cNvPr id="1" name=""/>
        <p:cNvGrpSpPr/>
        <p:nvPr/>
      </p:nvGrpSpPr>
      <p:grpSpPr>
        <a:xfrm>
          <a:off x="0" y="0"/>
          <a:ext cx="0" cy="0"/>
          <a:chOff x="0" y="0"/>
          <a:chExt cx="0" cy="0"/>
        </a:xfrm>
      </p:grpSpPr>
      <p:sp>
        <p:nvSpPr>
          <p:cNvPr id="49" name="Rectangle 48"/>
          <p:cNvSpPr/>
          <p:nvPr userDrawn="1"/>
        </p:nvSpPr>
        <p:spPr>
          <a:xfrm>
            <a:off x="215516" y="0"/>
            <a:ext cx="892848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 name="Text Placeholder 41"/>
          <p:cNvSpPr>
            <a:spLocks noGrp="1"/>
          </p:cNvSpPr>
          <p:nvPr>
            <p:ph type="body" sz="quarter" idx="11" hasCustomPrompt="1"/>
          </p:nvPr>
        </p:nvSpPr>
        <p:spPr>
          <a:xfrm>
            <a:off x="652028" y="3747673"/>
            <a:ext cx="6116216" cy="924375"/>
          </a:xfrm>
        </p:spPr>
        <p:txBody>
          <a:bodyPr>
            <a:normAutofit/>
          </a:bodyPr>
          <a:lstStyle>
            <a:lvl1pPr marL="0" indent="0">
              <a:lnSpc>
                <a:spcPct val="100000"/>
              </a:lnSpc>
              <a:buNone/>
              <a:defRPr sz="1450" spc="0">
                <a:solidFill>
                  <a:schemeClr val="bg1"/>
                </a:solidFill>
              </a:defRPr>
            </a:lvl1pPr>
          </a:lstStyle>
          <a:p>
            <a:pPr lvl="0"/>
            <a:r>
              <a:rPr lang="en-US" dirty="0"/>
              <a:t>Insert additional sub text</a:t>
            </a:r>
          </a:p>
        </p:txBody>
      </p:sp>
      <p:sp>
        <p:nvSpPr>
          <p:cNvPr id="2" name="Title 1"/>
          <p:cNvSpPr>
            <a:spLocks noGrp="1"/>
          </p:cNvSpPr>
          <p:nvPr>
            <p:ph type="ctrTitle"/>
          </p:nvPr>
        </p:nvSpPr>
        <p:spPr>
          <a:xfrm>
            <a:off x="652028" y="589086"/>
            <a:ext cx="7772400" cy="2221708"/>
          </a:xfrm>
          <a:effectLst/>
        </p:spPr>
        <p:txBody>
          <a:bodyPr anchor="b">
            <a:normAutofit/>
          </a:bodyPr>
          <a:lstStyle>
            <a:lvl1pPr algn="l">
              <a:lnSpc>
                <a:spcPct val="100000"/>
              </a:lnSpc>
              <a:defRPr sz="4400" b="1" spc="0" baseline="0">
                <a:solidFill>
                  <a:schemeClr val="bg1"/>
                </a:solidFill>
                <a:effectLst/>
              </a:defRPr>
            </a:lvl1pPr>
          </a:lstStyle>
          <a:p>
            <a:r>
              <a:rPr lang="en-US" dirty="0"/>
              <a:t>Click to edit Master title style</a:t>
            </a:r>
          </a:p>
        </p:txBody>
      </p:sp>
      <p:sp>
        <p:nvSpPr>
          <p:cNvPr id="3" name="Subtitle 2"/>
          <p:cNvSpPr>
            <a:spLocks noGrp="1"/>
          </p:cNvSpPr>
          <p:nvPr>
            <p:ph type="subTitle" idx="1" hasCustomPrompt="1"/>
          </p:nvPr>
        </p:nvSpPr>
        <p:spPr>
          <a:xfrm>
            <a:off x="652028" y="2858972"/>
            <a:ext cx="7133854" cy="493860"/>
          </a:xfrm>
        </p:spPr>
        <p:txBody>
          <a:bodyPr>
            <a:normAutofit/>
          </a:bodyPr>
          <a:lstStyle>
            <a:lvl1pPr marL="0" indent="0" algn="l">
              <a:lnSpc>
                <a:spcPct val="100000"/>
              </a:lnSpc>
              <a:buNone/>
              <a:defRPr sz="2200" spc="0" baseline="0">
                <a:solidFill>
                  <a:schemeClr val="bg1"/>
                </a:solidFill>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Insert sub text</a:t>
            </a:r>
          </a:p>
        </p:txBody>
      </p:sp>
      <p:sp>
        <p:nvSpPr>
          <p:cNvPr id="4" name="Rectangle 3"/>
          <p:cNvSpPr/>
          <p:nvPr userDrawn="1"/>
        </p:nvSpPr>
        <p:spPr>
          <a:xfrm>
            <a:off x="0" y="0"/>
            <a:ext cx="217054"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40" name="Straight Connector 39"/>
          <p:cNvCxnSpPr/>
          <p:nvPr userDrawn="1"/>
        </p:nvCxnSpPr>
        <p:spPr>
          <a:xfrm>
            <a:off x="670583" y="3488270"/>
            <a:ext cx="252028" cy="0"/>
          </a:xfrm>
          <a:prstGeom prst="line">
            <a:avLst/>
          </a:prstGeom>
          <a:ln w="38100">
            <a:solidFill>
              <a:schemeClr val="bg2"/>
            </a:solidFill>
          </a:ln>
        </p:spPr>
        <p:style>
          <a:lnRef idx="1">
            <a:schemeClr val="accent1"/>
          </a:lnRef>
          <a:fillRef idx="0">
            <a:schemeClr val="accent1"/>
          </a:fillRef>
          <a:effectRef idx="0">
            <a:schemeClr val="accent1"/>
          </a:effectRef>
          <a:fontRef idx="minor">
            <a:schemeClr val="tx1"/>
          </a:fontRef>
        </p:style>
      </p:cxnSp>
      <p:pic>
        <p:nvPicPr>
          <p:cNvPr id="9" name="Picture 8">
            <a:extLst>
              <a:ext uri="{FF2B5EF4-FFF2-40B4-BE49-F238E27FC236}">
                <a16:creationId xmlns:a16="http://schemas.microsoft.com/office/drawing/2014/main" id="{F05C8B3B-4DD9-5741-BCAB-12583ECB5FE5}"/>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596900" y="5657292"/>
            <a:ext cx="2617952" cy="784686"/>
          </a:xfrm>
          <a:prstGeom prst="rect">
            <a:avLst/>
          </a:prstGeom>
        </p:spPr>
      </p:pic>
    </p:spTree>
    <p:extLst>
      <p:ext uri="{BB962C8B-B14F-4D97-AF65-F5344CB8AC3E}">
        <p14:creationId xmlns:p14="http://schemas.microsoft.com/office/powerpoint/2010/main" val="30930633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MWF Section 2 Photo - Green">
    <p:spTree>
      <p:nvGrpSpPr>
        <p:cNvPr id="1" name=""/>
        <p:cNvGrpSpPr/>
        <p:nvPr/>
      </p:nvGrpSpPr>
      <p:grpSpPr>
        <a:xfrm>
          <a:off x="0" y="0"/>
          <a:ext cx="0" cy="0"/>
          <a:chOff x="0" y="0"/>
          <a:chExt cx="0" cy="0"/>
        </a:xfrm>
      </p:grpSpPr>
      <p:sp>
        <p:nvSpPr>
          <p:cNvPr id="13" name="Rectangle 12"/>
          <p:cNvSpPr/>
          <p:nvPr userDrawn="1"/>
        </p:nvSpPr>
        <p:spPr>
          <a:xfrm>
            <a:off x="-1" y="3333275"/>
            <a:ext cx="9145539" cy="143350"/>
          </a:xfrm>
          <a:prstGeom prst="rect">
            <a:avLst/>
          </a:prstGeom>
          <a:solidFill>
            <a:schemeClr val="accent4">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userDrawn="1"/>
        </p:nvSpPr>
        <p:spPr>
          <a:xfrm>
            <a:off x="-1" y="3467100"/>
            <a:ext cx="9144001" cy="3392038"/>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Title 1"/>
          <p:cNvSpPr>
            <a:spLocks noGrp="1"/>
          </p:cNvSpPr>
          <p:nvPr>
            <p:ph type="ctrTitle" hasCustomPrompt="1"/>
          </p:nvPr>
        </p:nvSpPr>
        <p:spPr>
          <a:xfrm>
            <a:off x="627435" y="3609975"/>
            <a:ext cx="8203298" cy="1289050"/>
          </a:xfrm>
          <a:effectLst/>
        </p:spPr>
        <p:txBody>
          <a:bodyPr anchor="b">
            <a:normAutofit/>
          </a:bodyPr>
          <a:lstStyle>
            <a:lvl1pPr algn="l">
              <a:lnSpc>
                <a:spcPct val="100000"/>
              </a:lnSpc>
              <a:defRPr sz="3700" b="1" spc="0" baseline="0">
                <a:solidFill>
                  <a:schemeClr val="bg1"/>
                </a:solidFill>
                <a:effectLst/>
              </a:defRPr>
            </a:lvl1pPr>
          </a:lstStyle>
          <a:p>
            <a:r>
              <a:rPr lang="en-US" dirty="0"/>
              <a:t>Click to edit master title style</a:t>
            </a:r>
          </a:p>
        </p:txBody>
      </p:sp>
      <p:sp>
        <p:nvSpPr>
          <p:cNvPr id="44" name="Text Placeholder 43"/>
          <p:cNvSpPr>
            <a:spLocks noGrp="1"/>
          </p:cNvSpPr>
          <p:nvPr>
            <p:ph type="body" sz="quarter" idx="10" hasCustomPrompt="1"/>
          </p:nvPr>
        </p:nvSpPr>
        <p:spPr>
          <a:xfrm>
            <a:off x="627435" y="4987213"/>
            <a:ext cx="8203297" cy="609254"/>
          </a:xfrm>
        </p:spPr>
        <p:txBody>
          <a:bodyPr>
            <a:normAutofit/>
          </a:bodyPr>
          <a:lstStyle>
            <a:lvl1pPr marL="0" indent="0">
              <a:buNone/>
              <a:defRPr sz="1600" spc="0">
                <a:solidFill>
                  <a:schemeClr val="accent4">
                    <a:lumMod val="20000"/>
                    <a:lumOff val="80000"/>
                  </a:schemeClr>
                </a:solidFill>
              </a:defRPr>
            </a:lvl1pPr>
          </a:lstStyle>
          <a:p>
            <a:pPr lvl="0"/>
            <a:r>
              <a:rPr lang="en-US" dirty="0"/>
              <a:t>Insert sub text</a:t>
            </a:r>
          </a:p>
        </p:txBody>
      </p:sp>
      <p:sp>
        <p:nvSpPr>
          <p:cNvPr id="5" name="Picture Placeholder 4"/>
          <p:cNvSpPr>
            <a:spLocks noGrp="1"/>
          </p:cNvSpPr>
          <p:nvPr>
            <p:ph type="pic" sz="quarter" idx="13"/>
          </p:nvPr>
        </p:nvSpPr>
        <p:spPr>
          <a:xfrm>
            <a:off x="0" y="0"/>
            <a:ext cx="9144000" cy="3333750"/>
          </a:xfrm>
        </p:spPr>
        <p:txBody>
          <a:bodyPr/>
          <a:lstStyle/>
          <a:p>
            <a:r>
              <a:rPr lang="en-US"/>
              <a:t>Drag picture to placeholder or click icon to add</a:t>
            </a:r>
          </a:p>
        </p:txBody>
      </p:sp>
      <p:sp>
        <p:nvSpPr>
          <p:cNvPr id="9" name="Slide Number Placeholder 5">
            <a:extLst>
              <a:ext uri="{FF2B5EF4-FFF2-40B4-BE49-F238E27FC236}">
                <a16:creationId xmlns:a16="http://schemas.microsoft.com/office/drawing/2014/main" id="{363874F8-CB91-314C-8CDA-9FDCCE44AAEE}"/>
              </a:ext>
            </a:extLst>
          </p:cNvPr>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1"/>
                </a:solidFill>
                <a:latin typeface="+mn-lt"/>
              </a:rPr>
              <a:pPr algn="r"/>
              <a:t>‹#›</a:t>
            </a:fld>
            <a:endParaRPr lang="en-US" sz="900" dirty="0">
              <a:solidFill>
                <a:schemeClr val="bg1"/>
              </a:solidFill>
              <a:latin typeface="+mn-lt"/>
            </a:endParaRPr>
          </a:p>
        </p:txBody>
      </p:sp>
      <p:sp>
        <p:nvSpPr>
          <p:cNvPr id="3" name="Footer Placeholder 2">
            <a:extLst>
              <a:ext uri="{FF2B5EF4-FFF2-40B4-BE49-F238E27FC236}">
                <a16:creationId xmlns:a16="http://schemas.microsoft.com/office/drawing/2014/main" id="{9A0D1C0F-BDB6-DF41-9C4F-6B29613C19F6}"/>
              </a:ext>
            </a:extLst>
          </p:cNvPr>
          <p:cNvSpPr>
            <a:spLocks noGrp="1"/>
          </p:cNvSpPr>
          <p:nvPr>
            <p:ph type="ftr" sz="quarter" idx="14"/>
          </p:nvPr>
        </p:nvSpPr>
        <p:spPr/>
        <p:txBody>
          <a:bodyPr/>
          <a:lstStyle>
            <a:lvl1pPr>
              <a:defRPr>
                <a:solidFill>
                  <a:schemeClr val="bg1"/>
                </a:solidFill>
              </a:defRPr>
            </a:lvl1pPr>
          </a:lstStyle>
          <a:p>
            <a:r>
              <a:rPr lang="en-US"/>
              <a:t>Meeting Name  |  Meeting Date</a:t>
            </a:r>
            <a:endParaRPr lang="en-US" dirty="0"/>
          </a:p>
        </p:txBody>
      </p:sp>
      <p:pic>
        <p:nvPicPr>
          <p:cNvPr id="10" name="Picture 9">
            <a:extLst>
              <a:ext uri="{FF2B5EF4-FFF2-40B4-BE49-F238E27FC236}">
                <a16:creationId xmlns:a16="http://schemas.microsoft.com/office/drawing/2014/main" id="{F1FDB8E5-1F2A-8D49-8F93-C132AF543BD6}"/>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596900" y="5803900"/>
            <a:ext cx="2128823" cy="638078"/>
          </a:xfrm>
          <a:prstGeom prst="rect">
            <a:avLst/>
          </a:prstGeom>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MWF Section 2 Photo - Purple">
    <p:spTree>
      <p:nvGrpSpPr>
        <p:cNvPr id="1" name=""/>
        <p:cNvGrpSpPr/>
        <p:nvPr/>
      </p:nvGrpSpPr>
      <p:grpSpPr>
        <a:xfrm>
          <a:off x="0" y="0"/>
          <a:ext cx="0" cy="0"/>
          <a:chOff x="0" y="0"/>
          <a:chExt cx="0" cy="0"/>
        </a:xfrm>
      </p:grpSpPr>
      <p:sp>
        <p:nvSpPr>
          <p:cNvPr id="13" name="Rectangle 12"/>
          <p:cNvSpPr/>
          <p:nvPr userDrawn="1"/>
        </p:nvSpPr>
        <p:spPr>
          <a:xfrm>
            <a:off x="-1" y="3333275"/>
            <a:ext cx="9145539" cy="143350"/>
          </a:xfrm>
          <a:prstGeom prst="rect">
            <a:avLst/>
          </a:prstGeom>
          <a:solidFill>
            <a:schemeClr val="accent5">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userDrawn="1"/>
        </p:nvSpPr>
        <p:spPr>
          <a:xfrm>
            <a:off x="-1" y="3467100"/>
            <a:ext cx="9144001" cy="3392038"/>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Title 1"/>
          <p:cNvSpPr>
            <a:spLocks noGrp="1"/>
          </p:cNvSpPr>
          <p:nvPr>
            <p:ph type="ctrTitle" hasCustomPrompt="1"/>
          </p:nvPr>
        </p:nvSpPr>
        <p:spPr>
          <a:xfrm>
            <a:off x="627435" y="3609975"/>
            <a:ext cx="8203298" cy="1289050"/>
          </a:xfrm>
          <a:effectLst/>
        </p:spPr>
        <p:txBody>
          <a:bodyPr anchor="b">
            <a:normAutofit/>
          </a:bodyPr>
          <a:lstStyle>
            <a:lvl1pPr algn="l">
              <a:lnSpc>
                <a:spcPct val="100000"/>
              </a:lnSpc>
              <a:defRPr sz="3700" b="1" spc="0" baseline="0">
                <a:solidFill>
                  <a:schemeClr val="bg1"/>
                </a:solidFill>
                <a:effectLst/>
              </a:defRPr>
            </a:lvl1pPr>
          </a:lstStyle>
          <a:p>
            <a:r>
              <a:rPr lang="en-US" dirty="0"/>
              <a:t>Click to edit master title style</a:t>
            </a:r>
          </a:p>
        </p:txBody>
      </p:sp>
      <p:sp>
        <p:nvSpPr>
          <p:cNvPr id="44" name="Text Placeholder 43"/>
          <p:cNvSpPr>
            <a:spLocks noGrp="1"/>
          </p:cNvSpPr>
          <p:nvPr>
            <p:ph type="body" sz="quarter" idx="10" hasCustomPrompt="1"/>
          </p:nvPr>
        </p:nvSpPr>
        <p:spPr>
          <a:xfrm>
            <a:off x="627435" y="4987213"/>
            <a:ext cx="8203297" cy="609254"/>
          </a:xfrm>
        </p:spPr>
        <p:txBody>
          <a:bodyPr>
            <a:normAutofit/>
          </a:bodyPr>
          <a:lstStyle>
            <a:lvl1pPr marL="0" indent="0">
              <a:buNone/>
              <a:defRPr sz="1600" spc="0">
                <a:solidFill>
                  <a:schemeClr val="accent5">
                    <a:lumMod val="20000"/>
                    <a:lumOff val="80000"/>
                  </a:schemeClr>
                </a:solidFill>
              </a:defRPr>
            </a:lvl1pPr>
          </a:lstStyle>
          <a:p>
            <a:pPr lvl="0"/>
            <a:r>
              <a:rPr lang="en-US" dirty="0"/>
              <a:t>Insert sub text</a:t>
            </a:r>
          </a:p>
        </p:txBody>
      </p:sp>
      <p:sp>
        <p:nvSpPr>
          <p:cNvPr id="5" name="Picture Placeholder 4"/>
          <p:cNvSpPr>
            <a:spLocks noGrp="1"/>
          </p:cNvSpPr>
          <p:nvPr>
            <p:ph type="pic" sz="quarter" idx="13"/>
          </p:nvPr>
        </p:nvSpPr>
        <p:spPr>
          <a:xfrm>
            <a:off x="0" y="0"/>
            <a:ext cx="9144000" cy="3333750"/>
          </a:xfrm>
        </p:spPr>
        <p:txBody>
          <a:bodyPr/>
          <a:lstStyle/>
          <a:p>
            <a:r>
              <a:rPr lang="en-US"/>
              <a:t>Drag picture to placeholder or click icon to add</a:t>
            </a:r>
          </a:p>
        </p:txBody>
      </p:sp>
      <p:sp>
        <p:nvSpPr>
          <p:cNvPr id="9" name="Slide Number Placeholder 5">
            <a:extLst>
              <a:ext uri="{FF2B5EF4-FFF2-40B4-BE49-F238E27FC236}">
                <a16:creationId xmlns:a16="http://schemas.microsoft.com/office/drawing/2014/main" id="{DD61E009-1F74-DF41-B94D-B0613B15BFD1}"/>
              </a:ext>
            </a:extLst>
          </p:cNvPr>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1"/>
                </a:solidFill>
                <a:latin typeface="+mn-lt"/>
              </a:rPr>
              <a:pPr algn="r"/>
              <a:t>‹#›</a:t>
            </a:fld>
            <a:endParaRPr lang="en-US" sz="900" dirty="0">
              <a:solidFill>
                <a:schemeClr val="bg1"/>
              </a:solidFill>
              <a:latin typeface="+mn-lt"/>
            </a:endParaRPr>
          </a:p>
        </p:txBody>
      </p:sp>
      <p:sp>
        <p:nvSpPr>
          <p:cNvPr id="2" name="Footer Placeholder 1">
            <a:extLst>
              <a:ext uri="{FF2B5EF4-FFF2-40B4-BE49-F238E27FC236}">
                <a16:creationId xmlns:a16="http://schemas.microsoft.com/office/drawing/2014/main" id="{A8A42BAD-84D4-D34F-8DAF-74462CF7CBD0}"/>
              </a:ext>
            </a:extLst>
          </p:cNvPr>
          <p:cNvSpPr>
            <a:spLocks noGrp="1"/>
          </p:cNvSpPr>
          <p:nvPr>
            <p:ph type="ftr" sz="quarter" idx="14"/>
          </p:nvPr>
        </p:nvSpPr>
        <p:spPr/>
        <p:txBody>
          <a:bodyPr/>
          <a:lstStyle>
            <a:lvl1pPr>
              <a:defRPr>
                <a:solidFill>
                  <a:schemeClr val="bg1"/>
                </a:solidFill>
              </a:defRPr>
            </a:lvl1pPr>
          </a:lstStyle>
          <a:p>
            <a:r>
              <a:rPr lang="en-US"/>
              <a:t>Meeting Name  |  Meeting Date</a:t>
            </a:r>
            <a:endParaRPr lang="en-US" dirty="0"/>
          </a:p>
        </p:txBody>
      </p:sp>
      <p:pic>
        <p:nvPicPr>
          <p:cNvPr id="10" name="Picture 9">
            <a:extLst>
              <a:ext uri="{FF2B5EF4-FFF2-40B4-BE49-F238E27FC236}">
                <a16:creationId xmlns:a16="http://schemas.microsoft.com/office/drawing/2014/main" id="{BCCAACB1-C1DA-DF4A-8AF8-CC0B809C227A}"/>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596900" y="5803900"/>
            <a:ext cx="2128823" cy="638078"/>
          </a:xfrm>
          <a:prstGeom prst="rect">
            <a:avLst/>
          </a:prstGeom>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MWF Section 3 Photo - Blue">
    <p:spTree>
      <p:nvGrpSpPr>
        <p:cNvPr id="1" name=""/>
        <p:cNvGrpSpPr/>
        <p:nvPr/>
      </p:nvGrpSpPr>
      <p:grpSpPr>
        <a:xfrm>
          <a:off x="0" y="0"/>
          <a:ext cx="0" cy="0"/>
          <a:chOff x="0" y="0"/>
          <a:chExt cx="0" cy="0"/>
        </a:xfrm>
      </p:grpSpPr>
      <p:sp>
        <p:nvSpPr>
          <p:cNvPr id="41" name="Rectangle 40"/>
          <p:cNvSpPr/>
          <p:nvPr userDrawn="1"/>
        </p:nvSpPr>
        <p:spPr>
          <a:xfrm>
            <a:off x="-1" y="-5134"/>
            <a:ext cx="9144001" cy="1356262"/>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sz="quarter" idx="14" hasCustomPrompt="1"/>
          </p:nvPr>
        </p:nvSpPr>
        <p:spPr>
          <a:xfrm>
            <a:off x="-1" y="37455"/>
            <a:ext cx="1020018" cy="1337423"/>
          </a:xfrm>
        </p:spPr>
        <p:txBody>
          <a:bodyPr anchor="ctr">
            <a:noAutofit/>
          </a:bodyPr>
          <a:lstStyle>
            <a:lvl1pPr marL="0" indent="0" algn="r">
              <a:buNone/>
              <a:defRPr sz="6600" b="1" spc="-400" baseline="0">
                <a:solidFill>
                  <a:schemeClr val="bg1"/>
                </a:solidFill>
              </a:defRPr>
            </a:lvl1pPr>
          </a:lstStyle>
          <a:p>
            <a:pPr lvl="0"/>
            <a:r>
              <a:rPr lang="en-US" dirty="0"/>
              <a:t>01</a:t>
            </a:r>
          </a:p>
        </p:txBody>
      </p:sp>
      <p:sp>
        <p:nvSpPr>
          <p:cNvPr id="13" name="Rectangle 12"/>
          <p:cNvSpPr/>
          <p:nvPr userDrawn="1"/>
        </p:nvSpPr>
        <p:spPr>
          <a:xfrm>
            <a:off x="-1" y="1351722"/>
            <a:ext cx="9144001" cy="143350"/>
          </a:xfrm>
          <a:prstGeom prst="rect">
            <a:avLst/>
          </a:prstGeom>
          <a:solidFill>
            <a:schemeClr val="accent1">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Picture Placeholder 4"/>
          <p:cNvSpPr>
            <a:spLocks noGrp="1"/>
          </p:cNvSpPr>
          <p:nvPr>
            <p:ph type="pic" sz="quarter" idx="13"/>
          </p:nvPr>
        </p:nvSpPr>
        <p:spPr>
          <a:xfrm>
            <a:off x="-1" y="1485900"/>
            <a:ext cx="9144000" cy="5372101"/>
          </a:xfrm>
        </p:spPr>
        <p:txBody>
          <a:bodyPr/>
          <a:lstStyle/>
          <a:p>
            <a:r>
              <a:rPr lang="en-US"/>
              <a:t>Drag picture to placeholder or click icon to add</a:t>
            </a:r>
            <a:endParaRPr lang="en-US" dirty="0"/>
          </a:p>
        </p:txBody>
      </p:sp>
      <p:sp>
        <p:nvSpPr>
          <p:cNvPr id="42" name="Title 1"/>
          <p:cNvSpPr>
            <a:spLocks noGrp="1"/>
          </p:cNvSpPr>
          <p:nvPr>
            <p:ph type="ctrTitle" hasCustomPrompt="1"/>
          </p:nvPr>
        </p:nvSpPr>
        <p:spPr>
          <a:xfrm>
            <a:off x="1420192" y="638523"/>
            <a:ext cx="7616304" cy="639762"/>
          </a:xfrm>
          <a:effectLst/>
        </p:spPr>
        <p:txBody>
          <a:bodyPr anchor="t">
            <a:normAutofit/>
          </a:bodyPr>
          <a:lstStyle>
            <a:lvl1pPr algn="l">
              <a:lnSpc>
                <a:spcPct val="100000"/>
              </a:lnSpc>
              <a:defRPr sz="2600" b="1" spc="0" baseline="0">
                <a:solidFill>
                  <a:schemeClr val="bg1"/>
                </a:solidFill>
                <a:effectLst/>
              </a:defRPr>
            </a:lvl1pPr>
          </a:lstStyle>
          <a:p>
            <a:r>
              <a:rPr lang="en-US" dirty="0"/>
              <a:t>Click to edit master title style</a:t>
            </a:r>
          </a:p>
        </p:txBody>
      </p:sp>
      <p:sp>
        <p:nvSpPr>
          <p:cNvPr id="43" name="Subtitle 2"/>
          <p:cNvSpPr>
            <a:spLocks noGrp="1"/>
          </p:cNvSpPr>
          <p:nvPr>
            <p:ph type="subTitle" idx="1" hasCustomPrompt="1"/>
          </p:nvPr>
        </p:nvSpPr>
        <p:spPr>
          <a:xfrm>
            <a:off x="1420192" y="274935"/>
            <a:ext cx="2755764" cy="272790"/>
          </a:xfrm>
        </p:spPr>
        <p:txBody>
          <a:bodyPr anchor="b">
            <a:normAutofit/>
          </a:bodyPr>
          <a:lstStyle>
            <a:lvl1pPr marL="0" indent="0" algn="l">
              <a:lnSpc>
                <a:spcPct val="100000"/>
              </a:lnSpc>
              <a:buNone/>
              <a:defRPr sz="1200" b="1" spc="100" baseline="0">
                <a:solidFill>
                  <a:schemeClr val="accent1">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INSERT SECTION NUMBER</a:t>
            </a:r>
          </a:p>
        </p:txBody>
      </p:sp>
      <p:cxnSp>
        <p:nvCxnSpPr>
          <p:cNvPr id="50" name="Straight Connector 49"/>
          <p:cNvCxnSpPr>
            <a:cxnSpLocks/>
          </p:cNvCxnSpPr>
          <p:nvPr userDrawn="1"/>
        </p:nvCxnSpPr>
        <p:spPr>
          <a:xfrm>
            <a:off x="1175021" y="399902"/>
            <a:ext cx="0" cy="62165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MWF Section 3 Photo - Orange">
    <p:spTree>
      <p:nvGrpSpPr>
        <p:cNvPr id="1" name=""/>
        <p:cNvGrpSpPr/>
        <p:nvPr/>
      </p:nvGrpSpPr>
      <p:grpSpPr>
        <a:xfrm>
          <a:off x="0" y="0"/>
          <a:ext cx="0" cy="0"/>
          <a:chOff x="0" y="0"/>
          <a:chExt cx="0" cy="0"/>
        </a:xfrm>
      </p:grpSpPr>
      <p:sp>
        <p:nvSpPr>
          <p:cNvPr id="41" name="Rectangle 40"/>
          <p:cNvSpPr/>
          <p:nvPr userDrawn="1"/>
        </p:nvSpPr>
        <p:spPr>
          <a:xfrm>
            <a:off x="-1" y="-5134"/>
            <a:ext cx="9144001" cy="1356262"/>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ectangle 12"/>
          <p:cNvSpPr/>
          <p:nvPr userDrawn="1"/>
        </p:nvSpPr>
        <p:spPr>
          <a:xfrm>
            <a:off x="-1" y="1351722"/>
            <a:ext cx="9144001" cy="143350"/>
          </a:xfrm>
          <a:prstGeom prst="rect">
            <a:avLst/>
          </a:prstGeom>
          <a:solidFill>
            <a:schemeClr val="accent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Picture Placeholder 4"/>
          <p:cNvSpPr>
            <a:spLocks noGrp="1"/>
          </p:cNvSpPr>
          <p:nvPr>
            <p:ph type="pic" sz="quarter" idx="13"/>
          </p:nvPr>
        </p:nvSpPr>
        <p:spPr>
          <a:xfrm>
            <a:off x="-1" y="1485900"/>
            <a:ext cx="9144000" cy="5372101"/>
          </a:xfrm>
        </p:spPr>
        <p:txBody>
          <a:bodyPr/>
          <a:lstStyle/>
          <a:p>
            <a:r>
              <a:rPr lang="en-US"/>
              <a:t>Drag picture to placeholder or click icon to add</a:t>
            </a:r>
            <a:endParaRPr lang="en-US" dirty="0"/>
          </a:p>
        </p:txBody>
      </p:sp>
      <p:sp>
        <p:nvSpPr>
          <p:cNvPr id="42" name="Title 1"/>
          <p:cNvSpPr>
            <a:spLocks noGrp="1"/>
          </p:cNvSpPr>
          <p:nvPr>
            <p:ph type="ctrTitle" hasCustomPrompt="1"/>
          </p:nvPr>
        </p:nvSpPr>
        <p:spPr>
          <a:xfrm>
            <a:off x="1420192" y="638523"/>
            <a:ext cx="7616304" cy="639762"/>
          </a:xfrm>
          <a:effectLst/>
        </p:spPr>
        <p:txBody>
          <a:bodyPr anchor="t">
            <a:normAutofit/>
          </a:bodyPr>
          <a:lstStyle>
            <a:lvl1pPr algn="l">
              <a:lnSpc>
                <a:spcPct val="100000"/>
              </a:lnSpc>
              <a:defRPr sz="2600" b="1" spc="0" baseline="0">
                <a:solidFill>
                  <a:schemeClr val="bg1"/>
                </a:solidFill>
                <a:effectLst/>
              </a:defRPr>
            </a:lvl1pPr>
          </a:lstStyle>
          <a:p>
            <a:r>
              <a:rPr lang="en-US" dirty="0"/>
              <a:t>Click to edit master title style</a:t>
            </a:r>
          </a:p>
        </p:txBody>
      </p:sp>
      <p:sp>
        <p:nvSpPr>
          <p:cNvPr id="43" name="Subtitle 2"/>
          <p:cNvSpPr>
            <a:spLocks noGrp="1"/>
          </p:cNvSpPr>
          <p:nvPr>
            <p:ph type="subTitle" idx="1" hasCustomPrompt="1"/>
          </p:nvPr>
        </p:nvSpPr>
        <p:spPr>
          <a:xfrm>
            <a:off x="1420192" y="274935"/>
            <a:ext cx="2755764" cy="272790"/>
          </a:xfrm>
        </p:spPr>
        <p:txBody>
          <a:bodyPr anchor="b">
            <a:normAutofit/>
          </a:bodyPr>
          <a:lstStyle>
            <a:lvl1pPr marL="0" indent="0" algn="l">
              <a:lnSpc>
                <a:spcPct val="100000"/>
              </a:lnSpc>
              <a:buNone/>
              <a:defRPr sz="1200" b="1" spc="100" baseline="0">
                <a:solidFill>
                  <a:schemeClr val="accent2">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INSERT SECTION NUMBER</a:t>
            </a:r>
          </a:p>
        </p:txBody>
      </p:sp>
      <p:sp>
        <p:nvSpPr>
          <p:cNvPr id="11" name="Text Placeholder 2"/>
          <p:cNvSpPr>
            <a:spLocks noGrp="1"/>
          </p:cNvSpPr>
          <p:nvPr>
            <p:ph type="body" sz="quarter" idx="14" hasCustomPrompt="1"/>
          </p:nvPr>
        </p:nvSpPr>
        <p:spPr>
          <a:xfrm>
            <a:off x="-1" y="37455"/>
            <a:ext cx="1020018" cy="1337423"/>
          </a:xfrm>
        </p:spPr>
        <p:txBody>
          <a:bodyPr anchor="ctr">
            <a:noAutofit/>
          </a:bodyPr>
          <a:lstStyle>
            <a:lvl1pPr marL="0" indent="0" algn="r">
              <a:buNone/>
              <a:defRPr sz="6600" b="1" spc="-400" baseline="0">
                <a:solidFill>
                  <a:schemeClr val="bg1"/>
                </a:solidFill>
              </a:defRPr>
            </a:lvl1pPr>
          </a:lstStyle>
          <a:p>
            <a:pPr lvl="0"/>
            <a:r>
              <a:rPr lang="en-US" dirty="0"/>
              <a:t>01</a:t>
            </a:r>
          </a:p>
        </p:txBody>
      </p:sp>
      <p:cxnSp>
        <p:nvCxnSpPr>
          <p:cNvPr id="12" name="Straight Connector 11"/>
          <p:cNvCxnSpPr>
            <a:cxnSpLocks/>
          </p:cNvCxnSpPr>
          <p:nvPr userDrawn="1"/>
        </p:nvCxnSpPr>
        <p:spPr>
          <a:xfrm>
            <a:off x="1175021" y="399902"/>
            <a:ext cx="0" cy="62165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MWF Section 3 Photo - Teal">
    <p:spTree>
      <p:nvGrpSpPr>
        <p:cNvPr id="1" name=""/>
        <p:cNvGrpSpPr/>
        <p:nvPr/>
      </p:nvGrpSpPr>
      <p:grpSpPr>
        <a:xfrm>
          <a:off x="0" y="0"/>
          <a:ext cx="0" cy="0"/>
          <a:chOff x="0" y="0"/>
          <a:chExt cx="0" cy="0"/>
        </a:xfrm>
      </p:grpSpPr>
      <p:sp>
        <p:nvSpPr>
          <p:cNvPr id="41" name="Rectangle 40"/>
          <p:cNvSpPr/>
          <p:nvPr userDrawn="1"/>
        </p:nvSpPr>
        <p:spPr>
          <a:xfrm>
            <a:off x="-1" y="-5134"/>
            <a:ext cx="9144001" cy="1356262"/>
          </a:xfrm>
          <a:prstGeom prst="rect">
            <a:avLst/>
          </a:prstGeom>
          <a:solidFill>
            <a:srgbClr val="4ABDB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ectangle 12"/>
          <p:cNvSpPr/>
          <p:nvPr userDrawn="1"/>
        </p:nvSpPr>
        <p:spPr>
          <a:xfrm>
            <a:off x="-1" y="1351722"/>
            <a:ext cx="9144001" cy="143350"/>
          </a:xfrm>
          <a:prstGeom prst="rect">
            <a:avLst/>
          </a:prstGeom>
          <a:solidFill>
            <a:schemeClr val="bg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Picture Placeholder 4"/>
          <p:cNvSpPr>
            <a:spLocks noGrp="1"/>
          </p:cNvSpPr>
          <p:nvPr>
            <p:ph type="pic" sz="quarter" idx="13"/>
          </p:nvPr>
        </p:nvSpPr>
        <p:spPr>
          <a:xfrm>
            <a:off x="-1" y="1485900"/>
            <a:ext cx="9144000" cy="5372101"/>
          </a:xfrm>
        </p:spPr>
        <p:txBody>
          <a:bodyPr/>
          <a:lstStyle/>
          <a:p>
            <a:r>
              <a:rPr lang="en-US"/>
              <a:t>Drag picture to placeholder or click icon to add</a:t>
            </a:r>
            <a:endParaRPr lang="en-US" dirty="0"/>
          </a:p>
        </p:txBody>
      </p:sp>
      <p:sp>
        <p:nvSpPr>
          <p:cNvPr id="9" name="Title 1"/>
          <p:cNvSpPr>
            <a:spLocks noGrp="1"/>
          </p:cNvSpPr>
          <p:nvPr>
            <p:ph type="ctrTitle" hasCustomPrompt="1"/>
          </p:nvPr>
        </p:nvSpPr>
        <p:spPr>
          <a:xfrm>
            <a:off x="1420192" y="638523"/>
            <a:ext cx="7616304" cy="639762"/>
          </a:xfrm>
          <a:effectLst/>
        </p:spPr>
        <p:txBody>
          <a:bodyPr anchor="t">
            <a:normAutofit/>
          </a:bodyPr>
          <a:lstStyle>
            <a:lvl1pPr algn="l">
              <a:lnSpc>
                <a:spcPct val="100000"/>
              </a:lnSpc>
              <a:defRPr sz="2600" b="1" spc="0" baseline="0">
                <a:solidFill>
                  <a:schemeClr val="bg1"/>
                </a:solidFill>
                <a:effectLst/>
              </a:defRPr>
            </a:lvl1pPr>
          </a:lstStyle>
          <a:p>
            <a:r>
              <a:rPr lang="en-US" dirty="0"/>
              <a:t>Click to edit master title style</a:t>
            </a:r>
          </a:p>
        </p:txBody>
      </p:sp>
      <p:sp>
        <p:nvSpPr>
          <p:cNvPr id="11" name="Subtitle 2"/>
          <p:cNvSpPr>
            <a:spLocks noGrp="1"/>
          </p:cNvSpPr>
          <p:nvPr>
            <p:ph type="subTitle" idx="1" hasCustomPrompt="1"/>
          </p:nvPr>
        </p:nvSpPr>
        <p:spPr>
          <a:xfrm>
            <a:off x="1420192" y="274935"/>
            <a:ext cx="2755764" cy="272790"/>
          </a:xfrm>
        </p:spPr>
        <p:txBody>
          <a:bodyPr anchor="b">
            <a:normAutofit/>
          </a:bodyPr>
          <a:lstStyle>
            <a:lvl1pPr marL="0" indent="0" algn="l">
              <a:lnSpc>
                <a:spcPct val="100000"/>
              </a:lnSpc>
              <a:buNone/>
              <a:defRPr sz="1200" b="1" spc="100" baseline="0">
                <a:solidFill>
                  <a:schemeClr val="bg2">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INSERT SECTION NUMBER</a:t>
            </a:r>
          </a:p>
        </p:txBody>
      </p:sp>
      <p:sp>
        <p:nvSpPr>
          <p:cNvPr id="14" name="Text Placeholder 2"/>
          <p:cNvSpPr>
            <a:spLocks noGrp="1"/>
          </p:cNvSpPr>
          <p:nvPr>
            <p:ph type="body" sz="quarter" idx="14" hasCustomPrompt="1"/>
          </p:nvPr>
        </p:nvSpPr>
        <p:spPr>
          <a:xfrm>
            <a:off x="-1" y="37455"/>
            <a:ext cx="1020018" cy="1337423"/>
          </a:xfrm>
        </p:spPr>
        <p:txBody>
          <a:bodyPr anchor="ctr">
            <a:noAutofit/>
          </a:bodyPr>
          <a:lstStyle>
            <a:lvl1pPr marL="0" indent="0" algn="r">
              <a:buNone/>
              <a:defRPr sz="6600" b="1" spc="-400" baseline="0">
                <a:solidFill>
                  <a:schemeClr val="bg1"/>
                </a:solidFill>
              </a:defRPr>
            </a:lvl1pPr>
          </a:lstStyle>
          <a:p>
            <a:pPr lvl="0"/>
            <a:r>
              <a:rPr lang="en-US" dirty="0"/>
              <a:t>01</a:t>
            </a:r>
          </a:p>
        </p:txBody>
      </p:sp>
      <p:cxnSp>
        <p:nvCxnSpPr>
          <p:cNvPr id="15" name="Straight Connector 14"/>
          <p:cNvCxnSpPr>
            <a:cxnSpLocks/>
          </p:cNvCxnSpPr>
          <p:nvPr userDrawn="1"/>
        </p:nvCxnSpPr>
        <p:spPr>
          <a:xfrm>
            <a:off x="1175021" y="399902"/>
            <a:ext cx="0" cy="62165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MWF Section 3 Photo - Green">
    <p:spTree>
      <p:nvGrpSpPr>
        <p:cNvPr id="1" name=""/>
        <p:cNvGrpSpPr/>
        <p:nvPr/>
      </p:nvGrpSpPr>
      <p:grpSpPr>
        <a:xfrm>
          <a:off x="0" y="0"/>
          <a:ext cx="0" cy="0"/>
          <a:chOff x="0" y="0"/>
          <a:chExt cx="0" cy="0"/>
        </a:xfrm>
      </p:grpSpPr>
      <p:sp>
        <p:nvSpPr>
          <p:cNvPr id="41" name="Rectangle 40"/>
          <p:cNvSpPr/>
          <p:nvPr userDrawn="1"/>
        </p:nvSpPr>
        <p:spPr>
          <a:xfrm>
            <a:off x="-1" y="0"/>
            <a:ext cx="9144001" cy="1356262"/>
          </a:xfrm>
          <a:prstGeom prst="rect">
            <a:avLst/>
          </a:prstGeom>
          <a:solidFill>
            <a:srgbClr val="71B25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ectangle 12"/>
          <p:cNvSpPr/>
          <p:nvPr userDrawn="1"/>
        </p:nvSpPr>
        <p:spPr>
          <a:xfrm>
            <a:off x="-1" y="1351722"/>
            <a:ext cx="9144001" cy="143350"/>
          </a:xfrm>
          <a:prstGeom prst="rect">
            <a:avLst/>
          </a:prstGeom>
          <a:solidFill>
            <a:srgbClr val="D3E3B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Picture Placeholder 4"/>
          <p:cNvSpPr>
            <a:spLocks noGrp="1"/>
          </p:cNvSpPr>
          <p:nvPr>
            <p:ph type="pic" sz="quarter" idx="13"/>
          </p:nvPr>
        </p:nvSpPr>
        <p:spPr>
          <a:xfrm>
            <a:off x="-1" y="1485900"/>
            <a:ext cx="9144000" cy="5372101"/>
          </a:xfrm>
        </p:spPr>
        <p:txBody>
          <a:bodyPr/>
          <a:lstStyle/>
          <a:p>
            <a:r>
              <a:rPr lang="en-US"/>
              <a:t>Drag picture to placeholder or click icon to add</a:t>
            </a:r>
            <a:endParaRPr lang="en-US" dirty="0"/>
          </a:p>
        </p:txBody>
      </p:sp>
      <p:sp>
        <p:nvSpPr>
          <p:cNvPr id="9" name="Title 1"/>
          <p:cNvSpPr>
            <a:spLocks noGrp="1"/>
          </p:cNvSpPr>
          <p:nvPr>
            <p:ph type="ctrTitle" hasCustomPrompt="1"/>
          </p:nvPr>
        </p:nvSpPr>
        <p:spPr>
          <a:xfrm>
            <a:off x="1420192" y="638523"/>
            <a:ext cx="7616304" cy="639762"/>
          </a:xfrm>
          <a:effectLst/>
        </p:spPr>
        <p:txBody>
          <a:bodyPr anchor="t">
            <a:normAutofit/>
          </a:bodyPr>
          <a:lstStyle>
            <a:lvl1pPr algn="l">
              <a:lnSpc>
                <a:spcPct val="100000"/>
              </a:lnSpc>
              <a:defRPr sz="2600" b="1" spc="0" baseline="0">
                <a:solidFill>
                  <a:schemeClr val="bg1"/>
                </a:solidFill>
                <a:effectLst/>
              </a:defRPr>
            </a:lvl1pPr>
          </a:lstStyle>
          <a:p>
            <a:r>
              <a:rPr lang="en-US" dirty="0"/>
              <a:t>Click to edit master title style</a:t>
            </a:r>
          </a:p>
        </p:txBody>
      </p:sp>
      <p:sp>
        <p:nvSpPr>
          <p:cNvPr id="11" name="Subtitle 2"/>
          <p:cNvSpPr>
            <a:spLocks noGrp="1"/>
          </p:cNvSpPr>
          <p:nvPr>
            <p:ph type="subTitle" idx="1" hasCustomPrompt="1"/>
          </p:nvPr>
        </p:nvSpPr>
        <p:spPr>
          <a:xfrm>
            <a:off x="1420192" y="274935"/>
            <a:ext cx="2755764" cy="272790"/>
          </a:xfrm>
        </p:spPr>
        <p:txBody>
          <a:bodyPr anchor="b">
            <a:normAutofit/>
          </a:bodyPr>
          <a:lstStyle>
            <a:lvl1pPr marL="0" indent="0" algn="l">
              <a:lnSpc>
                <a:spcPct val="100000"/>
              </a:lnSpc>
              <a:buNone/>
              <a:defRPr sz="1200" b="1" spc="100" baseline="0">
                <a:solidFill>
                  <a:schemeClr val="accent4">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INSERT SECTION NUMBER</a:t>
            </a:r>
          </a:p>
        </p:txBody>
      </p:sp>
      <p:sp>
        <p:nvSpPr>
          <p:cNvPr id="14" name="Text Placeholder 2"/>
          <p:cNvSpPr>
            <a:spLocks noGrp="1"/>
          </p:cNvSpPr>
          <p:nvPr>
            <p:ph type="body" sz="quarter" idx="14" hasCustomPrompt="1"/>
          </p:nvPr>
        </p:nvSpPr>
        <p:spPr>
          <a:xfrm>
            <a:off x="-1" y="37455"/>
            <a:ext cx="1020018" cy="1337423"/>
          </a:xfrm>
        </p:spPr>
        <p:txBody>
          <a:bodyPr anchor="ctr">
            <a:noAutofit/>
          </a:bodyPr>
          <a:lstStyle>
            <a:lvl1pPr marL="0" indent="0" algn="r">
              <a:buNone/>
              <a:defRPr sz="6600" b="1" spc="-400" baseline="0">
                <a:solidFill>
                  <a:schemeClr val="bg1"/>
                </a:solidFill>
              </a:defRPr>
            </a:lvl1pPr>
          </a:lstStyle>
          <a:p>
            <a:pPr lvl="0"/>
            <a:r>
              <a:rPr lang="en-US" dirty="0"/>
              <a:t>01</a:t>
            </a:r>
          </a:p>
        </p:txBody>
      </p:sp>
      <p:cxnSp>
        <p:nvCxnSpPr>
          <p:cNvPr id="15" name="Straight Connector 14"/>
          <p:cNvCxnSpPr>
            <a:cxnSpLocks/>
          </p:cNvCxnSpPr>
          <p:nvPr userDrawn="1"/>
        </p:nvCxnSpPr>
        <p:spPr>
          <a:xfrm>
            <a:off x="1175021" y="399902"/>
            <a:ext cx="0" cy="62165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MWF Section 3 Photo - Purple">
    <p:spTree>
      <p:nvGrpSpPr>
        <p:cNvPr id="1" name=""/>
        <p:cNvGrpSpPr/>
        <p:nvPr/>
      </p:nvGrpSpPr>
      <p:grpSpPr>
        <a:xfrm>
          <a:off x="0" y="0"/>
          <a:ext cx="0" cy="0"/>
          <a:chOff x="0" y="0"/>
          <a:chExt cx="0" cy="0"/>
        </a:xfrm>
      </p:grpSpPr>
      <p:sp>
        <p:nvSpPr>
          <p:cNvPr id="41" name="Rectangle 40"/>
          <p:cNvSpPr/>
          <p:nvPr userDrawn="1"/>
        </p:nvSpPr>
        <p:spPr>
          <a:xfrm>
            <a:off x="-1" y="-5134"/>
            <a:ext cx="9144001" cy="1356262"/>
          </a:xfrm>
          <a:prstGeom prst="rect">
            <a:avLst/>
          </a:prstGeom>
          <a:solidFill>
            <a:srgbClr val="5F5A9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ectangle 12"/>
          <p:cNvSpPr/>
          <p:nvPr userDrawn="1"/>
        </p:nvSpPr>
        <p:spPr>
          <a:xfrm>
            <a:off x="-1" y="1351722"/>
            <a:ext cx="9144001" cy="143350"/>
          </a:xfrm>
          <a:prstGeom prst="rect">
            <a:avLst/>
          </a:prstGeom>
          <a:solidFill>
            <a:srgbClr val="BCB8D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Picture Placeholder 4"/>
          <p:cNvSpPr>
            <a:spLocks noGrp="1"/>
          </p:cNvSpPr>
          <p:nvPr>
            <p:ph type="pic" sz="quarter" idx="13"/>
          </p:nvPr>
        </p:nvSpPr>
        <p:spPr>
          <a:xfrm>
            <a:off x="-1" y="1485900"/>
            <a:ext cx="9144000" cy="5372101"/>
          </a:xfrm>
        </p:spPr>
        <p:txBody>
          <a:bodyPr/>
          <a:lstStyle/>
          <a:p>
            <a:r>
              <a:rPr lang="en-US"/>
              <a:t>Drag picture to placeholder or click icon to add</a:t>
            </a:r>
            <a:endParaRPr lang="en-US" dirty="0"/>
          </a:p>
        </p:txBody>
      </p:sp>
      <p:sp>
        <p:nvSpPr>
          <p:cNvPr id="9" name="Title 1"/>
          <p:cNvSpPr>
            <a:spLocks noGrp="1"/>
          </p:cNvSpPr>
          <p:nvPr>
            <p:ph type="ctrTitle" hasCustomPrompt="1"/>
          </p:nvPr>
        </p:nvSpPr>
        <p:spPr>
          <a:xfrm>
            <a:off x="1420192" y="638523"/>
            <a:ext cx="7616304" cy="639762"/>
          </a:xfrm>
          <a:effectLst/>
        </p:spPr>
        <p:txBody>
          <a:bodyPr anchor="t">
            <a:normAutofit/>
          </a:bodyPr>
          <a:lstStyle>
            <a:lvl1pPr algn="l">
              <a:lnSpc>
                <a:spcPct val="100000"/>
              </a:lnSpc>
              <a:defRPr sz="2600" b="1" spc="0" baseline="0">
                <a:solidFill>
                  <a:schemeClr val="bg1"/>
                </a:solidFill>
                <a:effectLst/>
              </a:defRPr>
            </a:lvl1pPr>
          </a:lstStyle>
          <a:p>
            <a:r>
              <a:rPr lang="en-US" dirty="0"/>
              <a:t>Click to edit master title style</a:t>
            </a:r>
          </a:p>
        </p:txBody>
      </p:sp>
      <p:sp>
        <p:nvSpPr>
          <p:cNvPr id="11" name="Subtitle 2"/>
          <p:cNvSpPr>
            <a:spLocks noGrp="1"/>
          </p:cNvSpPr>
          <p:nvPr>
            <p:ph type="subTitle" idx="1" hasCustomPrompt="1"/>
          </p:nvPr>
        </p:nvSpPr>
        <p:spPr>
          <a:xfrm>
            <a:off x="1420192" y="274935"/>
            <a:ext cx="2755764" cy="272790"/>
          </a:xfrm>
        </p:spPr>
        <p:txBody>
          <a:bodyPr anchor="b">
            <a:normAutofit/>
          </a:bodyPr>
          <a:lstStyle>
            <a:lvl1pPr marL="0" indent="0" algn="l">
              <a:lnSpc>
                <a:spcPct val="100000"/>
              </a:lnSpc>
              <a:buNone/>
              <a:defRPr sz="1200" b="1" spc="100" baseline="0">
                <a:solidFill>
                  <a:schemeClr val="accent5">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INSERT SECTION NUMBER</a:t>
            </a:r>
          </a:p>
        </p:txBody>
      </p:sp>
      <p:sp>
        <p:nvSpPr>
          <p:cNvPr id="14" name="Text Placeholder 2"/>
          <p:cNvSpPr>
            <a:spLocks noGrp="1"/>
          </p:cNvSpPr>
          <p:nvPr>
            <p:ph type="body" sz="quarter" idx="14" hasCustomPrompt="1"/>
          </p:nvPr>
        </p:nvSpPr>
        <p:spPr>
          <a:xfrm>
            <a:off x="-1" y="37455"/>
            <a:ext cx="1020018" cy="1337423"/>
          </a:xfrm>
        </p:spPr>
        <p:txBody>
          <a:bodyPr anchor="ctr">
            <a:noAutofit/>
          </a:bodyPr>
          <a:lstStyle>
            <a:lvl1pPr marL="0" indent="0" algn="r">
              <a:buNone/>
              <a:defRPr sz="6600" b="1" spc="-400" baseline="0">
                <a:solidFill>
                  <a:schemeClr val="bg1"/>
                </a:solidFill>
              </a:defRPr>
            </a:lvl1pPr>
          </a:lstStyle>
          <a:p>
            <a:pPr lvl="0"/>
            <a:r>
              <a:rPr lang="en-US" dirty="0"/>
              <a:t>01</a:t>
            </a:r>
          </a:p>
        </p:txBody>
      </p:sp>
      <p:cxnSp>
        <p:nvCxnSpPr>
          <p:cNvPr id="15" name="Straight Connector 14"/>
          <p:cNvCxnSpPr>
            <a:cxnSpLocks/>
          </p:cNvCxnSpPr>
          <p:nvPr userDrawn="1"/>
        </p:nvCxnSpPr>
        <p:spPr>
          <a:xfrm>
            <a:off x="1175021" y="399902"/>
            <a:ext cx="0" cy="62165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MWF Content Blue">
    <p:bg>
      <p:bgPr>
        <a:solidFill>
          <a:srgbClr val="044C7F"/>
        </a:solidFill>
        <a:effectLst/>
      </p:bgPr>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Subtitle 2"/>
          <p:cNvSpPr>
            <a:spLocks noGrp="1"/>
          </p:cNvSpPr>
          <p:nvPr>
            <p:ph type="subTitle" idx="1" hasCustomPrompt="1"/>
          </p:nvPr>
        </p:nvSpPr>
        <p:spPr>
          <a:xfrm>
            <a:off x="627434" y="223430"/>
            <a:ext cx="7919047" cy="201295"/>
          </a:xfrm>
        </p:spPr>
        <p:txBody>
          <a:bodyPr anchor="b">
            <a:normAutofit/>
          </a:bodyPr>
          <a:lstStyle>
            <a:lvl1pPr marL="0" indent="0" algn="l">
              <a:lnSpc>
                <a:spcPct val="100000"/>
              </a:lnSpc>
              <a:buNone/>
              <a:defRPr sz="1300" b="1" spc="100" baseline="0">
                <a:solidFill>
                  <a:schemeClr val="tx2">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1"/>
                </a:solidFill>
                <a:latin typeface="+mn-lt"/>
              </a:rPr>
              <a:pPr algn="r"/>
              <a:t>‹#›</a:t>
            </a:fld>
            <a:endParaRPr lang="en-US" sz="900" dirty="0">
              <a:solidFill>
                <a:schemeClr val="bg1"/>
              </a:solidFill>
              <a:latin typeface="+mn-lt"/>
            </a:endParaRPr>
          </a:p>
        </p:txBody>
      </p:sp>
      <p:sp>
        <p:nvSpPr>
          <p:cNvPr id="20"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bg1"/>
                </a:solidFill>
                <a:effectLst/>
              </a:defRPr>
            </a:lvl1pPr>
          </a:lstStyle>
          <a:p>
            <a:r>
              <a:rPr lang="en-US"/>
              <a:t>Click to edit Master title style</a:t>
            </a:r>
            <a:endParaRPr lang="en-US" dirty="0"/>
          </a:p>
        </p:txBody>
      </p:sp>
      <p:sp>
        <p:nvSpPr>
          <p:cNvPr id="8" name="Text Placeholder 6">
            <a:extLst>
              <a:ext uri="{FF2B5EF4-FFF2-40B4-BE49-F238E27FC236}">
                <a16:creationId xmlns:a16="http://schemas.microsoft.com/office/drawing/2014/main" id="{1F12D821-3740-5F42-A695-5737A1EA579C}"/>
              </a:ext>
            </a:extLst>
          </p:cNvPr>
          <p:cNvSpPr>
            <a:spLocks noGrp="1"/>
          </p:cNvSpPr>
          <p:nvPr>
            <p:ph type="body" sz="quarter" idx="16"/>
          </p:nvPr>
        </p:nvSpPr>
        <p:spPr>
          <a:xfrm>
            <a:off x="627435" y="1828800"/>
            <a:ext cx="7919046" cy="4026822"/>
          </a:xfrm>
        </p:spPr>
        <p:txBody>
          <a:bodyPr>
            <a:normAutofit/>
          </a:bodyPr>
          <a:lstStyle>
            <a:lvl1pPr marL="171446" indent="-171446">
              <a:lnSpc>
                <a:spcPct val="100000"/>
              </a:lnSpc>
              <a:spcBef>
                <a:spcPts val="800"/>
              </a:spcBef>
              <a:spcAft>
                <a:spcPts val="600"/>
              </a:spcAft>
              <a:buClr>
                <a:schemeClr val="tx2">
                  <a:lumMod val="20000"/>
                  <a:lumOff val="80000"/>
                </a:schemeClr>
              </a:buClr>
              <a:buFont typeface="Arial" panose="020B0604020202020204" pitchFamily="34" charset="0"/>
              <a:buChar char="•"/>
              <a:defRPr sz="2000">
                <a:solidFill>
                  <a:schemeClr val="bg1"/>
                </a:solidFill>
              </a:defRPr>
            </a:lvl1pPr>
            <a:lvl2pPr marL="344480" indent="-173034">
              <a:lnSpc>
                <a:spcPct val="100000"/>
              </a:lnSpc>
              <a:spcBef>
                <a:spcPts val="800"/>
              </a:spcBef>
              <a:spcAft>
                <a:spcPts val="600"/>
              </a:spcAft>
              <a:buClr>
                <a:schemeClr val="bg1"/>
              </a:buClr>
              <a:buFont typeface="System Font Regular"/>
              <a:buChar char="−"/>
              <a:defRPr sz="1800">
                <a:solidFill>
                  <a:schemeClr val="bg1"/>
                </a:solidFill>
              </a:defRPr>
            </a:lvl2pPr>
            <a:lvl3pPr marL="515925" indent="-171446">
              <a:lnSpc>
                <a:spcPct val="100000"/>
              </a:lnSpc>
              <a:spcBef>
                <a:spcPts val="800"/>
              </a:spcBef>
              <a:spcAft>
                <a:spcPts val="600"/>
              </a:spcAft>
              <a:buClr>
                <a:schemeClr val="bg1"/>
              </a:buClr>
              <a:buFont typeface="System Font Regular"/>
              <a:buChar char="−"/>
              <a:defRPr sz="1600">
                <a:solidFill>
                  <a:schemeClr val="bg1"/>
                </a:solidFill>
              </a:defRPr>
            </a:lvl3pPr>
            <a:lvl4pPr marL="687371" indent="-171446">
              <a:lnSpc>
                <a:spcPct val="100000"/>
              </a:lnSpc>
              <a:spcBef>
                <a:spcPts val="800"/>
              </a:spcBef>
              <a:spcAft>
                <a:spcPts val="600"/>
              </a:spcAft>
              <a:buClr>
                <a:schemeClr val="bg1"/>
              </a:buClr>
              <a:buFont typeface="System Font Regular"/>
              <a:buChar char="−"/>
              <a:defRPr sz="1600">
                <a:solidFill>
                  <a:schemeClr val="bg1"/>
                </a:solidFill>
              </a:defRPr>
            </a:lvl4pPr>
            <a:lvl5pPr marL="858817" indent="-171446">
              <a:lnSpc>
                <a:spcPct val="100000"/>
              </a:lnSpc>
              <a:spcBef>
                <a:spcPts val="800"/>
              </a:spcBef>
              <a:spcAft>
                <a:spcPts val="600"/>
              </a:spcAft>
              <a:buClr>
                <a:schemeClr val="bg1"/>
              </a:buClr>
              <a:buFont typeface="System Font Regular"/>
              <a:buChar char="−"/>
              <a:defRPr sz="14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0" name="Picture 9">
            <a:extLst>
              <a:ext uri="{FF2B5EF4-FFF2-40B4-BE49-F238E27FC236}">
                <a16:creationId xmlns:a16="http://schemas.microsoft.com/office/drawing/2014/main" id="{D02720E4-0C4F-2C4B-A6F8-B225AC377C34}"/>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627434" y="6183033"/>
            <a:ext cx="1379166" cy="413382"/>
          </a:xfrm>
          <a:prstGeom prst="rect">
            <a:avLst/>
          </a:prstGeom>
        </p:spPr>
      </p:pic>
    </p:spTree>
    <p:extLst>
      <p:ext uri="{BB962C8B-B14F-4D97-AF65-F5344CB8AC3E}">
        <p14:creationId xmlns:p14="http://schemas.microsoft.com/office/powerpoint/2010/main" val="42618878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MWF Content Blue - 2 Columns">
    <p:bg>
      <p:bgPr>
        <a:solidFill>
          <a:srgbClr val="044C7F"/>
        </a:solidFill>
        <a:effectLst/>
      </p:bgPr>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Subtitle 2"/>
          <p:cNvSpPr>
            <a:spLocks noGrp="1"/>
          </p:cNvSpPr>
          <p:nvPr>
            <p:ph type="subTitle" idx="1" hasCustomPrompt="1"/>
          </p:nvPr>
        </p:nvSpPr>
        <p:spPr>
          <a:xfrm>
            <a:off x="627434" y="223430"/>
            <a:ext cx="7919047" cy="201295"/>
          </a:xfrm>
        </p:spPr>
        <p:txBody>
          <a:bodyPr anchor="b">
            <a:normAutofit/>
          </a:bodyPr>
          <a:lstStyle>
            <a:lvl1pPr marL="0" indent="0" algn="l">
              <a:lnSpc>
                <a:spcPct val="100000"/>
              </a:lnSpc>
              <a:buNone/>
              <a:defRPr sz="1300" b="1" spc="100" baseline="0">
                <a:solidFill>
                  <a:schemeClr val="tx2">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1"/>
                </a:solidFill>
                <a:latin typeface="+mn-lt"/>
              </a:rPr>
              <a:pPr algn="r"/>
              <a:t>‹#›</a:t>
            </a:fld>
            <a:endParaRPr lang="en-US" sz="900" dirty="0">
              <a:solidFill>
                <a:schemeClr val="bg1"/>
              </a:solidFill>
              <a:latin typeface="+mn-lt"/>
            </a:endParaRPr>
          </a:p>
        </p:txBody>
      </p:sp>
      <p:sp>
        <p:nvSpPr>
          <p:cNvPr id="16"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bg1"/>
                </a:solidFill>
                <a:effectLst/>
              </a:defRPr>
            </a:lvl1pPr>
          </a:lstStyle>
          <a:p>
            <a:r>
              <a:rPr lang="en-US"/>
              <a:t>Click to edit Master title style</a:t>
            </a:r>
            <a:endParaRPr lang="en-US" dirty="0"/>
          </a:p>
        </p:txBody>
      </p:sp>
      <p:sp>
        <p:nvSpPr>
          <p:cNvPr id="10" name="Text Placeholder 6">
            <a:extLst>
              <a:ext uri="{FF2B5EF4-FFF2-40B4-BE49-F238E27FC236}">
                <a16:creationId xmlns:a16="http://schemas.microsoft.com/office/drawing/2014/main" id="{B7CDA024-1BCD-1249-AF35-1ED8A3703B38}"/>
              </a:ext>
            </a:extLst>
          </p:cNvPr>
          <p:cNvSpPr>
            <a:spLocks noGrp="1"/>
          </p:cNvSpPr>
          <p:nvPr>
            <p:ph type="body" sz="quarter" idx="16"/>
          </p:nvPr>
        </p:nvSpPr>
        <p:spPr>
          <a:xfrm>
            <a:off x="627435" y="1828800"/>
            <a:ext cx="3834782" cy="4026822"/>
          </a:xfrm>
        </p:spPr>
        <p:txBody>
          <a:bodyPr>
            <a:normAutofit/>
          </a:bodyPr>
          <a:lstStyle>
            <a:lvl1pPr marL="171446" indent="-171446">
              <a:lnSpc>
                <a:spcPct val="100000"/>
              </a:lnSpc>
              <a:spcBef>
                <a:spcPts val="800"/>
              </a:spcBef>
              <a:spcAft>
                <a:spcPts val="600"/>
              </a:spcAft>
              <a:buClr>
                <a:schemeClr val="tx2">
                  <a:lumMod val="20000"/>
                  <a:lumOff val="80000"/>
                </a:schemeClr>
              </a:buClr>
              <a:buFont typeface="Arial" panose="020B0604020202020204" pitchFamily="34" charset="0"/>
              <a:buChar char="•"/>
              <a:defRPr sz="2000">
                <a:solidFill>
                  <a:schemeClr val="bg1"/>
                </a:solidFill>
              </a:defRPr>
            </a:lvl1pPr>
            <a:lvl2pPr marL="344480" indent="-173034">
              <a:lnSpc>
                <a:spcPct val="100000"/>
              </a:lnSpc>
              <a:spcBef>
                <a:spcPts val="800"/>
              </a:spcBef>
              <a:spcAft>
                <a:spcPts val="600"/>
              </a:spcAft>
              <a:buClr>
                <a:schemeClr val="bg1"/>
              </a:buClr>
              <a:buFont typeface="System Font Regular"/>
              <a:buChar char="−"/>
              <a:defRPr sz="1800">
                <a:solidFill>
                  <a:schemeClr val="bg1"/>
                </a:solidFill>
              </a:defRPr>
            </a:lvl2pPr>
            <a:lvl3pPr marL="515925" indent="-171446">
              <a:lnSpc>
                <a:spcPct val="100000"/>
              </a:lnSpc>
              <a:spcBef>
                <a:spcPts val="800"/>
              </a:spcBef>
              <a:spcAft>
                <a:spcPts val="600"/>
              </a:spcAft>
              <a:buClr>
                <a:schemeClr val="bg1"/>
              </a:buClr>
              <a:buFont typeface="System Font Regular"/>
              <a:buChar char="−"/>
              <a:defRPr sz="1600">
                <a:solidFill>
                  <a:schemeClr val="bg1"/>
                </a:solidFill>
              </a:defRPr>
            </a:lvl3pPr>
            <a:lvl4pPr marL="687371" indent="-171446">
              <a:lnSpc>
                <a:spcPct val="100000"/>
              </a:lnSpc>
              <a:spcBef>
                <a:spcPts val="800"/>
              </a:spcBef>
              <a:spcAft>
                <a:spcPts val="600"/>
              </a:spcAft>
              <a:buClr>
                <a:schemeClr val="bg1"/>
              </a:buClr>
              <a:buFont typeface="System Font Regular"/>
              <a:buChar char="−"/>
              <a:defRPr sz="1600">
                <a:solidFill>
                  <a:schemeClr val="bg1"/>
                </a:solidFill>
              </a:defRPr>
            </a:lvl4pPr>
            <a:lvl5pPr marL="858817" indent="-171446">
              <a:lnSpc>
                <a:spcPct val="100000"/>
              </a:lnSpc>
              <a:spcBef>
                <a:spcPts val="800"/>
              </a:spcBef>
              <a:spcAft>
                <a:spcPts val="600"/>
              </a:spcAft>
              <a:buClr>
                <a:schemeClr val="bg1"/>
              </a:buClr>
              <a:buFont typeface="System Font Regular"/>
              <a:buChar char="−"/>
              <a:defRPr sz="14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Text Placeholder 6">
            <a:extLst>
              <a:ext uri="{FF2B5EF4-FFF2-40B4-BE49-F238E27FC236}">
                <a16:creationId xmlns:a16="http://schemas.microsoft.com/office/drawing/2014/main" id="{6EA73BAE-6791-A449-890C-E0DCE2EC8D77}"/>
              </a:ext>
            </a:extLst>
          </p:cNvPr>
          <p:cNvSpPr>
            <a:spLocks noGrp="1"/>
          </p:cNvSpPr>
          <p:nvPr>
            <p:ph type="body" sz="quarter" idx="17"/>
          </p:nvPr>
        </p:nvSpPr>
        <p:spPr>
          <a:xfrm>
            <a:off x="4711699" y="1828800"/>
            <a:ext cx="3834782" cy="4026822"/>
          </a:xfrm>
        </p:spPr>
        <p:txBody>
          <a:bodyPr>
            <a:normAutofit/>
          </a:bodyPr>
          <a:lstStyle>
            <a:lvl1pPr marL="171446" indent="-171446">
              <a:lnSpc>
                <a:spcPct val="100000"/>
              </a:lnSpc>
              <a:spcBef>
                <a:spcPts val="800"/>
              </a:spcBef>
              <a:spcAft>
                <a:spcPts val="600"/>
              </a:spcAft>
              <a:buClr>
                <a:schemeClr val="tx2">
                  <a:lumMod val="20000"/>
                  <a:lumOff val="80000"/>
                </a:schemeClr>
              </a:buClr>
              <a:buFont typeface="Arial" panose="020B0604020202020204" pitchFamily="34" charset="0"/>
              <a:buChar char="•"/>
              <a:defRPr sz="2000">
                <a:solidFill>
                  <a:schemeClr val="bg1"/>
                </a:solidFill>
              </a:defRPr>
            </a:lvl1pPr>
            <a:lvl2pPr marL="344480" indent="-173034">
              <a:lnSpc>
                <a:spcPct val="100000"/>
              </a:lnSpc>
              <a:spcBef>
                <a:spcPts val="800"/>
              </a:spcBef>
              <a:spcAft>
                <a:spcPts val="600"/>
              </a:spcAft>
              <a:buClr>
                <a:schemeClr val="bg1"/>
              </a:buClr>
              <a:buFont typeface="System Font Regular"/>
              <a:buChar char="−"/>
              <a:defRPr sz="1800">
                <a:solidFill>
                  <a:schemeClr val="bg1"/>
                </a:solidFill>
              </a:defRPr>
            </a:lvl2pPr>
            <a:lvl3pPr marL="515925" indent="-171446">
              <a:lnSpc>
                <a:spcPct val="100000"/>
              </a:lnSpc>
              <a:spcBef>
                <a:spcPts val="800"/>
              </a:spcBef>
              <a:spcAft>
                <a:spcPts val="600"/>
              </a:spcAft>
              <a:buClr>
                <a:schemeClr val="bg1"/>
              </a:buClr>
              <a:buFont typeface="System Font Regular"/>
              <a:buChar char="−"/>
              <a:defRPr sz="1600">
                <a:solidFill>
                  <a:schemeClr val="bg1"/>
                </a:solidFill>
              </a:defRPr>
            </a:lvl3pPr>
            <a:lvl4pPr marL="687371" indent="-171446">
              <a:lnSpc>
                <a:spcPct val="100000"/>
              </a:lnSpc>
              <a:spcBef>
                <a:spcPts val="800"/>
              </a:spcBef>
              <a:spcAft>
                <a:spcPts val="600"/>
              </a:spcAft>
              <a:buClr>
                <a:schemeClr val="bg1"/>
              </a:buClr>
              <a:buFont typeface="System Font Regular"/>
              <a:buChar char="−"/>
              <a:defRPr sz="1600">
                <a:solidFill>
                  <a:schemeClr val="bg1"/>
                </a:solidFill>
              </a:defRPr>
            </a:lvl4pPr>
            <a:lvl5pPr marL="858817" indent="-171446">
              <a:lnSpc>
                <a:spcPct val="100000"/>
              </a:lnSpc>
              <a:spcBef>
                <a:spcPts val="800"/>
              </a:spcBef>
              <a:spcAft>
                <a:spcPts val="600"/>
              </a:spcAft>
              <a:buClr>
                <a:schemeClr val="bg1"/>
              </a:buClr>
              <a:buFont typeface="System Font Regular"/>
              <a:buChar char="−"/>
              <a:defRPr sz="14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2" name="Picture 11">
            <a:extLst>
              <a:ext uri="{FF2B5EF4-FFF2-40B4-BE49-F238E27FC236}">
                <a16:creationId xmlns:a16="http://schemas.microsoft.com/office/drawing/2014/main" id="{42A05484-D197-8449-9354-17BFFC595BDC}"/>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627434" y="6183033"/>
            <a:ext cx="1379166" cy="413382"/>
          </a:xfrm>
          <a:prstGeom prst="rect">
            <a:avLst/>
          </a:prstGeom>
        </p:spPr>
      </p:pic>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MWF Content Blue - Round Photo">
    <p:bg>
      <p:bgPr>
        <a:solidFill>
          <a:srgbClr val="044C7F"/>
        </a:solidFill>
        <a:effectLst/>
      </p:bgPr>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Subtitle 2"/>
          <p:cNvSpPr>
            <a:spLocks noGrp="1"/>
          </p:cNvSpPr>
          <p:nvPr>
            <p:ph type="subTitle" idx="1" hasCustomPrompt="1"/>
          </p:nvPr>
        </p:nvSpPr>
        <p:spPr>
          <a:xfrm>
            <a:off x="627434" y="223430"/>
            <a:ext cx="7919047" cy="201295"/>
          </a:xfrm>
        </p:spPr>
        <p:txBody>
          <a:bodyPr anchor="b">
            <a:normAutofit/>
          </a:bodyPr>
          <a:lstStyle>
            <a:lvl1pPr marL="0" indent="0" algn="l">
              <a:lnSpc>
                <a:spcPct val="100000"/>
              </a:lnSpc>
              <a:buNone/>
              <a:defRPr sz="1300" b="1" spc="100" baseline="0">
                <a:solidFill>
                  <a:schemeClr val="tx2">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1"/>
                </a:solidFill>
                <a:latin typeface="+mn-lt"/>
              </a:rPr>
              <a:pPr algn="r"/>
              <a:t>‹#›</a:t>
            </a:fld>
            <a:endParaRPr lang="en-US" sz="900" dirty="0">
              <a:solidFill>
                <a:schemeClr val="bg1"/>
              </a:solidFill>
              <a:latin typeface="+mn-lt"/>
            </a:endParaRPr>
          </a:p>
        </p:txBody>
      </p:sp>
      <p:sp>
        <p:nvSpPr>
          <p:cNvPr id="10" name="Picture Placeholder 4"/>
          <p:cNvSpPr>
            <a:spLocks noGrp="1" noChangeAspect="1"/>
          </p:cNvSpPr>
          <p:nvPr>
            <p:ph type="pic" sz="quarter" idx="19"/>
          </p:nvPr>
        </p:nvSpPr>
        <p:spPr>
          <a:xfrm>
            <a:off x="4729971" y="1828798"/>
            <a:ext cx="3816510" cy="3816510"/>
          </a:xfrm>
          <a:prstGeom prst="ellipse">
            <a:avLst/>
          </a:prstGeom>
        </p:spPr>
        <p:txBody>
          <a:bodyPr anchor="ctr"/>
          <a:lstStyle>
            <a:lvl1pPr marL="0" indent="0" algn="ctr">
              <a:buNone/>
              <a:defRPr>
                <a:solidFill>
                  <a:schemeClr val="bg1"/>
                </a:solidFill>
              </a:defRPr>
            </a:lvl1pPr>
          </a:lstStyle>
          <a:p>
            <a:r>
              <a:rPr lang="en-US"/>
              <a:t>Drag picture to placeholder or click icon to add</a:t>
            </a:r>
            <a:endParaRPr lang="en-US" dirty="0"/>
          </a:p>
        </p:txBody>
      </p:sp>
      <p:sp>
        <p:nvSpPr>
          <p:cNvPr id="16"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bg1"/>
                </a:solidFill>
                <a:effectLst/>
              </a:defRPr>
            </a:lvl1pPr>
          </a:lstStyle>
          <a:p>
            <a:r>
              <a:rPr lang="en-US"/>
              <a:t>Click to edit Master title style</a:t>
            </a:r>
            <a:endParaRPr lang="en-US" dirty="0"/>
          </a:p>
        </p:txBody>
      </p:sp>
      <p:sp>
        <p:nvSpPr>
          <p:cNvPr id="12" name="Text Placeholder 6">
            <a:extLst>
              <a:ext uri="{FF2B5EF4-FFF2-40B4-BE49-F238E27FC236}">
                <a16:creationId xmlns:a16="http://schemas.microsoft.com/office/drawing/2014/main" id="{8B131DE5-CEB2-9843-BEA6-3FA7C4EFD03A}"/>
              </a:ext>
            </a:extLst>
          </p:cNvPr>
          <p:cNvSpPr>
            <a:spLocks noGrp="1"/>
          </p:cNvSpPr>
          <p:nvPr>
            <p:ph type="body" sz="quarter" idx="16"/>
          </p:nvPr>
        </p:nvSpPr>
        <p:spPr>
          <a:xfrm>
            <a:off x="627435" y="1828800"/>
            <a:ext cx="3834782" cy="4026822"/>
          </a:xfrm>
        </p:spPr>
        <p:txBody>
          <a:bodyPr>
            <a:normAutofit/>
          </a:bodyPr>
          <a:lstStyle>
            <a:lvl1pPr marL="171446" indent="-171446">
              <a:lnSpc>
                <a:spcPct val="100000"/>
              </a:lnSpc>
              <a:spcBef>
                <a:spcPts val="800"/>
              </a:spcBef>
              <a:spcAft>
                <a:spcPts val="600"/>
              </a:spcAft>
              <a:buClr>
                <a:schemeClr val="tx2">
                  <a:lumMod val="20000"/>
                  <a:lumOff val="80000"/>
                </a:schemeClr>
              </a:buClr>
              <a:buFont typeface="Arial" panose="020B0604020202020204" pitchFamily="34" charset="0"/>
              <a:buChar char="•"/>
              <a:defRPr sz="2000">
                <a:solidFill>
                  <a:schemeClr val="bg1"/>
                </a:solidFill>
              </a:defRPr>
            </a:lvl1pPr>
            <a:lvl2pPr marL="344480" indent="-173034">
              <a:lnSpc>
                <a:spcPct val="100000"/>
              </a:lnSpc>
              <a:spcBef>
                <a:spcPts val="800"/>
              </a:spcBef>
              <a:spcAft>
                <a:spcPts val="600"/>
              </a:spcAft>
              <a:buClr>
                <a:schemeClr val="bg1"/>
              </a:buClr>
              <a:buFont typeface="System Font Regular"/>
              <a:buChar char="−"/>
              <a:defRPr sz="1800">
                <a:solidFill>
                  <a:schemeClr val="bg1"/>
                </a:solidFill>
              </a:defRPr>
            </a:lvl2pPr>
            <a:lvl3pPr marL="515925" indent="-171446">
              <a:lnSpc>
                <a:spcPct val="100000"/>
              </a:lnSpc>
              <a:spcBef>
                <a:spcPts val="800"/>
              </a:spcBef>
              <a:spcAft>
                <a:spcPts val="600"/>
              </a:spcAft>
              <a:buClr>
                <a:schemeClr val="bg1"/>
              </a:buClr>
              <a:buFont typeface="System Font Regular"/>
              <a:buChar char="−"/>
              <a:defRPr sz="1600">
                <a:solidFill>
                  <a:schemeClr val="bg1"/>
                </a:solidFill>
              </a:defRPr>
            </a:lvl3pPr>
            <a:lvl4pPr marL="687371" indent="-171446">
              <a:lnSpc>
                <a:spcPct val="100000"/>
              </a:lnSpc>
              <a:spcBef>
                <a:spcPts val="800"/>
              </a:spcBef>
              <a:spcAft>
                <a:spcPts val="600"/>
              </a:spcAft>
              <a:buClr>
                <a:schemeClr val="bg1"/>
              </a:buClr>
              <a:buFont typeface="System Font Regular"/>
              <a:buChar char="−"/>
              <a:defRPr sz="1600">
                <a:solidFill>
                  <a:schemeClr val="bg1"/>
                </a:solidFill>
              </a:defRPr>
            </a:lvl4pPr>
            <a:lvl5pPr marL="858817" indent="-171446">
              <a:lnSpc>
                <a:spcPct val="100000"/>
              </a:lnSpc>
              <a:spcBef>
                <a:spcPts val="800"/>
              </a:spcBef>
              <a:spcAft>
                <a:spcPts val="600"/>
              </a:spcAft>
              <a:buClr>
                <a:schemeClr val="bg1"/>
              </a:buClr>
              <a:buFont typeface="System Font Regular"/>
              <a:buChar char="−"/>
              <a:defRPr sz="14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1" name="Picture 10">
            <a:extLst>
              <a:ext uri="{FF2B5EF4-FFF2-40B4-BE49-F238E27FC236}">
                <a16:creationId xmlns:a16="http://schemas.microsoft.com/office/drawing/2014/main" id="{5E0A9E5A-3777-3444-AE9F-AB29FF6324A4}"/>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627434" y="6183033"/>
            <a:ext cx="1379166" cy="413382"/>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CWMF Section 1 - Orange">
    <p:spTree>
      <p:nvGrpSpPr>
        <p:cNvPr id="1" name=""/>
        <p:cNvGrpSpPr/>
        <p:nvPr/>
      </p:nvGrpSpPr>
      <p:grpSpPr>
        <a:xfrm>
          <a:off x="0" y="0"/>
          <a:ext cx="0" cy="0"/>
          <a:chOff x="0" y="0"/>
          <a:chExt cx="0" cy="0"/>
        </a:xfrm>
      </p:grpSpPr>
      <p:sp>
        <p:nvSpPr>
          <p:cNvPr id="2" name="Rectangle 1"/>
          <p:cNvSpPr/>
          <p:nvPr userDrawn="1"/>
        </p:nvSpPr>
        <p:spPr>
          <a:xfrm>
            <a:off x="217054" y="1138"/>
            <a:ext cx="892848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Rectangle 2"/>
          <p:cNvSpPr/>
          <p:nvPr userDrawn="1"/>
        </p:nvSpPr>
        <p:spPr>
          <a:xfrm>
            <a:off x="0" y="0"/>
            <a:ext cx="217054" cy="6858000"/>
          </a:xfrm>
          <a:prstGeom prst="rect">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 name="Subtitle 2"/>
          <p:cNvSpPr>
            <a:spLocks noGrp="1"/>
          </p:cNvSpPr>
          <p:nvPr>
            <p:ph type="subTitle" idx="1" hasCustomPrompt="1"/>
          </p:nvPr>
        </p:nvSpPr>
        <p:spPr>
          <a:xfrm>
            <a:off x="627434" y="1381535"/>
            <a:ext cx="7772399" cy="493860"/>
          </a:xfrm>
        </p:spPr>
        <p:txBody>
          <a:bodyPr anchor="b">
            <a:normAutofit/>
          </a:bodyPr>
          <a:lstStyle>
            <a:lvl1pPr marL="0" indent="0" algn="l">
              <a:lnSpc>
                <a:spcPct val="100000"/>
              </a:lnSpc>
              <a:buNone/>
              <a:defRPr sz="1300" b="1" spc="100" baseline="0">
                <a:solidFill>
                  <a:schemeClr val="tx2">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INSERT SECTION NUMBER</a:t>
            </a:r>
          </a:p>
        </p:txBody>
      </p:sp>
      <p:sp>
        <p:nvSpPr>
          <p:cNvPr id="44" name="Text Placeholder 43"/>
          <p:cNvSpPr>
            <a:spLocks noGrp="1"/>
          </p:cNvSpPr>
          <p:nvPr>
            <p:ph type="body" sz="quarter" idx="10" hasCustomPrompt="1"/>
          </p:nvPr>
        </p:nvSpPr>
        <p:spPr>
          <a:xfrm>
            <a:off x="627435" y="3270684"/>
            <a:ext cx="7772399" cy="914400"/>
          </a:xfrm>
        </p:spPr>
        <p:txBody>
          <a:bodyPr>
            <a:normAutofit/>
          </a:bodyPr>
          <a:lstStyle>
            <a:lvl1pPr marL="0" indent="0">
              <a:buNone/>
              <a:defRPr sz="1600" spc="0">
                <a:solidFill>
                  <a:schemeClr val="bg1"/>
                </a:solidFill>
              </a:defRPr>
            </a:lvl1pPr>
          </a:lstStyle>
          <a:p>
            <a:pPr lvl="0"/>
            <a:r>
              <a:rPr lang="en-US" dirty="0"/>
              <a:t>Insert sub text</a:t>
            </a:r>
          </a:p>
        </p:txBody>
      </p:sp>
      <p:sp>
        <p:nvSpPr>
          <p:cNvPr id="10" name="Title 1"/>
          <p:cNvSpPr>
            <a:spLocks noGrp="1"/>
          </p:cNvSpPr>
          <p:nvPr>
            <p:ph type="ctrTitle" hasCustomPrompt="1"/>
          </p:nvPr>
        </p:nvSpPr>
        <p:spPr>
          <a:xfrm>
            <a:off x="627435" y="1958976"/>
            <a:ext cx="7772400" cy="1310198"/>
          </a:xfrm>
          <a:effectLst/>
        </p:spPr>
        <p:txBody>
          <a:bodyPr anchor="t">
            <a:normAutofit/>
          </a:bodyPr>
          <a:lstStyle>
            <a:lvl1pPr algn="l">
              <a:lnSpc>
                <a:spcPct val="100000"/>
              </a:lnSpc>
              <a:defRPr sz="3900" b="1" spc="0" baseline="0">
                <a:solidFill>
                  <a:schemeClr val="bg1"/>
                </a:solidFill>
                <a:effectLst/>
              </a:defRPr>
            </a:lvl1pPr>
          </a:lstStyle>
          <a:p>
            <a:r>
              <a:rPr lang="en-US" dirty="0"/>
              <a:t>Click to edit master title style</a:t>
            </a:r>
          </a:p>
        </p:txBody>
      </p:sp>
      <p:sp>
        <p:nvSpPr>
          <p:cNvPr id="11"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1"/>
                </a:solidFill>
                <a:latin typeface="+mn-lt"/>
              </a:rPr>
              <a:pPr algn="r"/>
              <a:t>‹#›</a:t>
            </a:fld>
            <a:endParaRPr lang="en-US" sz="900" dirty="0">
              <a:solidFill>
                <a:schemeClr val="bg1"/>
              </a:solidFill>
              <a:latin typeface="+mn-lt"/>
            </a:endParaRPr>
          </a:p>
        </p:txBody>
      </p:sp>
      <p:sp>
        <p:nvSpPr>
          <p:cNvPr id="4" name="Footer Placeholder 3">
            <a:extLst>
              <a:ext uri="{FF2B5EF4-FFF2-40B4-BE49-F238E27FC236}">
                <a16:creationId xmlns:a16="http://schemas.microsoft.com/office/drawing/2014/main" id="{0DC2282F-3013-9B45-AE8D-78869F3B93D7}"/>
              </a:ext>
            </a:extLst>
          </p:cNvPr>
          <p:cNvSpPr>
            <a:spLocks noGrp="1"/>
          </p:cNvSpPr>
          <p:nvPr>
            <p:ph type="ftr" sz="quarter" idx="15"/>
          </p:nvPr>
        </p:nvSpPr>
        <p:spPr/>
        <p:txBody>
          <a:bodyPr/>
          <a:lstStyle>
            <a:lvl1pPr>
              <a:defRPr>
                <a:solidFill>
                  <a:schemeClr val="bg1"/>
                </a:solidFill>
              </a:defRPr>
            </a:lvl1pPr>
          </a:lstStyle>
          <a:p>
            <a:r>
              <a:rPr lang="en-US"/>
              <a:t>Meeting Name  |  Meeting Date</a:t>
            </a:r>
            <a:endParaRPr lang="en-US" dirty="0"/>
          </a:p>
        </p:txBody>
      </p:sp>
      <p:pic>
        <p:nvPicPr>
          <p:cNvPr id="12" name="Picture 11">
            <a:extLst>
              <a:ext uri="{FF2B5EF4-FFF2-40B4-BE49-F238E27FC236}">
                <a16:creationId xmlns:a16="http://schemas.microsoft.com/office/drawing/2014/main" id="{A7A80D43-816B-B140-86BC-E4736BC2D023}"/>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627434" y="6183033"/>
            <a:ext cx="1379166" cy="413382"/>
          </a:xfrm>
          <a:prstGeom prst="rect">
            <a:avLst/>
          </a:prstGeom>
        </p:spPr>
      </p:pic>
    </p:spTree>
    <p:extLst>
      <p:ext uri="{BB962C8B-B14F-4D97-AF65-F5344CB8AC3E}">
        <p14:creationId xmlns:p14="http://schemas.microsoft.com/office/powerpoint/2010/main" val="390545077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2_CMWF Text White+Blue 2 Columns">
    <p:bg>
      <p:bgRef idx="1001">
        <a:schemeClr val="bg1"/>
      </p:bgRef>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29" name="Subtitle 2"/>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300" b="1" spc="100" baseline="0">
                <a:solidFill>
                  <a:schemeClr val="tx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tx2"/>
                </a:solidFill>
                <a:latin typeface="+mn-lt"/>
              </a:rPr>
              <a:pPr algn="r"/>
              <a:t>‹#›</a:t>
            </a:fld>
            <a:endParaRPr lang="en-US" sz="900" dirty="0">
              <a:solidFill>
                <a:schemeClr val="tx2"/>
              </a:solidFill>
              <a:latin typeface="+mn-lt"/>
            </a:endParaRPr>
          </a:p>
        </p:txBody>
      </p:sp>
      <p:sp>
        <p:nvSpPr>
          <p:cNvPr id="16"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
        <p:nvSpPr>
          <p:cNvPr id="8" name="Text Placeholder 6">
            <a:extLst>
              <a:ext uri="{FF2B5EF4-FFF2-40B4-BE49-F238E27FC236}">
                <a16:creationId xmlns:a16="http://schemas.microsoft.com/office/drawing/2014/main" id="{8128E848-2C8D-1C4B-BC7C-D01514AD28CC}"/>
              </a:ext>
            </a:extLst>
          </p:cNvPr>
          <p:cNvSpPr>
            <a:spLocks noGrp="1"/>
          </p:cNvSpPr>
          <p:nvPr>
            <p:ph type="body" sz="quarter" idx="16"/>
          </p:nvPr>
        </p:nvSpPr>
        <p:spPr>
          <a:xfrm>
            <a:off x="627435" y="1828800"/>
            <a:ext cx="7919046" cy="4026822"/>
          </a:xfrm>
        </p:spPr>
        <p:txBody>
          <a:bodyPr>
            <a:normAutofit/>
          </a:bodyPr>
          <a:lstStyle>
            <a:lvl1pPr marL="171446" indent="-171446">
              <a:lnSpc>
                <a:spcPct val="100000"/>
              </a:lnSpc>
              <a:spcBef>
                <a:spcPts val="800"/>
              </a:spcBef>
              <a:spcAft>
                <a:spcPts val="600"/>
              </a:spcAft>
              <a:buClr>
                <a:schemeClr val="tx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tx1"/>
              </a:buClr>
              <a:buFont typeface="System Font Regular"/>
              <a:buChar char="−"/>
              <a:defRPr sz="1800">
                <a:solidFill>
                  <a:schemeClr val="tx1"/>
                </a:solidFill>
              </a:defRPr>
            </a:lvl2pPr>
            <a:lvl3pPr marL="515925" indent="-171446">
              <a:lnSpc>
                <a:spcPct val="100000"/>
              </a:lnSpc>
              <a:spcBef>
                <a:spcPts val="800"/>
              </a:spcBef>
              <a:spcAft>
                <a:spcPts val="600"/>
              </a:spcAft>
              <a:buClr>
                <a:schemeClr val="tx1"/>
              </a:buClr>
              <a:buFont typeface="System Font Regular"/>
              <a:buChar char="−"/>
              <a:defRPr sz="1600">
                <a:solidFill>
                  <a:schemeClr val="tx1"/>
                </a:solidFill>
              </a:defRPr>
            </a:lvl3pPr>
            <a:lvl4pPr marL="687371" indent="-171446">
              <a:lnSpc>
                <a:spcPct val="100000"/>
              </a:lnSpc>
              <a:spcBef>
                <a:spcPts val="800"/>
              </a:spcBef>
              <a:spcAft>
                <a:spcPts val="600"/>
              </a:spcAft>
              <a:buClr>
                <a:schemeClr val="tx1"/>
              </a:buClr>
              <a:buFont typeface="System Font Regular"/>
              <a:buChar char="−"/>
              <a:defRPr sz="1600">
                <a:solidFill>
                  <a:schemeClr val="tx1"/>
                </a:solidFill>
              </a:defRPr>
            </a:lvl4pPr>
            <a:lvl5pPr marL="858817" indent="-171446">
              <a:lnSpc>
                <a:spcPct val="100000"/>
              </a:lnSpc>
              <a:spcBef>
                <a:spcPts val="800"/>
              </a:spcBef>
              <a:spcAft>
                <a:spcPts val="600"/>
              </a:spcAft>
              <a:buClr>
                <a:schemeClr val="tx1"/>
              </a:buClr>
              <a:buFont typeface="System Font Regular"/>
              <a:buChar char="−"/>
              <a:defRPr sz="14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0" name="Picture 9">
            <a:extLst>
              <a:ext uri="{FF2B5EF4-FFF2-40B4-BE49-F238E27FC236}">
                <a16:creationId xmlns:a16="http://schemas.microsoft.com/office/drawing/2014/main" id="{11A20E5A-34C8-4044-922E-A5E9B1CD844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CMWF Text White+Blue 2 Columns">
    <p:bg>
      <p:bgRef idx="1001">
        <a:schemeClr val="bg1"/>
      </p:bgRef>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29" name="Subtitle 2"/>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300" b="1" spc="100" baseline="0">
                <a:solidFill>
                  <a:schemeClr val="tx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tx2"/>
                </a:solidFill>
                <a:latin typeface="+mn-lt"/>
              </a:rPr>
              <a:pPr algn="r"/>
              <a:t>‹#›</a:t>
            </a:fld>
            <a:endParaRPr lang="en-US" sz="900" dirty="0">
              <a:solidFill>
                <a:schemeClr val="tx2"/>
              </a:solidFill>
              <a:latin typeface="+mn-lt"/>
            </a:endParaRPr>
          </a:p>
        </p:txBody>
      </p:sp>
      <p:sp>
        <p:nvSpPr>
          <p:cNvPr id="16"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
        <p:nvSpPr>
          <p:cNvPr id="10" name="Text Placeholder 6">
            <a:extLst>
              <a:ext uri="{FF2B5EF4-FFF2-40B4-BE49-F238E27FC236}">
                <a16:creationId xmlns:a16="http://schemas.microsoft.com/office/drawing/2014/main" id="{5ED891DC-4BDA-574F-8D0F-3856C0367A95}"/>
              </a:ext>
            </a:extLst>
          </p:cNvPr>
          <p:cNvSpPr>
            <a:spLocks noGrp="1"/>
          </p:cNvSpPr>
          <p:nvPr>
            <p:ph type="body" sz="quarter" idx="16"/>
          </p:nvPr>
        </p:nvSpPr>
        <p:spPr>
          <a:xfrm>
            <a:off x="627435" y="1828800"/>
            <a:ext cx="3834782" cy="4026822"/>
          </a:xfrm>
        </p:spPr>
        <p:txBody>
          <a:bodyPr>
            <a:normAutofit/>
          </a:bodyPr>
          <a:lstStyle>
            <a:lvl1pPr marL="171446" indent="-171446">
              <a:lnSpc>
                <a:spcPct val="100000"/>
              </a:lnSpc>
              <a:spcBef>
                <a:spcPts val="800"/>
              </a:spcBef>
              <a:spcAft>
                <a:spcPts val="600"/>
              </a:spcAft>
              <a:buClr>
                <a:schemeClr val="tx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tx1"/>
              </a:buClr>
              <a:buFont typeface="System Font Regular"/>
              <a:buChar char="−"/>
              <a:defRPr sz="1800">
                <a:solidFill>
                  <a:schemeClr val="tx1"/>
                </a:solidFill>
              </a:defRPr>
            </a:lvl2pPr>
            <a:lvl3pPr marL="515925" indent="-171446">
              <a:lnSpc>
                <a:spcPct val="100000"/>
              </a:lnSpc>
              <a:spcBef>
                <a:spcPts val="800"/>
              </a:spcBef>
              <a:spcAft>
                <a:spcPts val="600"/>
              </a:spcAft>
              <a:buClr>
                <a:schemeClr val="tx1"/>
              </a:buClr>
              <a:buFont typeface="System Font Regular"/>
              <a:buChar char="−"/>
              <a:defRPr sz="1600">
                <a:solidFill>
                  <a:schemeClr val="tx1"/>
                </a:solidFill>
              </a:defRPr>
            </a:lvl3pPr>
            <a:lvl4pPr marL="687371" indent="-171446">
              <a:lnSpc>
                <a:spcPct val="100000"/>
              </a:lnSpc>
              <a:spcBef>
                <a:spcPts val="800"/>
              </a:spcBef>
              <a:spcAft>
                <a:spcPts val="600"/>
              </a:spcAft>
              <a:buClr>
                <a:schemeClr val="tx1"/>
              </a:buClr>
              <a:buFont typeface="System Font Regular"/>
              <a:buChar char="−"/>
              <a:defRPr sz="1600">
                <a:solidFill>
                  <a:schemeClr val="tx1"/>
                </a:solidFill>
              </a:defRPr>
            </a:lvl4pPr>
            <a:lvl5pPr marL="858817" indent="-171446">
              <a:lnSpc>
                <a:spcPct val="100000"/>
              </a:lnSpc>
              <a:spcBef>
                <a:spcPts val="800"/>
              </a:spcBef>
              <a:spcAft>
                <a:spcPts val="600"/>
              </a:spcAft>
              <a:buClr>
                <a:schemeClr val="tx1"/>
              </a:buClr>
              <a:buFont typeface="System Font Regular"/>
              <a:buChar char="−"/>
              <a:defRPr sz="14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Text Placeholder 6">
            <a:extLst>
              <a:ext uri="{FF2B5EF4-FFF2-40B4-BE49-F238E27FC236}">
                <a16:creationId xmlns:a16="http://schemas.microsoft.com/office/drawing/2014/main" id="{7828546D-4B6C-A543-96D4-05747FB8DD25}"/>
              </a:ext>
            </a:extLst>
          </p:cNvPr>
          <p:cNvSpPr>
            <a:spLocks noGrp="1"/>
          </p:cNvSpPr>
          <p:nvPr>
            <p:ph type="body" sz="quarter" idx="17"/>
          </p:nvPr>
        </p:nvSpPr>
        <p:spPr>
          <a:xfrm>
            <a:off x="4711699" y="1828800"/>
            <a:ext cx="3834782" cy="4026822"/>
          </a:xfrm>
        </p:spPr>
        <p:txBody>
          <a:bodyPr>
            <a:normAutofit/>
          </a:bodyPr>
          <a:lstStyle>
            <a:lvl1pPr marL="171446" indent="-171446">
              <a:lnSpc>
                <a:spcPct val="100000"/>
              </a:lnSpc>
              <a:spcBef>
                <a:spcPts val="800"/>
              </a:spcBef>
              <a:spcAft>
                <a:spcPts val="600"/>
              </a:spcAft>
              <a:buClr>
                <a:schemeClr val="tx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tx1"/>
              </a:buClr>
              <a:buFont typeface="System Font Regular"/>
              <a:buChar char="−"/>
              <a:defRPr sz="1800">
                <a:solidFill>
                  <a:schemeClr val="tx1"/>
                </a:solidFill>
              </a:defRPr>
            </a:lvl2pPr>
            <a:lvl3pPr marL="515925" indent="-171446">
              <a:lnSpc>
                <a:spcPct val="100000"/>
              </a:lnSpc>
              <a:spcBef>
                <a:spcPts val="800"/>
              </a:spcBef>
              <a:spcAft>
                <a:spcPts val="600"/>
              </a:spcAft>
              <a:buClr>
                <a:schemeClr val="tx1"/>
              </a:buClr>
              <a:buFont typeface="System Font Regular"/>
              <a:buChar char="−"/>
              <a:defRPr sz="1600">
                <a:solidFill>
                  <a:schemeClr val="tx1"/>
                </a:solidFill>
              </a:defRPr>
            </a:lvl3pPr>
            <a:lvl4pPr marL="687371" indent="-171446">
              <a:lnSpc>
                <a:spcPct val="100000"/>
              </a:lnSpc>
              <a:spcBef>
                <a:spcPts val="800"/>
              </a:spcBef>
              <a:spcAft>
                <a:spcPts val="600"/>
              </a:spcAft>
              <a:buClr>
                <a:schemeClr val="tx1"/>
              </a:buClr>
              <a:buFont typeface="System Font Regular"/>
              <a:buChar char="−"/>
              <a:defRPr sz="1600">
                <a:solidFill>
                  <a:schemeClr val="tx1"/>
                </a:solidFill>
              </a:defRPr>
            </a:lvl4pPr>
            <a:lvl5pPr marL="858817" indent="-171446">
              <a:lnSpc>
                <a:spcPct val="100000"/>
              </a:lnSpc>
              <a:spcBef>
                <a:spcPts val="800"/>
              </a:spcBef>
              <a:spcAft>
                <a:spcPts val="600"/>
              </a:spcAft>
              <a:buClr>
                <a:schemeClr val="tx1"/>
              </a:buClr>
              <a:buFont typeface="System Font Regular"/>
              <a:buChar char="−"/>
              <a:defRPr sz="14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2" name="Picture 11">
            <a:extLst>
              <a:ext uri="{FF2B5EF4-FFF2-40B4-BE49-F238E27FC236}">
                <a16:creationId xmlns:a16="http://schemas.microsoft.com/office/drawing/2014/main" id="{AD27F049-6C1A-FB4C-95E3-E6444D6C218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2_CMWF Text White+Blue - Photo Round">
    <p:bg>
      <p:bgRef idx="1001">
        <a:schemeClr val="bg1"/>
      </p:bgRef>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29" name="Subtitle 2"/>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300" b="1" spc="100" baseline="0">
                <a:solidFill>
                  <a:schemeClr val="tx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tx2"/>
                </a:solidFill>
                <a:latin typeface="+mn-lt"/>
              </a:rPr>
              <a:pPr algn="r"/>
              <a:t>‹#›</a:t>
            </a:fld>
            <a:endParaRPr lang="en-US" sz="900" dirty="0">
              <a:solidFill>
                <a:schemeClr val="tx2"/>
              </a:solidFill>
              <a:latin typeface="+mn-lt"/>
            </a:endParaRPr>
          </a:p>
        </p:txBody>
      </p:sp>
      <p:sp>
        <p:nvSpPr>
          <p:cNvPr id="11" name="Picture Placeholder 4"/>
          <p:cNvSpPr>
            <a:spLocks noGrp="1" noChangeAspect="1"/>
          </p:cNvSpPr>
          <p:nvPr>
            <p:ph type="pic" sz="quarter" idx="19"/>
          </p:nvPr>
        </p:nvSpPr>
        <p:spPr>
          <a:xfrm>
            <a:off x="4729971" y="1828798"/>
            <a:ext cx="3816510" cy="3816510"/>
          </a:xfrm>
          <a:prstGeom prst="ellipse">
            <a:avLst/>
          </a:prstGeom>
        </p:spPr>
        <p:txBody>
          <a:bodyPr anchor="ctr"/>
          <a:lstStyle>
            <a:lvl1pPr marL="0" indent="0" algn="ctr">
              <a:buNone/>
              <a:defRPr>
                <a:solidFill>
                  <a:schemeClr val="tx2"/>
                </a:solidFill>
              </a:defRPr>
            </a:lvl1pPr>
          </a:lstStyle>
          <a:p>
            <a:r>
              <a:rPr lang="en-US"/>
              <a:t>Drag picture to placeholder or click icon to add</a:t>
            </a:r>
            <a:endParaRPr lang="en-US" dirty="0"/>
          </a:p>
        </p:txBody>
      </p:sp>
      <p:sp>
        <p:nvSpPr>
          <p:cNvPr id="15"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
        <p:nvSpPr>
          <p:cNvPr id="14" name="Text Placeholder 6">
            <a:extLst>
              <a:ext uri="{FF2B5EF4-FFF2-40B4-BE49-F238E27FC236}">
                <a16:creationId xmlns:a16="http://schemas.microsoft.com/office/drawing/2014/main" id="{999355D6-13F3-9A4E-916E-82C3E016AAD6}"/>
              </a:ext>
            </a:extLst>
          </p:cNvPr>
          <p:cNvSpPr>
            <a:spLocks noGrp="1"/>
          </p:cNvSpPr>
          <p:nvPr>
            <p:ph type="body" sz="quarter" idx="16"/>
          </p:nvPr>
        </p:nvSpPr>
        <p:spPr>
          <a:xfrm>
            <a:off x="627435" y="1828800"/>
            <a:ext cx="3834782" cy="4026822"/>
          </a:xfrm>
        </p:spPr>
        <p:txBody>
          <a:bodyPr>
            <a:normAutofit/>
          </a:bodyPr>
          <a:lstStyle>
            <a:lvl1pPr marL="171446" indent="-171446">
              <a:lnSpc>
                <a:spcPct val="100000"/>
              </a:lnSpc>
              <a:spcBef>
                <a:spcPts val="800"/>
              </a:spcBef>
              <a:spcAft>
                <a:spcPts val="600"/>
              </a:spcAft>
              <a:buClr>
                <a:schemeClr val="tx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tx1"/>
              </a:buClr>
              <a:buFont typeface="System Font Regular"/>
              <a:buChar char="−"/>
              <a:defRPr sz="1800">
                <a:solidFill>
                  <a:schemeClr val="tx1"/>
                </a:solidFill>
              </a:defRPr>
            </a:lvl2pPr>
            <a:lvl3pPr marL="515925" indent="-171446">
              <a:lnSpc>
                <a:spcPct val="100000"/>
              </a:lnSpc>
              <a:spcBef>
                <a:spcPts val="800"/>
              </a:spcBef>
              <a:spcAft>
                <a:spcPts val="600"/>
              </a:spcAft>
              <a:buClr>
                <a:schemeClr val="tx1"/>
              </a:buClr>
              <a:buFont typeface="System Font Regular"/>
              <a:buChar char="−"/>
              <a:defRPr sz="1600">
                <a:solidFill>
                  <a:schemeClr val="tx1"/>
                </a:solidFill>
              </a:defRPr>
            </a:lvl3pPr>
            <a:lvl4pPr marL="687371" indent="-171446">
              <a:lnSpc>
                <a:spcPct val="100000"/>
              </a:lnSpc>
              <a:spcBef>
                <a:spcPts val="800"/>
              </a:spcBef>
              <a:spcAft>
                <a:spcPts val="600"/>
              </a:spcAft>
              <a:buClr>
                <a:schemeClr val="tx1"/>
              </a:buClr>
              <a:buFont typeface="System Font Regular"/>
              <a:buChar char="−"/>
              <a:defRPr sz="1600">
                <a:solidFill>
                  <a:schemeClr val="tx1"/>
                </a:solidFill>
              </a:defRPr>
            </a:lvl4pPr>
            <a:lvl5pPr marL="858817" indent="-171446">
              <a:lnSpc>
                <a:spcPct val="100000"/>
              </a:lnSpc>
              <a:spcBef>
                <a:spcPts val="800"/>
              </a:spcBef>
              <a:spcAft>
                <a:spcPts val="600"/>
              </a:spcAft>
              <a:buClr>
                <a:schemeClr val="tx1"/>
              </a:buClr>
              <a:buFont typeface="System Font Regular"/>
              <a:buChar char="−"/>
              <a:defRPr sz="14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2" name="Picture 11">
            <a:extLst>
              <a:ext uri="{FF2B5EF4-FFF2-40B4-BE49-F238E27FC236}">
                <a16:creationId xmlns:a16="http://schemas.microsoft.com/office/drawing/2014/main" id="{C9DF8253-0E39-3346-AFC3-C8DCC0B0128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MWF Graph - Blue">
    <p:bg>
      <p:bgPr>
        <a:solidFill>
          <a:schemeClr val="bg1"/>
        </a:solidFill>
        <a:effectLst/>
      </p:bgPr>
    </p:bg>
    <p:spTree>
      <p:nvGrpSpPr>
        <p:cNvPr id="1" name=""/>
        <p:cNvGrpSpPr/>
        <p:nvPr/>
      </p:nvGrpSpPr>
      <p:grpSpPr>
        <a:xfrm>
          <a:off x="0" y="0"/>
          <a:ext cx="0" cy="0"/>
          <a:chOff x="0" y="0"/>
          <a:chExt cx="0" cy="0"/>
        </a:xfrm>
      </p:grpSpPr>
      <p:sp>
        <p:nvSpPr>
          <p:cNvPr id="3" name="Rectangle 2"/>
          <p:cNvSpPr/>
          <p:nvPr userDrawn="1"/>
        </p:nvSpPr>
        <p:spPr>
          <a:xfrm>
            <a:off x="0" y="0"/>
            <a:ext cx="21705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2"/>
              </a:solidFill>
            </a:endParaRPr>
          </a:p>
        </p:txBody>
      </p:sp>
      <p:sp>
        <p:nvSpPr>
          <p:cNvPr id="57" name="Chart Placeholder 5"/>
          <p:cNvSpPr>
            <a:spLocks noGrp="1"/>
          </p:cNvSpPr>
          <p:nvPr>
            <p:ph type="chart" sz="quarter" idx="19"/>
          </p:nvPr>
        </p:nvSpPr>
        <p:spPr>
          <a:xfrm>
            <a:off x="627433" y="1699589"/>
            <a:ext cx="8091115" cy="4054958"/>
          </a:xfrm>
        </p:spPr>
        <p:txBody>
          <a:bodyPr>
            <a:normAutofit/>
          </a:bodyPr>
          <a:lstStyle>
            <a:lvl1pPr marL="0" indent="0">
              <a:buNone/>
              <a:defRPr sz="1600">
                <a:solidFill>
                  <a:srgbClr val="4C515A"/>
                </a:solidFill>
              </a:defRPr>
            </a:lvl1pPr>
          </a:lstStyle>
          <a:p>
            <a:r>
              <a:rPr lang="en-US"/>
              <a:t>Click icon to add chart</a:t>
            </a:r>
            <a:endParaRPr lang="en-US" dirty="0"/>
          </a:p>
        </p:txBody>
      </p:sp>
      <p:sp>
        <p:nvSpPr>
          <p:cNvPr id="9" name="Text Placeholder 4"/>
          <p:cNvSpPr>
            <a:spLocks noGrp="1"/>
          </p:cNvSpPr>
          <p:nvPr>
            <p:ph type="body" sz="quarter" idx="21" hasCustomPrompt="1"/>
          </p:nvPr>
        </p:nvSpPr>
        <p:spPr>
          <a:xfrm>
            <a:off x="2456295" y="5999997"/>
            <a:ext cx="6024667" cy="777375"/>
          </a:xfrm>
        </p:spPr>
        <p:txBody>
          <a:bodyPr anchor="ctr" anchorCtr="0">
            <a:normAutofit/>
          </a:bodyPr>
          <a:lstStyle>
            <a:lvl1pPr marL="0" indent="0">
              <a:buNone/>
              <a:defRPr sz="900" spc="0">
                <a:solidFill>
                  <a:srgbClr val="676E7B"/>
                </a:solidFill>
              </a:defRPr>
            </a:lvl1pPr>
          </a:lstStyle>
          <a:p>
            <a:pPr lvl="0"/>
            <a:r>
              <a:rPr lang="en-US" dirty="0"/>
              <a:t>Place graph source here</a:t>
            </a:r>
          </a:p>
        </p:txBody>
      </p:sp>
      <p:sp>
        <p:nvSpPr>
          <p:cNvPr id="13"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tx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15" name="Title 1"/>
          <p:cNvSpPr>
            <a:spLocks noGrp="1"/>
          </p:cNvSpPr>
          <p:nvPr>
            <p:ph type="ctrTitle"/>
          </p:nvPr>
        </p:nvSpPr>
        <p:spPr>
          <a:xfrm>
            <a:off x="627434" y="514555"/>
            <a:ext cx="8091114"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
        <p:nvSpPr>
          <p:cNvPr id="11"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tx2"/>
                </a:solidFill>
                <a:latin typeface="+mn-lt"/>
              </a:rPr>
              <a:pPr algn="r"/>
              <a:t>‹#›</a:t>
            </a:fld>
            <a:endParaRPr lang="en-US" sz="900" dirty="0">
              <a:solidFill>
                <a:schemeClr val="tx2"/>
              </a:solidFill>
              <a:latin typeface="+mn-lt"/>
            </a:endParaRPr>
          </a:p>
        </p:txBody>
      </p:sp>
      <p:pic>
        <p:nvPicPr>
          <p:cNvPr id="10" name="Picture 9">
            <a:extLst>
              <a:ext uri="{FF2B5EF4-FFF2-40B4-BE49-F238E27FC236}">
                <a16:creationId xmlns:a16="http://schemas.microsoft.com/office/drawing/2014/main" id="{D74643B8-CFC9-B54E-B115-7F087DBB97C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Tree>
    <p:extLst>
      <p:ext uri="{BB962C8B-B14F-4D97-AF65-F5344CB8AC3E}">
        <p14:creationId xmlns:p14="http://schemas.microsoft.com/office/powerpoint/2010/main" val="224968767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MWF Table - Blue">
    <p:bg>
      <p:bgPr>
        <a:solidFill>
          <a:schemeClr val="bg1"/>
        </a:solidFill>
        <a:effectLst/>
      </p:bgPr>
    </p:bg>
    <p:spTree>
      <p:nvGrpSpPr>
        <p:cNvPr id="1" name=""/>
        <p:cNvGrpSpPr/>
        <p:nvPr/>
      </p:nvGrpSpPr>
      <p:grpSpPr>
        <a:xfrm>
          <a:off x="0" y="0"/>
          <a:ext cx="0" cy="0"/>
          <a:chOff x="0" y="0"/>
          <a:chExt cx="0" cy="0"/>
        </a:xfrm>
      </p:grpSpPr>
      <p:sp>
        <p:nvSpPr>
          <p:cNvPr id="12" name="Table Placeholder 3"/>
          <p:cNvSpPr>
            <a:spLocks noGrp="1"/>
          </p:cNvSpPr>
          <p:nvPr>
            <p:ph type="tbl" sz="quarter" idx="22"/>
          </p:nvPr>
        </p:nvSpPr>
        <p:spPr>
          <a:xfrm>
            <a:off x="627433" y="1699589"/>
            <a:ext cx="8091115" cy="4054958"/>
          </a:xfrm>
        </p:spPr>
        <p:txBody>
          <a:bodyPr>
            <a:normAutofit/>
          </a:bodyPr>
          <a:lstStyle>
            <a:lvl1pPr marL="0" indent="0">
              <a:buNone/>
              <a:defRPr sz="1600"/>
            </a:lvl1pPr>
          </a:lstStyle>
          <a:p>
            <a:r>
              <a:rPr lang="en-US"/>
              <a:t>Click icon to add table</a:t>
            </a:r>
            <a:endParaRPr lang="en-US" dirty="0"/>
          </a:p>
        </p:txBody>
      </p:sp>
      <p:sp>
        <p:nvSpPr>
          <p:cNvPr id="3" name="Rectangle 2"/>
          <p:cNvSpPr/>
          <p:nvPr userDrawn="1"/>
        </p:nvSpPr>
        <p:spPr>
          <a:xfrm>
            <a:off x="0" y="0"/>
            <a:ext cx="21705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2"/>
              </a:solidFill>
            </a:endParaRPr>
          </a:p>
        </p:txBody>
      </p:sp>
      <p:sp>
        <p:nvSpPr>
          <p:cNvPr id="9" name="Text Placeholder 4"/>
          <p:cNvSpPr>
            <a:spLocks noGrp="1"/>
          </p:cNvSpPr>
          <p:nvPr>
            <p:ph type="body" sz="quarter" idx="21" hasCustomPrompt="1"/>
          </p:nvPr>
        </p:nvSpPr>
        <p:spPr>
          <a:xfrm>
            <a:off x="2456297" y="5999998"/>
            <a:ext cx="6024666" cy="777374"/>
          </a:xfrm>
        </p:spPr>
        <p:txBody>
          <a:bodyPr anchor="ctr" anchorCtr="0">
            <a:normAutofit/>
          </a:bodyPr>
          <a:lstStyle>
            <a:lvl1pPr marL="0" indent="0">
              <a:buNone/>
              <a:defRPr sz="900" spc="0">
                <a:solidFill>
                  <a:srgbClr val="676E7B"/>
                </a:solidFill>
              </a:defRPr>
            </a:lvl1pPr>
          </a:lstStyle>
          <a:p>
            <a:pPr lvl="0"/>
            <a:r>
              <a:rPr lang="en-US" dirty="0"/>
              <a:t>Place graph source here</a:t>
            </a:r>
          </a:p>
        </p:txBody>
      </p:sp>
      <p:sp>
        <p:nvSpPr>
          <p:cNvPr id="15"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tx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17" name="Title 1"/>
          <p:cNvSpPr>
            <a:spLocks noGrp="1"/>
          </p:cNvSpPr>
          <p:nvPr>
            <p:ph type="ctrTitle"/>
          </p:nvPr>
        </p:nvSpPr>
        <p:spPr>
          <a:xfrm>
            <a:off x="627434" y="514555"/>
            <a:ext cx="8091114"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
        <p:nvSpPr>
          <p:cNvPr id="13"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tx2"/>
                </a:solidFill>
                <a:latin typeface="+mn-lt"/>
              </a:rPr>
              <a:pPr algn="r"/>
              <a:t>‹#›</a:t>
            </a:fld>
            <a:endParaRPr lang="en-US" sz="900" dirty="0">
              <a:solidFill>
                <a:schemeClr val="tx2"/>
              </a:solidFill>
              <a:latin typeface="+mn-lt"/>
            </a:endParaRPr>
          </a:p>
        </p:txBody>
      </p:sp>
      <p:pic>
        <p:nvPicPr>
          <p:cNvPr id="10" name="Picture 9">
            <a:extLst>
              <a:ext uri="{FF2B5EF4-FFF2-40B4-BE49-F238E27FC236}">
                <a16:creationId xmlns:a16="http://schemas.microsoft.com/office/drawing/2014/main" id="{82962BA5-BEDE-2E41-8599-BAEF19A7B88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MWF Flowchart - Blue">
    <p:bg>
      <p:bgPr>
        <a:solidFill>
          <a:schemeClr val="bg1"/>
        </a:solidFill>
        <a:effectLst/>
      </p:bgPr>
    </p:bg>
    <p:spTree>
      <p:nvGrpSpPr>
        <p:cNvPr id="1" name=""/>
        <p:cNvGrpSpPr/>
        <p:nvPr/>
      </p:nvGrpSpPr>
      <p:grpSpPr>
        <a:xfrm>
          <a:off x="0" y="0"/>
          <a:ext cx="0" cy="0"/>
          <a:chOff x="0" y="0"/>
          <a:chExt cx="0" cy="0"/>
        </a:xfrm>
      </p:grpSpPr>
      <p:sp>
        <p:nvSpPr>
          <p:cNvPr id="13" name="Arrow: Pentagon 12"/>
          <p:cNvSpPr/>
          <p:nvPr/>
        </p:nvSpPr>
        <p:spPr>
          <a:xfrm>
            <a:off x="627434" y="1781334"/>
            <a:ext cx="1475370" cy="1322623"/>
          </a:xfrm>
          <a:prstGeom prst="homePlate">
            <a:avLst>
              <a:gd name="adj" fmla="val 19033"/>
            </a:avLst>
          </a:prstGeom>
          <a:solidFill>
            <a:srgbClr val="9CDCD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4" name="Chevron 6"/>
          <p:cNvSpPr/>
          <p:nvPr/>
        </p:nvSpPr>
        <p:spPr>
          <a:xfrm>
            <a:off x="1955601" y="1771810"/>
            <a:ext cx="1493862" cy="1332148"/>
          </a:xfrm>
          <a:prstGeom prst="chevron">
            <a:avLst>
              <a:gd name="adj" fmla="val 20758"/>
            </a:avLst>
          </a:prstGeom>
          <a:solidFill>
            <a:srgbClr val="72CECC"/>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15" name="Chevron 6"/>
          <p:cNvSpPr/>
          <p:nvPr/>
        </p:nvSpPr>
        <p:spPr>
          <a:xfrm>
            <a:off x="1953579" y="3103956"/>
            <a:ext cx="1225550" cy="2009876"/>
          </a:xfrm>
          <a:prstGeom prst="chevron">
            <a:avLst>
              <a:gd name="adj" fmla="val 0"/>
            </a:avLst>
          </a:prstGeom>
          <a:solidFill>
            <a:srgbClr val="DFF5F3"/>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16" name="Chevron 6"/>
          <p:cNvSpPr/>
          <p:nvPr/>
        </p:nvSpPr>
        <p:spPr>
          <a:xfrm>
            <a:off x="627434" y="3103956"/>
            <a:ext cx="1222958" cy="2009876"/>
          </a:xfrm>
          <a:prstGeom prst="chevron">
            <a:avLst>
              <a:gd name="adj" fmla="val 0"/>
            </a:avLst>
          </a:prstGeom>
          <a:solidFill>
            <a:srgbClr val="EDF9F8"/>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25" name="Chevron 6"/>
          <p:cNvSpPr/>
          <p:nvPr/>
        </p:nvSpPr>
        <p:spPr>
          <a:xfrm>
            <a:off x="3294323" y="1771810"/>
            <a:ext cx="1493862" cy="1332148"/>
          </a:xfrm>
          <a:prstGeom prst="chevron">
            <a:avLst>
              <a:gd name="adj" fmla="val 20758"/>
            </a:avLst>
          </a:prstGeom>
          <a:solidFill>
            <a:srgbClr val="4ABDBC"/>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26" name="Chevron 6"/>
          <p:cNvSpPr/>
          <p:nvPr/>
        </p:nvSpPr>
        <p:spPr>
          <a:xfrm>
            <a:off x="3292301" y="3103956"/>
            <a:ext cx="1225550" cy="2009876"/>
          </a:xfrm>
          <a:prstGeom prst="chevron">
            <a:avLst>
              <a:gd name="adj" fmla="val 0"/>
            </a:avLst>
          </a:prstGeom>
          <a:solidFill>
            <a:srgbClr val="CDEFEC"/>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18" name="Chevron 6"/>
          <p:cNvSpPr/>
          <p:nvPr/>
        </p:nvSpPr>
        <p:spPr>
          <a:xfrm>
            <a:off x="4620232" y="1771810"/>
            <a:ext cx="1493862" cy="1332148"/>
          </a:xfrm>
          <a:prstGeom prst="chevron">
            <a:avLst>
              <a:gd name="adj" fmla="val 20758"/>
            </a:avLst>
          </a:prstGeom>
          <a:solidFill>
            <a:srgbClr val="088FEA"/>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19" name="Chevron 6"/>
          <p:cNvSpPr/>
          <p:nvPr/>
        </p:nvSpPr>
        <p:spPr>
          <a:xfrm>
            <a:off x="4618210" y="3103956"/>
            <a:ext cx="1225550" cy="2009876"/>
          </a:xfrm>
          <a:prstGeom prst="chevron">
            <a:avLst>
              <a:gd name="adj" fmla="val 0"/>
            </a:avLst>
          </a:prstGeom>
          <a:solidFill>
            <a:srgbClr val="B6E8E3"/>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23" name="Chevron 6"/>
          <p:cNvSpPr/>
          <p:nvPr/>
        </p:nvSpPr>
        <p:spPr>
          <a:xfrm>
            <a:off x="5945795" y="1771810"/>
            <a:ext cx="1493862" cy="1332148"/>
          </a:xfrm>
          <a:prstGeom prst="chevron">
            <a:avLst>
              <a:gd name="adj" fmla="val 20758"/>
            </a:avLst>
          </a:prstGeom>
          <a:solidFill>
            <a:srgbClr val="0676C2"/>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24" name="Chevron 6"/>
          <p:cNvSpPr/>
          <p:nvPr/>
        </p:nvSpPr>
        <p:spPr>
          <a:xfrm>
            <a:off x="5943773" y="3103956"/>
            <a:ext cx="1225550" cy="2009876"/>
          </a:xfrm>
          <a:prstGeom prst="chevron">
            <a:avLst>
              <a:gd name="adj" fmla="val 0"/>
            </a:avLst>
          </a:prstGeom>
          <a:solidFill>
            <a:srgbClr val="9FE1DB"/>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21" name="Chevron 6"/>
          <p:cNvSpPr/>
          <p:nvPr/>
        </p:nvSpPr>
        <p:spPr>
          <a:xfrm>
            <a:off x="7288818" y="1771810"/>
            <a:ext cx="1296219" cy="1332942"/>
          </a:xfrm>
          <a:custGeom>
            <a:avLst/>
            <a:gdLst>
              <a:gd name="connsiteX0" fmla="*/ 0 w 1493862"/>
              <a:gd name="connsiteY0" fmla="*/ 0 h 1332148"/>
              <a:gd name="connsiteX1" fmla="*/ 1217335 w 1493862"/>
              <a:gd name="connsiteY1" fmla="*/ 0 h 1332148"/>
              <a:gd name="connsiteX2" fmla="*/ 1493862 w 1493862"/>
              <a:gd name="connsiteY2" fmla="*/ 666074 h 1332148"/>
              <a:gd name="connsiteX3" fmla="*/ 1217335 w 1493862"/>
              <a:gd name="connsiteY3" fmla="*/ 1332148 h 1332148"/>
              <a:gd name="connsiteX4" fmla="*/ 0 w 1493862"/>
              <a:gd name="connsiteY4" fmla="*/ 1332148 h 1332148"/>
              <a:gd name="connsiteX5" fmla="*/ 276527 w 1493862"/>
              <a:gd name="connsiteY5" fmla="*/ 666074 h 1332148"/>
              <a:gd name="connsiteX6" fmla="*/ 0 w 1493862"/>
              <a:gd name="connsiteY6" fmla="*/ 0 h 1332148"/>
              <a:gd name="connsiteX0" fmla="*/ 0 w 1493862"/>
              <a:gd name="connsiteY0" fmla="*/ 0 h 1332148"/>
              <a:gd name="connsiteX1" fmla="*/ 1295916 w 1493862"/>
              <a:gd name="connsiteY1" fmla="*/ 0 h 1332148"/>
              <a:gd name="connsiteX2" fmla="*/ 1493862 w 1493862"/>
              <a:gd name="connsiteY2" fmla="*/ 666074 h 1332148"/>
              <a:gd name="connsiteX3" fmla="*/ 1217335 w 1493862"/>
              <a:gd name="connsiteY3" fmla="*/ 1332148 h 1332148"/>
              <a:gd name="connsiteX4" fmla="*/ 0 w 1493862"/>
              <a:gd name="connsiteY4" fmla="*/ 1332148 h 1332148"/>
              <a:gd name="connsiteX5" fmla="*/ 276527 w 1493862"/>
              <a:gd name="connsiteY5" fmla="*/ 666074 h 1332148"/>
              <a:gd name="connsiteX6" fmla="*/ 0 w 1493862"/>
              <a:gd name="connsiteY6" fmla="*/ 0 h 1332148"/>
              <a:gd name="connsiteX0" fmla="*/ 0 w 1493862"/>
              <a:gd name="connsiteY0" fmla="*/ 0 h 1332148"/>
              <a:gd name="connsiteX1" fmla="*/ 1295916 w 1493862"/>
              <a:gd name="connsiteY1" fmla="*/ 0 h 1332148"/>
              <a:gd name="connsiteX2" fmla="*/ 1493862 w 1493862"/>
              <a:gd name="connsiteY2" fmla="*/ 666074 h 1332148"/>
              <a:gd name="connsiteX3" fmla="*/ 1293535 w 1493862"/>
              <a:gd name="connsiteY3" fmla="*/ 1329767 h 1332148"/>
              <a:gd name="connsiteX4" fmla="*/ 0 w 1493862"/>
              <a:gd name="connsiteY4" fmla="*/ 1332148 h 1332148"/>
              <a:gd name="connsiteX5" fmla="*/ 276527 w 1493862"/>
              <a:gd name="connsiteY5" fmla="*/ 666074 h 1332148"/>
              <a:gd name="connsiteX6" fmla="*/ 0 w 1493862"/>
              <a:gd name="connsiteY6" fmla="*/ 0 h 1332148"/>
              <a:gd name="connsiteX0" fmla="*/ 0 w 1296219"/>
              <a:gd name="connsiteY0" fmla="*/ 0 h 1332148"/>
              <a:gd name="connsiteX1" fmla="*/ 1295916 w 1296219"/>
              <a:gd name="connsiteY1" fmla="*/ 0 h 1332148"/>
              <a:gd name="connsiteX2" fmla="*/ 1296219 w 1296219"/>
              <a:gd name="connsiteY2" fmla="*/ 661312 h 1332148"/>
              <a:gd name="connsiteX3" fmla="*/ 1293535 w 1296219"/>
              <a:gd name="connsiteY3" fmla="*/ 1329767 h 1332148"/>
              <a:gd name="connsiteX4" fmla="*/ 0 w 1296219"/>
              <a:gd name="connsiteY4" fmla="*/ 1332148 h 1332148"/>
              <a:gd name="connsiteX5" fmla="*/ 276527 w 1296219"/>
              <a:gd name="connsiteY5" fmla="*/ 666074 h 1332148"/>
              <a:gd name="connsiteX6" fmla="*/ 0 w 1296219"/>
              <a:gd name="connsiteY6" fmla="*/ 0 h 1332148"/>
              <a:gd name="connsiteX0" fmla="*/ 0 w 1296219"/>
              <a:gd name="connsiteY0" fmla="*/ 0 h 1332148"/>
              <a:gd name="connsiteX1" fmla="*/ 1295916 w 1296219"/>
              <a:gd name="connsiteY1" fmla="*/ 0 h 1332148"/>
              <a:gd name="connsiteX2" fmla="*/ 1296219 w 1296219"/>
              <a:gd name="connsiteY2" fmla="*/ 661312 h 1332148"/>
              <a:gd name="connsiteX3" fmla="*/ 1293535 w 1296219"/>
              <a:gd name="connsiteY3" fmla="*/ 1329767 h 1332148"/>
              <a:gd name="connsiteX4" fmla="*/ 0 w 1296219"/>
              <a:gd name="connsiteY4" fmla="*/ 1332148 h 1332148"/>
              <a:gd name="connsiteX5" fmla="*/ 276527 w 1296219"/>
              <a:gd name="connsiteY5" fmla="*/ 666074 h 1332148"/>
              <a:gd name="connsiteX6" fmla="*/ 0 w 1296219"/>
              <a:gd name="connsiteY6" fmla="*/ 0 h 1332148"/>
              <a:gd name="connsiteX0" fmla="*/ 0 w 1296219"/>
              <a:gd name="connsiteY0" fmla="*/ 0 h 1332942"/>
              <a:gd name="connsiteX1" fmla="*/ 1295916 w 1296219"/>
              <a:gd name="connsiteY1" fmla="*/ 0 h 1332942"/>
              <a:gd name="connsiteX2" fmla="*/ 1296219 w 1296219"/>
              <a:gd name="connsiteY2" fmla="*/ 661312 h 1332942"/>
              <a:gd name="connsiteX3" fmla="*/ 1293535 w 1296219"/>
              <a:gd name="connsiteY3" fmla="*/ 1332942 h 1332942"/>
              <a:gd name="connsiteX4" fmla="*/ 0 w 1296219"/>
              <a:gd name="connsiteY4" fmla="*/ 1332148 h 1332942"/>
              <a:gd name="connsiteX5" fmla="*/ 276527 w 1296219"/>
              <a:gd name="connsiteY5" fmla="*/ 666074 h 1332942"/>
              <a:gd name="connsiteX6" fmla="*/ 0 w 1296219"/>
              <a:gd name="connsiteY6" fmla="*/ 0 h 1332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96219" h="1332942">
                <a:moveTo>
                  <a:pt x="0" y="0"/>
                </a:moveTo>
                <a:lnTo>
                  <a:pt x="1295916" y="0"/>
                </a:lnTo>
                <a:lnTo>
                  <a:pt x="1296219" y="661312"/>
                </a:lnTo>
                <a:cubicBezTo>
                  <a:pt x="1295324" y="884130"/>
                  <a:pt x="1294430" y="1110124"/>
                  <a:pt x="1293535" y="1332942"/>
                </a:cubicBezTo>
                <a:lnTo>
                  <a:pt x="0" y="1332148"/>
                </a:lnTo>
                <a:lnTo>
                  <a:pt x="276527" y="666074"/>
                </a:lnTo>
                <a:lnTo>
                  <a:pt x="0" y="0"/>
                </a:lnTo>
                <a:close/>
              </a:path>
            </a:pathLst>
          </a:custGeom>
          <a:solidFill>
            <a:srgbClr val="044C7F"/>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22" name="Chevron 6"/>
          <p:cNvSpPr/>
          <p:nvPr/>
        </p:nvSpPr>
        <p:spPr>
          <a:xfrm>
            <a:off x="7286797" y="3103956"/>
            <a:ext cx="1296182" cy="2009876"/>
          </a:xfrm>
          <a:prstGeom prst="chevron">
            <a:avLst>
              <a:gd name="adj" fmla="val 0"/>
            </a:avLst>
          </a:prstGeom>
          <a:solidFill>
            <a:srgbClr val="8ADAD2"/>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59" name="Text Placeholder 4"/>
          <p:cNvSpPr>
            <a:spLocks noGrp="1"/>
          </p:cNvSpPr>
          <p:nvPr>
            <p:ph type="body" sz="quarter" idx="21"/>
          </p:nvPr>
        </p:nvSpPr>
        <p:spPr>
          <a:xfrm>
            <a:off x="713159" y="1781334"/>
            <a:ext cx="1312271"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0" name="Text Placeholder 4"/>
          <p:cNvSpPr>
            <a:spLocks noGrp="1"/>
          </p:cNvSpPr>
          <p:nvPr>
            <p:ph type="body" sz="quarter" idx="22"/>
          </p:nvPr>
        </p:nvSpPr>
        <p:spPr>
          <a:xfrm>
            <a:off x="713160" y="3175966"/>
            <a:ext cx="1160050" cy="1937866"/>
          </a:xfrm>
        </p:spPr>
        <p:txBody>
          <a:bodyPr anchor="t">
            <a:noAutofit/>
          </a:bodyPr>
          <a:lstStyle>
            <a:lvl1pPr marL="0" indent="0">
              <a:buNone/>
              <a:defRPr sz="1200">
                <a:solidFill>
                  <a:srgbClr val="4C515A"/>
                </a:solidFill>
              </a:defRPr>
            </a:lvl1pPr>
          </a:lstStyle>
          <a:p>
            <a:pPr lvl="0"/>
            <a:r>
              <a:rPr lang="en-US"/>
              <a:t>Click to edit Master text styles</a:t>
            </a:r>
          </a:p>
        </p:txBody>
      </p:sp>
      <p:sp>
        <p:nvSpPr>
          <p:cNvPr id="62" name="Text Placeholder 4"/>
          <p:cNvSpPr>
            <a:spLocks noGrp="1"/>
          </p:cNvSpPr>
          <p:nvPr>
            <p:ph type="body" sz="quarter" idx="23"/>
          </p:nvPr>
        </p:nvSpPr>
        <p:spPr>
          <a:xfrm>
            <a:off x="2293129"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4" name="Text Placeholder 4"/>
          <p:cNvSpPr>
            <a:spLocks noGrp="1"/>
          </p:cNvSpPr>
          <p:nvPr>
            <p:ph type="body" sz="quarter" idx="24" hasCustomPrompt="1"/>
          </p:nvPr>
        </p:nvSpPr>
        <p:spPr>
          <a:xfrm>
            <a:off x="2042306" y="3175966"/>
            <a:ext cx="1132521" cy="1937866"/>
          </a:xfrm>
        </p:spPr>
        <p:txBody>
          <a:bodyPr anchor="t">
            <a:noAutofit/>
          </a:bodyPr>
          <a:lstStyle>
            <a:lvl1pPr marL="0" indent="0">
              <a:buNone/>
              <a:defRPr sz="1200">
                <a:solidFill>
                  <a:srgbClr val="4C515A"/>
                </a:solidFill>
              </a:defRPr>
            </a:lvl1pPr>
          </a:lstStyle>
          <a:p>
            <a:pPr lvl="0"/>
            <a:r>
              <a:rPr lang="en-US" dirty="0"/>
              <a:t>Place graph source here</a:t>
            </a:r>
          </a:p>
        </p:txBody>
      </p:sp>
      <p:sp>
        <p:nvSpPr>
          <p:cNvPr id="65" name="Text Placeholder 4"/>
          <p:cNvSpPr>
            <a:spLocks noGrp="1"/>
          </p:cNvSpPr>
          <p:nvPr>
            <p:ph type="body" sz="quarter" idx="25"/>
          </p:nvPr>
        </p:nvSpPr>
        <p:spPr>
          <a:xfrm>
            <a:off x="3643329"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6" name="Text Placeholder 4"/>
          <p:cNvSpPr>
            <a:spLocks noGrp="1"/>
          </p:cNvSpPr>
          <p:nvPr>
            <p:ph type="body" sz="quarter" idx="26" hasCustomPrompt="1"/>
          </p:nvPr>
        </p:nvSpPr>
        <p:spPr>
          <a:xfrm>
            <a:off x="3392506" y="3175966"/>
            <a:ext cx="1108230" cy="1937866"/>
          </a:xfrm>
        </p:spPr>
        <p:txBody>
          <a:bodyPr anchor="t">
            <a:noAutofit/>
          </a:bodyPr>
          <a:lstStyle>
            <a:lvl1pPr marL="0" indent="0">
              <a:buNone/>
              <a:defRPr sz="1200">
                <a:solidFill>
                  <a:srgbClr val="4C515A"/>
                </a:solidFill>
              </a:defRPr>
            </a:lvl1pPr>
          </a:lstStyle>
          <a:p>
            <a:pPr lvl="0"/>
            <a:r>
              <a:rPr lang="en-US" dirty="0"/>
              <a:t>Place graph source here</a:t>
            </a:r>
          </a:p>
        </p:txBody>
      </p:sp>
      <p:sp>
        <p:nvSpPr>
          <p:cNvPr id="67" name="Text Placeholder 4"/>
          <p:cNvSpPr>
            <a:spLocks noGrp="1"/>
          </p:cNvSpPr>
          <p:nvPr>
            <p:ph type="body" sz="quarter" idx="27"/>
          </p:nvPr>
        </p:nvSpPr>
        <p:spPr>
          <a:xfrm>
            <a:off x="4947346"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8" name="Text Placeholder 4"/>
          <p:cNvSpPr>
            <a:spLocks noGrp="1"/>
          </p:cNvSpPr>
          <p:nvPr>
            <p:ph type="body" sz="quarter" idx="28"/>
          </p:nvPr>
        </p:nvSpPr>
        <p:spPr>
          <a:xfrm>
            <a:off x="4696523" y="3175966"/>
            <a:ext cx="1147237" cy="1937866"/>
          </a:xfrm>
        </p:spPr>
        <p:txBody>
          <a:bodyPr anchor="t">
            <a:noAutofit/>
          </a:bodyPr>
          <a:lstStyle>
            <a:lvl1pPr marL="0" indent="0">
              <a:buNone/>
              <a:defRPr sz="1200">
                <a:solidFill>
                  <a:srgbClr val="4C515A"/>
                </a:solidFill>
              </a:defRPr>
            </a:lvl1pPr>
          </a:lstStyle>
          <a:p>
            <a:pPr lvl="0"/>
            <a:r>
              <a:rPr lang="en-US"/>
              <a:t>Click to edit Master text styles</a:t>
            </a:r>
          </a:p>
        </p:txBody>
      </p:sp>
      <p:sp>
        <p:nvSpPr>
          <p:cNvPr id="69" name="Text Placeholder 4"/>
          <p:cNvSpPr>
            <a:spLocks noGrp="1"/>
          </p:cNvSpPr>
          <p:nvPr>
            <p:ph type="body" sz="quarter" idx="29"/>
          </p:nvPr>
        </p:nvSpPr>
        <p:spPr>
          <a:xfrm>
            <a:off x="6260096"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70" name="Text Placeholder 4"/>
          <p:cNvSpPr>
            <a:spLocks noGrp="1"/>
          </p:cNvSpPr>
          <p:nvPr>
            <p:ph type="body" sz="quarter" idx="30"/>
          </p:nvPr>
        </p:nvSpPr>
        <p:spPr>
          <a:xfrm>
            <a:off x="6009273" y="3175966"/>
            <a:ext cx="1160050" cy="1937866"/>
          </a:xfrm>
        </p:spPr>
        <p:txBody>
          <a:bodyPr anchor="t">
            <a:noAutofit/>
          </a:bodyPr>
          <a:lstStyle>
            <a:lvl1pPr marL="0" indent="0">
              <a:buNone/>
              <a:defRPr sz="1200">
                <a:solidFill>
                  <a:srgbClr val="4C515A"/>
                </a:solidFill>
              </a:defRPr>
            </a:lvl1pPr>
          </a:lstStyle>
          <a:p>
            <a:pPr lvl="0"/>
            <a:r>
              <a:rPr lang="en-US"/>
              <a:t>Click to edit Master text styles</a:t>
            </a:r>
          </a:p>
        </p:txBody>
      </p:sp>
      <p:sp>
        <p:nvSpPr>
          <p:cNvPr id="71" name="Text Placeholder 4"/>
          <p:cNvSpPr>
            <a:spLocks noGrp="1"/>
          </p:cNvSpPr>
          <p:nvPr>
            <p:ph type="body" sz="quarter" idx="31"/>
          </p:nvPr>
        </p:nvSpPr>
        <p:spPr>
          <a:xfrm>
            <a:off x="7625978" y="1781334"/>
            <a:ext cx="957002"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72" name="Text Placeholder 4"/>
          <p:cNvSpPr>
            <a:spLocks noGrp="1"/>
          </p:cNvSpPr>
          <p:nvPr>
            <p:ph type="body" sz="quarter" idx="32"/>
          </p:nvPr>
        </p:nvSpPr>
        <p:spPr>
          <a:xfrm>
            <a:off x="7346579" y="3175966"/>
            <a:ext cx="1160050" cy="1937866"/>
          </a:xfrm>
        </p:spPr>
        <p:txBody>
          <a:bodyPr anchor="t">
            <a:noAutofit/>
          </a:bodyPr>
          <a:lstStyle>
            <a:lvl1pPr marL="0" indent="0">
              <a:buNone/>
              <a:defRPr sz="1200">
                <a:solidFill>
                  <a:srgbClr val="4C515A"/>
                </a:solidFill>
              </a:defRPr>
            </a:lvl1pPr>
          </a:lstStyle>
          <a:p>
            <a:pPr lvl="0"/>
            <a:r>
              <a:rPr lang="en-US"/>
              <a:t>Click to edit Master text styles</a:t>
            </a:r>
          </a:p>
        </p:txBody>
      </p:sp>
      <p:sp>
        <p:nvSpPr>
          <p:cNvPr id="34" name="Text Placeholder 4"/>
          <p:cNvSpPr>
            <a:spLocks noGrp="1"/>
          </p:cNvSpPr>
          <p:nvPr>
            <p:ph type="body" sz="quarter" idx="33" hasCustomPrompt="1"/>
          </p:nvPr>
        </p:nvSpPr>
        <p:spPr>
          <a:xfrm>
            <a:off x="2456297" y="5999997"/>
            <a:ext cx="6024666" cy="777375"/>
          </a:xfrm>
        </p:spPr>
        <p:txBody>
          <a:bodyPr anchor="ctr" anchorCtr="0">
            <a:normAutofit/>
          </a:bodyPr>
          <a:lstStyle>
            <a:lvl1pPr marL="0" indent="0">
              <a:buNone/>
              <a:defRPr sz="900" spc="0">
                <a:solidFill>
                  <a:srgbClr val="676E7B"/>
                </a:solidFill>
              </a:defRPr>
            </a:lvl1pPr>
          </a:lstStyle>
          <a:p>
            <a:pPr lvl="0"/>
            <a:r>
              <a:rPr lang="en-US" dirty="0"/>
              <a:t>Place graph source here</a:t>
            </a:r>
          </a:p>
        </p:txBody>
      </p:sp>
      <p:sp>
        <p:nvSpPr>
          <p:cNvPr id="31"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tx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36" name="Rectangle 35"/>
          <p:cNvSpPr/>
          <p:nvPr userDrawn="1"/>
        </p:nvSpPr>
        <p:spPr>
          <a:xfrm>
            <a:off x="0" y="0"/>
            <a:ext cx="21705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2"/>
              </a:solidFill>
            </a:endParaRPr>
          </a:p>
        </p:txBody>
      </p:sp>
      <p:sp>
        <p:nvSpPr>
          <p:cNvPr id="37"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
        <p:nvSpPr>
          <p:cNvPr id="33"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tx2"/>
                </a:solidFill>
                <a:latin typeface="+mn-lt"/>
              </a:rPr>
              <a:pPr algn="r"/>
              <a:t>‹#›</a:t>
            </a:fld>
            <a:endParaRPr lang="en-US" sz="900" dirty="0">
              <a:solidFill>
                <a:schemeClr val="tx2"/>
              </a:solidFill>
              <a:latin typeface="+mn-lt"/>
            </a:endParaRPr>
          </a:p>
        </p:txBody>
      </p:sp>
      <p:pic>
        <p:nvPicPr>
          <p:cNvPr id="35" name="Picture 34">
            <a:extLst>
              <a:ext uri="{FF2B5EF4-FFF2-40B4-BE49-F238E27FC236}">
                <a16:creationId xmlns:a16="http://schemas.microsoft.com/office/drawing/2014/main" id="{18B6FC6C-7B47-CE49-98E7-67B0CDD38FA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_CMWF Text White+Orange 2 Columns">
    <p:bg>
      <p:bgRef idx="1001">
        <a:schemeClr val="bg1"/>
      </p:bgRef>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29" name="Subtitle 2"/>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300" b="1" spc="100" baseline="0">
                <a:solidFill>
                  <a:schemeClr val="accent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2"/>
                </a:solidFill>
                <a:latin typeface="+mn-lt"/>
              </a:rPr>
              <a:pPr algn="r"/>
              <a:t>‹#›</a:t>
            </a:fld>
            <a:endParaRPr lang="en-US" sz="900" dirty="0">
              <a:solidFill>
                <a:schemeClr val="accent2"/>
              </a:solidFill>
              <a:latin typeface="+mn-lt"/>
            </a:endParaRPr>
          </a:p>
        </p:txBody>
      </p:sp>
      <p:sp>
        <p:nvSpPr>
          <p:cNvPr id="10" name="Title 1"/>
          <p:cNvSpPr>
            <a:spLocks noGrp="1"/>
          </p:cNvSpPr>
          <p:nvPr>
            <p:ph type="ctrTitle"/>
          </p:nvPr>
        </p:nvSpPr>
        <p:spPr>
          <a:xfrm>
            <a:off x="627434" y="514555"/>
            <a:ext cx="7919047" cy="487823"/>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
        <p:nvSpPr>
          <p:cNvPr id="8" name="Text Placeholder 6">
            <a:extLst>
              <a:ext uri="{FF2B5EF4-FFF2-40B4-BE49-F238E27FC236}">
                <a16:creationId xmlns:a16="http://schemas.microsoft.com/office/drawing/2014/main" id="{94716B92-2C04-524B-B405-57A6D3568330}"/>
              </a:ext>
            </a:extLst>
          </p:cNvPr>
          <p:cNvSpPr>
            <a:spLocks noGrp="1"/>
          </p:cNvSpPr>
          <p:nvPr>
            <p:ph type="body" sz="quarter" idx="16"/>
          </p:nvPr>
        </p:nvSpPr>
        <p:spPr>
          <a:xfrm>
            <a:off x="627435" y="1280160"/>
            <a:ext cx="7919046" cy="4575462"/>
          </a:xfrm>
        </p:spPr>
        <p:txBody>
          <a:bodyPr>
            <a:normAutofit/>
          </a:bodyPr>
          <a:lstStyle>
            <a:lvl1pPr marL="171446" indent="-171446">
              <a:lnSpc>
                <a:spcPct val="100000"/>
              </a:lnSpc>
              <a:spcBef>
                <a:spcPts val="800"/>
              </a:spcBef>
              <a:spcAft>
                <a:spcPts val="600"/>
              </a:spcAft>
              <a:buClr>
                <a:schemeClr val="accent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tx1"/>
              </a:buClr>
              <a:buFont typeface="System Font Regular"/>
              <a:buChar char="−"/>
              <a:defRPr sz="1800">
                <a:solidFill>
                  <a:schemeClr val="tx1"/>
                </a:solidFill>
              </a:defRPr>
            </a:lvl2pPr>
            <a:lvl3pPr marL="515925" indent="-171446">
              <a:lnSpc>
                <a:spcPct val="100000"/>
              </a:lnSpc>
              <a:spcBef>
                <a:spcPts val="800"/>
              </a:spcBef>
              <a:spcAft>
                <a:spcPts val="600"/>
              </a:spcAft>
              <a:buClr>
                <a:schemeClr val="tx1"/>
              </a:buClr>
              <a:buFont typeface="System Font Regular"/>
              <a:buChar char="−"/>
              <a:defRPr sz="1600">
                <a:solidFill>
                  <a:schemeClr val="tx1"/>
                </a:solidFill>
              </a:defRPr>
            </a:lvl3pPr>
            <a:lvl4pPr marL="687371" indent="-171446">
              <a:lnSpc>
                <a:spcPct val="100000"/>
              </a:lnSpc>
              <a:spcBef>
                <a:spcPts val="800"/>
              </a:spcBef>
              <a:spcAft>
                <a:spcPts val="600"/>
              </a:spcAft>
              <a:buClr>
                <a:schemeClr val="tx1"/>
              </a:buClr>
              <a:buFont typeface="System Font Regular"/>
              <a:buChar char="−"/>
              <a:defRPr sz="1600">
                <a:solidFill>
                  <a:schemeClr val="tx1"/>
                </a:solidFill>
              </a:defRPr>
            </a:lvl4pPr>
            <a:lvl5pPr marL="858817" indent="-171446">
              <a:lnSpc>
                <a:spcPct val="100000"/>
              </a:lnSpc>
              <a:spcBef>
                <a:spcPts val="800"/>
              </a:spcBef>
              <a:spcAft>
                <a:spcPts val="600"/>
              </a:spcAft>
              <a:buClr>
                <a:schemeClr val="tx1"/>
              </a:buClr>
              <a:buFont typeface="System Font Regular"/>
              <a:buChar char="−"/>
              <a:defRPr sz="14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2" name="Picture 11">
            <a:extLst>
              <a:ext uri="{FF2B5EF4-FFF2-40B4-BE49-F238E27FC236}">
                <a16:creationId xmlns:a16="http://schemas.microsoft.com/office/drawing/2014/main" id="{A33176A1-1FE8-3B47-BD0C-8619707BA7F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CMWF Text White+Orange 2 Columns">
    <p:bg>
      <p:bgRef idx="1001">
        <a:schemeClr val="bg1"/>
      </p:bgRef>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29" name="Subtitle 2"/>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300" b="1" spc="100" baseline="0">
                <a:solidFill>
                  <a:schemeClr val="accent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2"/>
                </a:solidFill>
                <a:latin typeface="+mn-lt"/>
              </a:rPr>
              <a:pPr algn="r"/>
              <a:t>‹#›</a:t>
            </a:fld>
            <a:endParaRPr lang="en-US" sz="900" dirty="0">
              <a:solidFill>
                <a:schemeClr val="accent2"/>
              </a:solidFill>
              <a:latin typeface="+mn-lt"/>
            </a:endParaRPr>
          </a:p>
        </p:txBody>
      </p:sp>
      <p:sp>
        <p:nvSpPr>
          <p:cNvPr id="10"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
        <p:nvSpPr>
          <p:cNvPr id="14" name="Text Placeholder 6">
            <a:extLst>
              <a:ext uri="{FF2B5EF4-FFF2-40B4-BE49-F238E27FC236}">
                <a16:creationId xmlns:a16="http://schemas.microsoft.com/office/drawing/2014/main" id="{465C384A-94FD-D54E-AAC2-7D9F78EB9AD0}"/>
              </a:ext>
            </a:extLst>
          </p:cNvPr>
          <p:cNvSpPr>
            <a:spLocks noGrp="1"/>
          </p:cNvSpPr>
          <p:nvPr>
            <p:ph type="body" sz="quarter" idx="16"/>
          </p:nvPr>
        </p:nvSpPr>
        <p:spPr>
          <a:xfrm>
            <a:off x="627435" y="1828800"/>
            <a:ext cx="3834782" cy="4026822"/>
          </a:xfrm>
        </p:spPr>
        <p:txBody>
          <a:bodyPr>
            <a:normAutofit/>
          </a:bodyPr>
          <a:lstStyle>
            <a:lvl1pPr marL="171446" indent="-171446">
              <a:lnSpc>
                <a:spcPct val="100000"/>
              </a:lnSpc>
              <a:spcBef>
                <a:spcPts val="800"/>
              </a:spcBef>
              <a:spcAft>
                <a:spcPts val="600"/>
              </a:spcAft>
              <a:buClr>
                <a:schemeClr val="accent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tx1"/>
              </a:buClr>
              <a:buFont typeface="System Font Regular"/>
              <a:buChar char="−"/>
              <a:defRPr sz="1800">
                <a:solidFill>
                  <a:schemeClr val="tx1"/>
                </a:solidFill>
              </a:defRPr>
            </a:lvl2pPr>
            <a:lvl3pPr marL="515925" indent="-171446">
              <a:lnSpc>
                <a:spcPct val="100000"/>
              </a:lnSpc>
              <a:spcBef>
                <a:spcPts val="800"/>
              </a:spcBef>
              <a:spcAft>
                <a:spcPts val="600"/>
              </a:spcAft>
              <a:buClr>
                <a:schemeClr val="tx1"/>
              </a:buClr>
              <a:buFont typeface="System Font Regular"/>
              <a:buChar char="−"/>
              <a:defRPr sz="1600">
                <a:solidFill>
                  <a:schemeClr val="tx1"/>
                </a:solidFill>
              </a:defRPr>
            </a:lvl3pPr>
            <a:lvl4pPr marL="687371" indent="-171446">
              <a:lnSpc>
                <a:spcPct val="100000"/>
              </a:lnSpc>
              <a:spcBef>
                <a:spcPts val="800"/>
              </a:spcBef>
              <a:spcAft>
                <a:spcPts val="600"/>
              </a:spcAft>
              <a:buClr>
                <a:schemeClr val="tx1"/>
              </a:buClr>
              <a:buFont typeface="System Font Regular"/>
              <a:buChar char="−"/>
              <a:defRPr sz="1600">
                <a:solidFill>
                  <a:schemeClr val="tx1"/>
                </a:solidFill>
              </a:defRPr>
            </a:lvl4pPr>
            <a:lvl5pPr marL="858817" indent="-171446">
              <a:lnSpc>
                <a:spcPct val="100000"/>
              </a:lnSpc>
              <a:spcBef>
                <a:spcPts val="800"/>
              </a:spcBef>
              <a:spcAft>
                <a:spcPts val="600"/>
              </a:spcAft>
              <a:buClr>
                <a:schemeClr val="tx1"/>
              </a:buClr>
              <a:buFont typeface="System Font Regular"/>
              <a:buChar char="−"/>
              <a:defRPr sz="14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Text Placeholder 6">
            <a:extLst>
              <a:ext uri="{FF2B5EF4-FFF2-40B4-BE49-F238E27FC236}">
                <a16:creationId xmlns:a16="http://schemas.microsoft.com/office/drawing/2014/main" id="{D593D086-6531-3545-ABB7-6290BEADD8AA}"/>
              </a:ext>
            </a:extLst>
          </p:cNvPr>
          <p:cNvSpPr>
            <a:spLocks noGrp="1"/>
          </p:cNvSpPr>
          <p:nvPr>
            <p:ph type="body" sz="quarter" idx="17"/>
          </p:nvPr>
        </p:nvSpPr>
        <p:spPr>
          <a:xfrm>
            <a:off x="4711699" y="1828800"/>
            <a:ext cx="3834782" cy="4026822"/>
          </a:xfrm>
        </p:spPr>
        <p:txBody>
          <a:bodyPr>
            <a:normAutofit/>
          </a:bodyPr>
          <a:lstStyle>
            <a:lvl1pPr marL="171446" indent="-171446">
              <a:lnSpc>
                <a:spcPct val="100000"/>
              </a:lnSpc>
              <a:spcBef>
                <a:spcPts val="800"/>
              </a:spcBef>
              <a:spcAft>
                <a:spcPts val="600"/>
              </a:spcAft>
              <a:buClr>
                <a:schemeClr val="accent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tx1"/>
              </a:buClr>
              <a:buFont typeface="System Font Regular"/>
              <a:buChar char="−"/>
              <a:defRPr sz="1800">
                <a:solidFill>
                  <a:schemeClr val="tx1"/>
                </a:solidFill>
              </a:defRPr>
            </a:lvl2pPr>
            <a:lvl3pPr marL="515925" indent="-171446">
              <a:lnSpc>
                <a:spcPct val="100000"/>
              </a:lnSpc>
              <a:spcBef>
                <a:spcPts val="800"/>
              </a:spcBef>
              <a:spcAft>
                <a:spcPts val="600"/>
              </a:spcAft>
              <a:buClr>
                <a:schemeClr val="tx1"/>
              </a:buClr>
              <a:buFont typeface="System Font Regular"/>
              <a:buChar char="−"/>
              <a:defRPr sz="1600">
                <a:solidFill>
                  <a:schemeClr val="tx1"/>
                </a:solidFill>
              </a:defRPr>
            </a:lvl3pPr>
            <a:lvl4pPr marL="687371" indent="-171446">
              <a:lnSpc>
                <a:spcPct val="100000"/>
              </a:lnSpc>
              <a:spcBef>
                <a:spcPts val="800"/>
              </a:spcBef>
              <a:spcAft>
                <a:spcPts val="600"/>
              </a:spcAft>
              <a:buClr>
                <a:schemeClr val="tx1"/>
              </a:buClr>
              <a:buFont typeface="System Font Regular"/>
              <a:buChar char="−"/>
              <a:defRPr sz="1600">
                <a:solidFill>
                  <a:schemeClr val="tx1"/>
                </a:solidFill>
              </a:defRPr>
            </a:lvl4pPr>
            <a:lvl5pPr marL="858817" indent="-171446">
              <a:lnSpc>
                <a:spcPct val="100000"/>
              </a:lnSpc>
              <a:spcBef>
                <a:spcPts val="800"/>
              </a:spcBef>
              <a:spcAft>
                <a:spcPts val="600"/>
              </a:spcAft>
              <a:buClr>
                <a:schemeClr val="tx1"/>
              </a:buClr>
              <a:buFont typeface="System Font Regular"/>
              <a:buChar char="−"/>
              <a:defRPr sz="14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2" name="Picture 11">
            <a:extLst>
              <a:ext uri="{FF2B5EF4-FFF2-40B4-BE49-F238E27FC236}">
                <a16:creationId xmlns:a16="http://schemas.microsoft.com/office/drawing/2014/main" id="{EF077174-1EBA-EF44-BBB5-F075DC46F0E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4_CMWF Text White+Blue">
    <p:bg>
      <p:bgRef idx="1001">
        <a:schemeClr val="bg1"/>
      </p:bgRef>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29" name="Subtitle 2"/>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300" b="1" spc="100" baseline="0">
                <a:solidFill>
                  <a:schemeClr val="accent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2"/>
                </a:solidFill>
                <a:latin typeface="+mn-lt"/>
              </a:rPr>
              <a:pPr algn="r"/>
              <a:t>‹#›</a:t>
            </a:fld>
            <a:endParaRPr lang="en-US" sz="900" dirty="0">
              <a:solidFill>
                <a:schemeClr val="accent2"/>
              </a:solidFill>
              <a:latin typeface="+mn-lt"/>
            </a:endParaRPr>
          </a:p>
        </p:txBody>
      </p:sp>
      <p:sp>
        <p:nvSpPr>
          <p:cNvPr id="11" name="Picture Placeholder 4"/>
          <p:cNvSpPr>
            <a:spLocks noGrp="1" noChangeAspect="1"/>
          </p:cNvSpPr>
          <p:nvPr>
            <p:ph type="pic" sz="quarter" idx="19"/>
          </p:nvPr>
        </p:nvSpPr>
        <p:spPr>
          <a:xfrm>
            <a:off x="4729971" y="1828798"/>
            <a:ext cx="3816510" cy="3816510"/>
          </a:xfrm>
          <a:prstGeom prst="ellipse">
            <a:avLst/>
          </a:prstGeom>
        </p:spPr>
        <p:txBody>
          <a:bodyPr anchor="ctr"/>
          <a:lstStyle>
            <a:lvl1pPr marL="0" indent="0" algn="ctr">
              <a:buNone/>
              <a:defRPr>
                <a:solidFill>
                  <a:schemeClr val="accent2"/>
                </a:solidFill>
              </a:defRPr>
            </a:lvl1pPr>
          </a:lstStyle>
          <a:p>
            <a:r>
              <a:rPr lang="en-US"/>
              <a:t>Drag picture to placeholder or click icon to add</a:t>
            </a:r>
            <a:endParaRPr lang="en-US" dirty="0"/>
          </a:p>
        </p:txBody>
      </p:sp>
      <p:sp>
        <p:nvSpPr>
          <p:cNvPr id="10"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
        <p:nvSpPr>
          <p:cNvPr id="14" name="Text Placeholder 6">
            <a:extLst>
              <a:ext uri="{FF2B5EF4-FFF2-40B4-BE49-F238E27FC236}">
                <a16:creationId xmlns:a16="http://schemas.microsoft.com/office/drawing/2014/main" id="{9E7B3434-59E7-0940-BBC4-3F02ED0C8847}"/>
              </a:ext>
            </a:extLst>
          </p:cNvPr>
          <p:cNvSpPr>
            <a:spLocks noGrp="1"/>
          </p:cNvSpPr>
          <p:nvPr>
            <p:ph type="body" sz="quarter" idx="16"/>
          </p:nvPr>
        </p:nvSpPr>
        <p:spPr>
          <a:xfrm>
            <a:off x="627435" y="1828800"/>
            <a:ext cx="3834782" cy="4026822"/>
          </a:xfrm>
        </p:spPr>
        <p:txBody>
          <a:bodyPr>
            <a:normAutofit/>
          </a:bodyPr>
          <a:lstStyle>
            <a:lvl1pPr marL="171446" indent="-171446">
              <a:lnSpc>
                <a:spcPct val="100000"/>
              </a:lnSpc>
              <a:spcBef>
                <a:spcPts val="800"/>
              </a:spcBef>
              <a:spcAft>
                <a:spcPts val="600"/>
              </a:spcAft>
              <a:buClr>
                <a:schemeClr val="accent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tx1"/>
              </a:buClr>
              <a:buFont typeface="System Font Regular"/>
              <a:buChar char="−"/>
              <a:defRPr sz="1800">
                <a:solidFill>
                  <a:schemeClr val="tx1"/>
                </a:solidFill>
              </a:defRPr>
            </a:lvl2pPr>
            <a:lvl3pPr marL="515925" indent="-171446">
              <a:lnSpc>
                <a:spcPct val="100000"/>
              </a:lnSpc>
              <a:spcBef>
                <a:spcPts val="800"/>
              </a:spcBef>
              <a:spcAft>
                <a:spcPts val="600"/>
              </a:spcAft>
              <a:buClr>
                <a:schemeClr val="tx1"/>
              </a:buClr>
              <a:buFont typeface="System Font Regular"/>
              <a:buChar char="−"/>
              <a:defRPr sz="1600">
                <a:solidFill>
                  <a:schemeClr val="tx1"/>
                </a:solidFill>
              </a:defRPr>
            </a:lvl3pPr>
            <a:lvl4pPr marL="687371" indent="-171446">
              <a:lnSpc>
                <a:spcPct val="100000"/>
              </a:lnSpc>
              <a:spcBef>
                <a:spcPts val="800"/>
              </a:spcBef>
              <a:spcAft>
                <a:spcPts val="600"/>
              </a:spcAft>
              <a:buClr>
                <a:schemeClr val="tx1"/>
              </a:buClr>
              <a:buFont typeface="System Font Regular"/>
              <a:buChar char="−"/>
              <a:defRPr sz="1600">
                <a:solidFill>
                  <a:schemeClr val="tx1"/>
                </a:solidFill>
              </a:defRPr>
            </a:lvl4pPr>
            <a:lvl5pPr marL="858817" indent="-171446">
              <a:lnSpc>
                <a:spcPct val="100000"/>
              </a:lnSpc>
              <a:spcBef>
                <a:spcPts val="800"/>
              </a:spcBef>
              <a:spcAft>
                <a:spcPts val="600"/>
              </a:spcAft>
              <a:buClr>
                <a:schemeClr val="tx1"/>
              </a:buClr>
              <a:buFont typeface="System Font Regular"/>
              <a:buChar char="−"/>
              <a:defRPr sz="14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3" name="Picture 12">
            <a:extLst>
              <a:ext uri="{FF2B5EF4-FFF2-40B4-BE49-F238E27FC236}">
                <a16:creationId xmlns:a16="http://schemas.microsoft.com/office/drawing/2014/main" id="{DF935281-EB94-054E-A0C4-625FAB8EEDB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MWF Graph - Orange">
    <p:bg>
      <p:bgPr>
        <a:solidFill>
          <a:schemeClr val="bg1"/>
        </a:solidFill>
        <a:effectLst/>
      </p:bgPr>
    </p:bg>
    <p:spTree>
      <p:nvGrpSpPr>
        <p:cNvPr id="1" name=""/>
        <p:cNvGrpSpPr/>
        <p:nvPr/>
      </p:nvGrpSpPr>
      <p:grpSpPr>
        <a:xfrm>
          <a:off x="0" y="0"/>
          <a:ext cx="0" cy="0"/>
          <a:chOff x="0" y="0"/>
          <a:chExt cx="0" cy="0"/>
        </a:xfrm>
      </p:grpSpPr>
      <p:sp>
        <p:nvSpPr>
          <p:cNvPr id="3" name="Rectangle 2"/>
          <p:cNvSpPr/>
          <p:nvPr userDrawn="1"/>
        </p:nvSpPr>
        <p:spPr>
          <a:xfrm>
            <a:off x="0" y="7817"/>
            <a:ext cx="217054"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2"/>
              </a:solidFill>
            </a:endParaRPr>
          </a:p>
        </p:txBody>
      </p:sp>
      <p:sp>
        <p:nvSpPr>
          <p:cNvPr id="57" name="Chart Placeholder 5"/>
          <p:cNvSpPr>
            <a:spLocks noGrp="1"/>
          </p:cNvSpPr>
          <p:nvPr>
            <p:ph type="chart" sz="quarter" idx="19"/>
          </p:nvPr>
        </p:nvSpPr>
        <p:spPr>
          <a:xfrm>
            <a:off x="627433" y="1699589"/>
            <a:ext cx="8091115" cy="4054958"/>
          </a:xfrm>
        </p:spPr>
        <p:txBody>
          <a:bodyPr>
            <a:normAutofit/>
          </a:bodyPr>
          <a:lstStyle>
            <a:lvl1pPr marL="0" indent="0">
              <a:buNone/>
              <a:defRPr sz="1600">
                <a:solidFill>
                  <a:srgbClr val="4C515A"/>
                </a:solidFill>
              </a:defRPr>
            </a:lvl1pPr>
          </a:lstStyle>
          <a:p>
            <a:r>
              <a:rPr lang="en-US"/>
              <a:t>Click icon to add chart</a:t>
            </a:r>
            <a:endParaRPr lang="en-US" dirty="0"/>
          </a:p>
        </p:txBody>
      </p:sp>
      <p:sp>
        <p:nvSpPr>
          <p:cNvPr id="9" name="Text Placeholder 4"/>
          <p:cNvSpPr>
            <a:spLocks noGrp="1"/>
          </p:cNvSpPr>
          <p:nvPr>
            <p:ph type="body" sz="quarter" idx="21" hasCustomPrompt="1"/>
          </p:nvPr>
        </p:nvSpPr>
        <p:spPr>
          <a:xfrm>
            <a:off x="2456296" y="5999997"/>
            <a:ext cx="6021879" cy="777375"/>
          </a:xfrm>
        </p:spPr>
        <p:txBody>
          <a:bodyPr anchor="ctr" anchorCtr="0">
            <a:normAutofit/>
          </a:bodyPr>
          <a:lstStyle>
            <a:lvl1pPr marL="0" indent="0">
              <a:buNone/>
              <a:defRPr sz="900" spc="0">
                <a:solidFill>
                  <a:srgbClr val="676E7B"/>
                </a:solidFill>
              </a:defRPr>
            </a:lvl1pPr>
          </a:lstStyle>
          <a:p>
            <a:pPr lvl="0"/>
            <a:r>
              <a:rPr lang="en-US" dirty="0"/>
              <a:t>Place graph source here</a:t>
            </a:r>
          </a:p>
        </p:txBody>
      </p:sp>
      <p:sp>
        <p:nvSpPr>
          <p:cNvPr id="13"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accent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11" name="Title 1"/>
          <p:cNvSpPr>
            <a:spLocks noGrp="1"/>
          </p:cNvSpPr>
          <p:nvPr>
            <p:ph type="ctrTitle"/>
          </p:nvPr>
        </p:nvSpPr>
        <p:spPr>
          <a:xfrm>
            <a:off x="627434" y="514555"/>
            <a:ext cx="8091114"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
        <p:nvSpPr>
          <p:cNvPr id="14"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2"/>
                </a:solidFill>
                <a:latin typeface="+mn-lt"/>
              </a:rPr>
              <a:pPr algn="r"/>
              <a:t>‹#›</a:t>
            </a:fld>
            <a:endParaRPr lang="en-US" sz="900" dirty="0">
              <a:solidFill>
                <a:schemeClr val="accent2"/>
              </a:solidFill>
              <a:latin typeface="+mn-lt"/>
            </a:endParaRPr>
          </a:p>
        </p:txBody>
      </p:sp>
      <p:pic>
        <p:nvPicPr>
          <p:cNvPr id="10" name="Picture 9">
            <a:extLst>
              <a:ext uri="{FF2B5EF4-FFF2-40B4-BE49-F238E27FC236}">
                <a16:creationId xmlns:a16="http://schemas.microsoft.com/office/drawing/2014/main" id="{9ECA53F0-5BB1-C740-BDD2-F0D8CE65E37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WMF Section 1 - Orange">
    <p:spTree>
      <p:nvGrpSpPr>
        <p:cNvPr id="1" name=""/>
        <p:cNvGrpSpPr/>
        <p:nvPr/>
      </p:nvGrpSpPr>
      <p:grpSpPr>
        <a:xfrm>
          <a:off x="0" y="0"/>
          <a:ext cx="0" cy="0"/>
          <a:chOff x="0" y="0"/>
          <a:chExt cx="0" cy="0"/>
        </a:xfrm>
      </p:grpSpPr>
      <p:sp>
        <p:nvSpPr>
          <p:cNvPr id="2" name="Rectangle 1"/>
          <p:cNvSpPr/>
          <p:nvPr userDrawn="1"/>
        </p:nvSpPr>
        <p:spPr>
          <a:xfrm>
            <a:off x="217054" y="1138"/>
            <a:ext cx="8928484"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Rectangle 2"/>
          <p:cNvSpPr/>
          <p:nvPr userDrawn="1"/>
        </p:nvSpPr>
        <p:spPr>
          <a:xfrm>
            <a:off x="0" y="0"/>
            <a:ext cx="217054" cy="6858000"/>
          </a:xfrm>
          <a:prstGeom prst="rect">
            <a:avLst/>
          </a:prstGeom>
          <a:solidFill>
            <a:schemeClr val="accent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 name="Subtitle 2"/>
          <p:cNvSpPr>
            <a:spLocks noGrp="1"/>
          </p:cNvSpPr>
          <p:nvPr>
            <p:ph type="subTitle" idx="1" hasCustomPrompt="1"/>
          </p:nvPr>
        </p:nvSpPr>
        <p:spPr>
          <a:xfrm>
            <a:off x="627434" y="1381535"/>
            <a:ext cx="7772399" cy="493860"/>
          </a:xfrm>
        </p:spPr>
        <p:txBody>
          <a:bodyPr anchor="b">
            <a:normAutofit/>
          </a:bodyPr>
          <a:lstStyle>
            <a:lvl1pPr marL="0" indent="0" algn="l">
              <a:lnSpc>
                <a:spcPct val="100000"/>
              </a:lnSpc>
              <a:buNone/>
              <a:defRPr sz="1300" b="1" spc="100" baseline="0">
                <a:solidFill>
                  <a:schemeClr val="accent2">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INSERT SECTION NUMBER</a:t>
            </a:r>
          </a:p>
        </p:txBody>
      </p:sp>
      <p:sp>
        <p:nvSpPr>
          <p:cNvPr id="44" name="Text Placeholder 43"/>
          <p:cNvSpPr>
            <a:spLocks noGrp="1"/>
          </p:cNvSpPr>
          <p:nvPr>
            <p:ph type="body" sz="quarter" idx="10" hasCustomPrompt="1"/>
          </p:nvPr>
        </p:nvSpPr>
        <p:spPr>
          <a:xfrm>
            <a:off x="627435" y="3270684"/>
            <a:ext cx="7772399" cy="914400"/>
          </a:xfrm>
        </p:spPr>
        <p:txBody>
          <a:bodyPr>
            <a:normAutofit/>
          </a:bodyPr>
          <a:lstStyle>
            <a:lvl1pPr marL="0" indent="0">
              <a:buNone/>
              <a:defRPr sz="1600" spc="0">
                <a:solidFill>
                  <a:schemeClr val="bg1"/>
                </a:solidFill>
              </a:defRPr>
            </a:lvl1pPr>
          </a:lstStyle>
          <a:p>
            <a:pPr lvl="0"/>
            <a:r>
              <a:rPr lang="en-US" dirty="0"/>
              <a:t>Insert sub text</a:t>
            </a:r>
          </a:p>
        </p:txBody>
      </p:sp>
      <p:sp>
        <p:nvSpPr>
          <p:cNvPr id="10" name="Title 1"/>
          <p:cNvSpPr>
            <a:spLocks noGrp="1"/>
          </p:cNvSpPr>
          <p:nvPr>
            <p:ph type="ctrTitle" hasCustomPrompt="1"/>
          </p:nvPr>
        </p:nvSpPr>
        <p:spPr>
          <a:xfrm>
            <a:off x="627435" y="1958976"/>
            <a:ext cx="7772400" cy="1310198"/>
          </a:xfrm>
          <a:effectLst/>
        </p:spPr>
        <p:txBody>
          <a:bodyPr anchor="t">
            <a:normAutofit/>
          </a:bodyPr>
          <a:lstStyle>
            <a:lvl1pPr algn="l">
              <a:lnSpc>
                <a:spcPct val="100000"/>
              </a:lnSpc>
              <a:defRPr sz="3900" b="1" spc="0" baseline="0">
                <a:solidFill>
                  <a:schemeClr val="bg1"/>
                </a:solidFill>
                <a:effectLst/>
              </a:defRPr>
            </a:lvl1pPr>
          </a:lstStyle>
          <a:p>
            <a:r>
              <a:rPr lang="en-US" dirty="0"/>
              <a:t>Click to edit master title style</a:t>
            </a:r>
          </a:p>
        </p:txBody>
      </p:sp>
      <p:sp>
        <p:nvSpPr>
          <p:cNvPr id="11"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1"/>
                </a:solidFill>
                <a:latin typeface="+mn-lt"/>
              </a:rPr>
              <a:pPr algn="r"/>
              <a:t>‹#›</a:t>
            </a:fld>
            <a:endParaRPr lang="en-US" sz="900" dirty="0">
              <a:solidFill>
                <a:schemeClr val="bg1"/>
              </a:solidFill>
              <a:latin typeface="+mn-lt"/>
            </a:endParaRPr>
          </a:p>
        </p:txBody>
      </p:sp>
      <p:sp>
        <p:nvSpPr>
          <p:cNvPr id="4" name="Footer Placeholder 3">
            <a:extLst>
              <a:ext uri="{FF2B5EF4-FFF2-40B4-BE49-F238E27FC236}">
                <a16:creationId xmlns:a16="http://schemas.microsoft.com/office/drawing/2014/main" id="{17953DE6-C42C-2741-8210-545029352F3B}"/>
              </a:ext>
            </a:extLst>
          </p:cNvPr>
          <p:cNvSpPr>
            <a:spLocks noGrp="1"/>
          </p:cNvSpPr>
          <p:nvPr>
            <p:ph type="ftr" sz="quarter" idx="11"/>
          </p:nvPr>
        </p:nvSpPr>
        <p:spPr/>
        <p:txBody>
          <a:bodyPr/>
          <a:lstStyle>
            <a:lvl1pPr>
              <a:defRPr>
                <a:solidFill>
                  <a:schemeClr val="bg1"/>
                </a:solidFill>
              </a:defRPr>
            </a:lvl1pPr>
          </a:lstStyle>
          <a:p>
            <a:r>
              <a:rPr lang="en-US"/>
              <a:t>Meeting Name  |  Meeting Date</a:t>
            </a:r>
            <a:endParaRPr lang="en-US" dirty="0"/>
          </a:p>
        </p:txBody>
      </p:sp>
      <p:pic>
        <p:nvPicPr>
          <p:cNvPr id="12" name="Picture 11">
            <a:extLst>
              <a:ext uri="{FF2B5EF4-FFF2-40B4-BE49-F238E27FC236}">
                <a16:creationId xmlns:a16="http://schemas.microsoft.com/office/drawing/2014/main" id="{4A0011FC-5244-FB4E-8CAB-5308AC46B375}"/>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627434" y="6183033"/>
            <a:ext cx="1379166" cy="413382"/>
          </a:xfrm>
          <a:prstGeom prst="rect">
            <a:avLst/>
          </a:prstGeom>
        </p:spPr>
      </p:pic>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CMWF Table - Orange">
    <p:bg>
      <p:bgPr>
        <a:solidFill>
          <a:schemeClr val="bg1"/>
        </a:solidFill>
        <a:effectLst/>
      </p:bgPr>
    </p:bg>
    <p:spTree>
      <p:nvGrpSpPr>
        <p:cNvPr id="1" name=""/>
        <p:cNvGrpSpPr/>
        <p:nvPr/>
      </p:nvGrpSpPr>
      <p:grpSpPr>
        <a:xfrm>
          <a:off x="0" y="0"/>
          <a:ext cx="0" cy="0"/>
          <a:chOff x="0" y="0"/>
          <a:chExt cx="0" cy="0"/>
        </a:xfrm>
      </p:grpSpPr>
      <p:sp>
        <p:nvSpPr>
          <p:cNvPr id="12" name="Table Placeholder 3"/>
          <p:cNvSpPr>
            <a:spLocks noGrp="1"/>
          </p:cNvSpPr>
          <p:nvPr>
            <p:ph type="tbl" sz="quarter" idx="22"/>
          </p:nvPr>
        </p:nvSpPr>
        <p:spPr>
          <a:xfrm>
            <a:off x="627433" y="1699589"/>
            <a:ext cx="8091115" cy="4054958"/>
          </a:xfrm>
        </p:spPr>
        <p:txBody>
          <a:bodyPr>
            <a:normAutofit/>
          </a:bodyPr>
          <a:lstStyle>
            <a:lvl1pPr marL="0" indent="0">
              <a:buNone/>
              <a:defRPr sz="1600"/>
            </a:lvl1pPr>
          </a:lstStyle>
          <a:p>
            <a:r>
              <a:rPr lang="en-US"/>
              <a:t>Click icon to add table</a:t>
            </a:r>
            <a:endParaRPr lang="en-US" dirty="0"/>
          </a:p>
        </p:txBody>
      </p:sp>
      <p:sp>
        <p:nvSpPr>
          <p:cNvPr id="3" name="Rectangle 2"/>
          <p:cNvSpPr/>
          <p:nvPr userDrawn="1"/>
        </p:nvSpPr>
        <p:spPr>
          <a:xfrm>
            <a:off x="0" y="0"/>
            <a:ext cx="217054"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2"/>
              </a:solidFill>
            </a:endParaRPr>
          </a:p>
        </p:txBody>
      </p:sp>
      <p:sp>
        <p:nvSpPr>
          <p:cNvPr id="9" name="Text Placeholder 4"/>
          <p:cNvSpPr>
            <a:spLocks noGrp="1"/>
          </p:cNvSpPr>
          <p:nvPr>
            <p:ph type="body" sz="quarter" idx="21" hasCustomPrompt="1"/>
          </p:nvPr>
        </p:nvSpPr>
        <p:spPr>
          <a:xfrm>
            <a:off x="2456296" y="5999997"/>
            <a:ext cx="6021879" cy="777375"/>
          </a:xfrm>
        </p:spPr>
        <p:txBody>
          <a:bodyPr anchor="ctr" anchorCtr="0">
            <a:normAutofit/>
          </a:bodyPr>
          <a:lstStyle>
            <a:lvl1pPr marL="0" indent="0">
              <a:buNone/>
              <a:defRPr sz="900" spc="0">
                <a:solidFill>
                  <a:srgbClr val="676E7B"/>
                </a:solidFill>
              </a:defRPr>
            </a:lvl1pPr>
          </a:lstStyle>
          <a:p>
            <a:pPr lvl="0"/>
            <a:r>
              <a:rPr lang="en-US" dirty="0"/>
              <a:t>Place graph source here</a:t>
            </a:r>
          </a:p>
        </p:txBody>
      </p:sp>
      <p:sp>
        <p:nvSpPr>
          <p:cNvPr id="15"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accent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11" name="Title 1"/>
          <p:cNvSpPr>
            <a:spLocks noGrp="1"/>
          </p:cNvSpPr>
          <p:nvPr>
            <p:ph type="ctrTitle"/>
          </p:nvPr>
        </p:nvSpPr>
        <p:spPr>
          <a:xfrm>
            <a:off x="627434" y="514555"/>
            <a:ext cx="8091114"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
        <p:nvSpPr>
          <p:cNvPr id="14"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2"/>
                </a:solidFill>
                <a:latin typeface="+mn-lt"/>
              </a:rPr>
              <a:pPr algn="r"/>
              <a:t>‹#›</a:t>
            </a:fld>
            <a:endParaRPr lang="en-US" sz="900" dirty="0">
              <a:solidFill>
                <a:schemeClr val="accent2"/>
              </a:solidFill>
              <a:latin typeface="+mn-lt"/>
            </a:endParaRPr>
          </a:p>
        </p:txBody>
      </p:sp>
      <p:pic>
        <p:nvPicPr>
          <p:cNvPr id="10" name="Picture 9">
            <a:extLst>
              <a:ext uri="{FF2B5EF4-FFF2-40B4-BE49-F238E27FC236}">
                <a16:creationId xmlns:a16="http://schemas.microsoft.com/office/drawing/2014/main" id="{AE2DDBCE-2E09-FC44-A7BB-1DDC7FAEEE0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Smart Art Layout: 02">
    <p:bg>
      <p:bgPr>
        <a:solidFill>
          <a:schemeClr val="bg1"/>
        </a:solidFill>
        <a:effectLst/>
      </p:bgPr>
    </p:bg>
    <p:spTree>
      <p:nvGrpSpPr>
        <p:cNvPr id="1" name=""/>
        <p:cNvGrpSpPr/>
        <p:nvPr/>
      </p:nvGrpSpPr>
      <p:grpSpPr>
        <a:xfrm>
          <a:off x="0" y="0"/>
          <a:ext cx="0" cy="0"/>
          <a:chOff x="0" y="0"/>
          <a:chExt cx="0" cy="0"/>
        </a:xfrm>
      </p:grpSpPr>
      <p:sp>
        <p:nvSpPr>
          <p:cNvPr id="3" name="Rectangle 2"/>
          <p:cNvSpPr/>
          <p:nvPr userDrawn="1"/>
        </p:nvSpPr>
        <p:spPr>
          <a:xfrm>
            <a:off x="0" y="0"/>
            <a:ext cx="217054"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Arrow: Pentagon 12"/>
          <p:cNvSpPr/>
          <p:nvPr/>
        </p:nvSpPr>
        <p:spPr>
          <a:xfrm>
            <a:off x="627434" y="1781334"/>
            <a:ext cx="1475370" cy="1322623"/>
          </a:xfrm>
          <a:prstGeom prst="homePlate">
            <a:avLst>
              <a:gd name="adj" fmla="val 19033"/>
            </a:avLst>
          </a:prstGeom>
          <a:solidFill>
            <a:schemeClr val="accent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4" name="Chevron 6"/>
          <p:cNvSpPr/>
          <p:nvPr/>
        </p:nvSpPr>
        <p:spPr>
          <a:xfrm>
            <a:off x="1955601" y="1771810"/>
            <a:ext cx="1493862" cy="1332148"/>
          </a:xfrm>
          <a:prstGeom prst="chevron">
            <a:avLst>
              <a:gd name="adj" fmla="val 20758"/>
            </a:avLst>
          </a:prstGeom>
          <a:solidFill>
            <a:schemeClr val="accent2">
              <a:lumMod val="60000"/>
              <a:lumOff val="40000"/>
            </a:schemeClr>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15" name="Chevron 6"/>
          <p:cNvSpPr/>
          <p:nvPr/>
        </p:nvSpPr>
        <p:spPr>
          <a:xfrm>
            <a:off x="1953579" y="3103956"/>
            <a:ext cx="1225550" cy="2009876"/>
          </a:xfrm>
          <a:prstGeom prst="chevron">
            <a:avLst>
              <a:gd name="adj" fmla="val 0"/>
            </a:avLst>
          </a:prstGeom>
          <a:solidFill>
            <a:schemeClr val="accent2">
              <a:lumMod val="20000"/>
              <a:lumOff val="80000"/>
            </a:schemeClr>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16" name="Chevron 6"/>
          <p:cNvSpPr/>
          <p:nvPr/>
        </p:nvSpPr>
        <p:spPr>
          <a:xfrm>
            <a:off x="627434" y="3103956"/>
            <a:ext cx="1222958" cy="2009876"/>
          </a:xfrm>
          <a:prstGeom prst="chevron">
            <a:avLst>
              <a:gd name="adj" fmla="val 0"/>
            </a:avLst>
          </a:prstGeom>
          <a:solidFill>
            <a:schemeClr val="accent2">
              <a:lumMod val="20000"/>
              <a:lumOff val="80000"/>
              <a:alpha val="50000"/>
            </a:schemeClr>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25" name="Chevron 6"/>
          <p:cNvSpPr/>
          <p:nvPr/>
        </p:nvSpPr>
        <p:spPr>
          <a:xfrm>
            <a:off x="3294323" y="1771810"/>
            <a:ext cx="1493862" cy="1332148"/>
          </a:xfrm>
          <a:prstGeom prst="chevron">
            <a:avLst>
              <a:gd name="adj" fmla="val 20758"/>
            </a:avLst>
          </a:prstGeom>
          <a:solidFill>
            <a:schemeClr val="accent2">
              <a:alpha val="80000"/>
            </a:schemeClr>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26" name="Chevron 6"/>
          <p:cNvSpPr/>
          <p:nvPr/>
        </p:nvSpPr>
        <p:spPr>
          <a:xfrm>
            <a:off x="3292301" y="3103956"/>
            <a:ext cx="1225550" cy="2009876"/>
          </a:xfrm>
          <a:prstGeom prst="chevron">
            <a:avLst>
              <a:gd name="adj" fmla="val 0"/>
            </a:avLst>
          </a:prstGeom>
          <a:solidFill>
            <a:schemeClr val="accent2">
              <a:lumMod val="40000"/>
              <a:lumOff val="60000"/>
              <a:alpha val="80000"/>
            </a:schemeClr>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18" name="Chevron 6"/>
          <p:cNvSpPr/>
          <p:nvPr/>
        </p:nvSpPr>
        <p:spPr>
          <a:xfrm>
            <a:off x="4620232" y="1771810"/>
            <a:ext cx="1493862" cy="1332148"/>
          </a:xfrm>
          <a:prstGeom prst="chevron">
            <a:avLst>
              <a:gd name="adj" fmla="val 20758"/>
            </a:avLst>
          </a:prstGeom>
          <a:solidFill>
            <a:schemeClr val="accent2"/>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19" name="Chevron 6"/>
          <p:cNvSpPr/>
          <p:nvPr/>
        </p:nvSpPr>
        <p:spPr>
          <a:xfrm>
            <a:off x="4618210" y="3103956"/>
            <a:ext cx="1225550" cy="2009876"/>
          </a:xfrm>
          <a:prstGeom prst="chevron">
            <a:avLst>
              <a:gd name="adj" fmla="val 0"/>
            </a:avLst>
          </a:prstGeom>
          <a:solidFill>
            <a:schemeClr val="accent2">
              <a:lumMod val="40000"/>
              <a:lumOff val="60000"/>
            </a:schemeClr>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23" name="Chevron 6"/>
          <p:cNvSpPr/>
          <p:nvPr/>
        </p:nvSpPr>
        <p:spPr>
          <a:xfrm>
            <a:off x="5945795" y="1771810"/>
            <a:ext cx="1493862" cy="1332148"/>
          </a:xfrm>
          <a:prstGeom prst="chevron">
            <a:avLst>
              <a:gd name="adj" fmla="val 20758"/>
            </a:avLst>
          </a:prstGeom>
          <a:solidFill>
            <a:schemeClr val="accent2">
              <a:lumMod val="75000"/>
            </a:schemeClr>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24" name="Chevron 6"/>
          <p:cNvSpPr/>
          <p:nvPr/>
        </p:nvSpPr>
        <p:spPr>
          <a:xfrm>
            <a:off x="5943773" y="3103956"/>
            <a:ext cx="1225550" cy="2009876"/>
          </a:xfrm>
          <a:prstGeom prst="chevron">
            <a:avLst>
              <a:gd name="adj" fmla="val 0"/>
            </a:avLst>
          </a:prstGeom>
          <a:solidFill>
            <a:schemeClr val="accent2">
              <a:alpha val="50000"/>
            </a:schemeClr>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21" name="Chevron 6"/>
          <p:cNvSpPr/>
          <p:nvPr/>
        </p:nvSpPr>
        <p:spPr>
          <a:xfrm>
            <a:off x="7288818" y="1771810"/>
            <a:ext cx="1296219" cy="1332942"/>
          </a:xfrm>
          <a:custGeom>
            <a:avLst/>
            <a:gdLst>
              <a:gd name="connsiteX0" fmla="*/ 0 w 1493862"/>
              <a:gd name="connsiteY0" fmla="*/ 0 h 1332148"/>
              <a:gd name="connsiteX1" fmla="*/ 1217335 w 1493862"/>
              <a:gd name="connsiteY1" fmla="*/ 0 h 1332148"/>
              <a:gd name="connsiteX2" fmla="*/ 1493862 w 1493862"/>
              <a:gd name="connsiteY2" fmla="*/ 666074 h 1332148"/>
              <a:gd name="connsiteX3" fmla="*/ 1217335 w 1493862"/>
              <a:gd name="connsiteY3" fmla="*/ 1332148 h 1332148"/>
              <a:gd name="connsiteX4" fmla="*/ 0 w 1493862"/>
              <a:gd name="connsiteY4" fmla="*/ 1332148 h 1332148"/>
              <a:gd name="connsiteX5" fmla="*/ 276527 w 1493862"/>
              <a:gd name="connsiteY5" fmla="*/ 666074 h 1332148"/>
              <a:gd name="connsiteX6" fmla="*/ 0 w 1493862"/>
              <a:gd name="connsiteY6" fmla="*/ 0 h 1332148"/>
              <a:gd name="connsiteX0" fmla="*/ 0 w 1493862"/>
              <a:gd name="connsiteY0" fmla="*/ 0 h 1332148"/>
              <a:gd name="connsiteX1" fmla="*/ 1295916 w 1493862"/>
              <a:gd name="connsiteY1" fmla="*/ 0 h 1332148"/>
              <a:gd name="connsiteX2" fmla="*/ 1493862 w 1493862"/>
              <a:gd name="connsiteY2" fmla="*/ 666074 h 1332148"/>
              <a:gd name="connsiteX3" fmla="*/ 1217335 w 1493862"/>
              <a:gd name="connsiteY3" fmla="*/ 1332148 h 1332148"/>
              <a:gd name="connsiteX4" fmla="*/ 0 w 1493862"/>
              <a:gd name="connsiteY4" fmla="*/ 1332148 h 1332148"/>
              <a:gd name="connsiteX5" fmla="*/ 276527 w 1493862"/>
              <a:gd name="connsiteY5" fmla="*/ 666074 h 1332148"/>
              <a:gd name="connsiteX6" fmla="*/ 0 w 1493862"/>
              <a:gd name="connsiteY6" fmla="*/ 0 h 1332148"/>
              <a:gd name="connsiteX0" fmla="*/ 0 w 1493862"/>
              <a:gd name="connsiteY0" fmla="*/ 0 h 1332148"/>
              <a:gd name="connsiteX1" fmla="*/ 1295916 w 1493862"/>
              <a:gd name="connsiteY1" fmla="*/ 0 h 1332148"/>
              <a:gd name="connsiteX2" fmla="*/ 1493862 w 1493862"/>
              <a:gd name="connsiteY2" fmla="*/ 666074 h 1332148"/>
              <a:gd name="connsiteX3" fmla="*/ 1293535 w 1493862"/>
              <a:gd name="connsiteY3" fmla="*/ 1329767 h 1332148"/>
              <a:gd name="connsiteX4" fmla="*/ 0 w 1493862"/>
              <a:gd name="connsiteY4" fmla="*/ 1332148 h 1332148"/>
              <a:gd name="connsiteX5" fmla="*/ 276527 w 1493862"/>
              <a:gd name="connsiteY5" fmla="*/ 666074 h 1332148"/>
              <a:gd name="connsiteX6" fmla="*/ 0 w 1493862"/>
              <a:gd name="connsiteY6" fmla="*/ 0 h 1332148"/>
              <a:gd name="connsiteX0" fmla="*/ 0 w 1296219"/>
              <a:gd name="connsiteY0" fmla="*/ 0 h 1332148"/>
              <a:gd name="connsiteX1" fmla="*/ 1295916 w 1296219"/>
              <a:gd name="connsiteY1" fmla="*/ 0 h 1332148"/>
              <a:gd name="connsiteX2" fmla="*/ 1296219 w 1296219"/>
              <a:gd name="connsiteY2" fmla="*/ 661312 h 1332148"/>
              <a:gd name="connsiteX3" fmla="*/ 1293535 w 1296219"/>
              <a:gd name="connsiteY3" fmla="*/ 1329767 h 1332148"/>
              <a:gd name="connsiteX4" fmla="*/ 0 w 1296219"/>
              <a:gd name="connsiteY4" fmla="*/ 1332148 h 1332148"/>
              <a:gd name="connsiteX5" fmla="*/ 276527 w 1296219"/>
              <a:gd name="connsiteY5" fmla="*/ 666074 h 1332148"/>
              <a:gd name="connsiteX6" fmla="*/ 0 w 1296219"/>
              <a:gd name="connsiteY6" fmla="*/ 0 h 1332148"/>
              <a:gd name="connsiteX0" fmla="*/ 0 w 1296219"/>
              <a:gd name="connsiteY0" fmla="*/ 0 h 1332148"/>
              <a:gd name="connsiteX1" fmla="*/ 1295916 w 1296219"/>
              <a:gd name="connsiteY1" fmla="*/ 0 h 1332148"/>
              <a:gd name="connsiteX2" fmla="*/ 1296219 w 1296219"/>
              <a:gd name="connsiteY2" fmla="*/ 661312 h 1332148"/>
              <a:gd name="connsiteX3" fmla="*/ 1293535 w 1296219"/>
              <a:gd name="connsiteY3" fmla="*/ 1329767 h 1332148"/>
              <a:gd name="connsiteX4" fmla="*/ 0 w 1296219"/>
              <a:gd name="connsiteY4" fmla="*/ 1332148 h 1332148"/>
              <a:gd name="connsiteX5" fmla="*/ 276527 w 1296219"/>
              <a:gd name="connsiteY5" fmla="*/ 666074 h 1332148"/>
              <a:gd name="connsiteX6" fmla="*/ 0 w 1296219"/>
              <a:gd name="connsiteY6" fmla="*/ 0 h 1332148"/>
              <a:gd name="connsiteX0" fmla="*/ 0 w 1296219"/>
              <a:gd name="connsiteY0" fmla="*/ 0 h 1332942"/>
              <a:gd name="connsiteX1" fmla="*/ 1295916 w 1296219"/>
              <a:gd name="connsiteY1" fmla="*/ 0 h 1332942"/>
              <a:gd name="connsiteX2" fmla="*/ 1296219 w 1296219"/>
              <a:gd name="connsiteY2" fmla="*/ 661312 h 1332942"/>
              <a:gd name="connsiteX3" fmla="*/ 1293535 w 1296219"/>
              <a:gd name="connsiteY3" fmla="*/ 1332942 h 1332942"/>
              <a:gd name="connsiteX4" fmla="*/ 0 w 1296219"/>
              <a:gd name="connsiteY4" fmla="*/ 1332148 h 1332942"/>
              <a:gd name="connsiteX5" fmla="*/ 276527 w 1296219"/>
              <a:gd name="connsiteY5" fmla="*/ 666074 h 1332942"/>
              <a:gd name="connsiteX6" fmla="*/ 0 w 1296219"/>
              <a:gd name="connsiteY6" fmla="*/ 0 h 1332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96219" h="1332942">
                <a:moveTo>
                  <a:pt x="0" y="0"/>
                </a:moveTo>
                <a:lnTo>
                  <a:pt x="1295916" y="0"/>
                </a:lnTo>
                <a:lnTo>
                  <a:pt x="1296219" y="661312"/>
                </a:lnTo>
                <a:cubicBezTo>
                  <a:pt x="1295324" y="884130"/>
                  <a:pt x="1294430" y="1110124"/>
                  <a:pt x="1293535" y="1332942"/>
                </a:cubicBezTo>
                <a:lnTo>
                  <a:pt x="0" y="1332148"/>
                </a:lnTo>
                <a:lnTo>
                  <a:pt x="276527" y="666074"/>
                </a:lnTo>
                <a:lnTo>
                  <a:pt x="0" y="0"/>
                </a:lnTo>
                <a:close/>
              </a:path>
            </a:pathLst>
          </a:custGeom>
          <a:solidFill>
            <a:schemeClr val="accent2">
              <a:lumMod val="50000"/>
            </a:schemeClr>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22" name="Chevron 6"/>
          <p:cNvSpPr/>
          <p:nvPr/>
        </p:nvSpPr>
        <p:spPr>
          <a:xfrm>
            <a:off x="7286797" y="3103956"/>
            <a:ext cx="1296182" cy="2009876"/>
          </a:xfrm>
          <a:prstGeom prst="chevron">
            <a:avLst>
              <a:gd name="adj" fmla="val 0"/>
            </a:avLst>
          </a:prstGeom>
          <a:solidFill>
            <a:schemeClr val="accent2">
              <a:alpha val="70000"/>
            </a:schemeClr>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59" name="Text Placeholder 4"/>
          <p:cNvSpPr>
            <a:spLocks noGrp="1"/>
          </p:cNvSpPr>
          <p:nvPr>
            <p:ph type="body" sz="quarter" idx="21"/>
          </p:nvPr>
        </p:nvSpPr>
        <p:spPr>
          <a:xfrm>
            <a:off x="713159" y="1781334"/>
            <a:ext cx="1312271"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0" name="Text Placeholder 4"/>
          <p:cNvSpPr>
            <a:spLocks noGrp="1"/>
          </p:cNvSpPr>
          <p:nvPr>
            <p:ph type="body" sz="quarter" idx="22"/>
          </p:nvPr>
        </p:nvSpPr>
        <p:spPr>
          <a:xfrm>
            <a:off x="713160" y="3175966"/>
            <a:ext cx="1160050" cy="1937866"/>
          </a:xfrm>
        </p:spPr>
        <p:txBody>
          <a:bodyPr anchor="t">
            <a:noAutofit/>
          </a:bodyPr>
          <a:lstStyle>
            <a:lvl1pPr marL="0" indent="0">
              <a:buNone/>
              <a:defRPr sz="1200">
                <a:solidFill>
                  <a:srgbClr val="4C515A"/>
                </a:solidFill>
              </a:defRPr>
            </a:lvl1pPr>
          </a:lstStyle>
          <a:p>
            <a:pPr lvl="0"/>
            <a:r>
              <a:rPr lang="en-US"/>
              <a:t>Click to edit Master text styles</a:t>
            </a:r>
          </a:p>
        </p:txBody>
      </p:sp>
      <p:sp>
        <p:nvSpPr>
          <p:cNvPr id="62" name="Text Placeholder 4"/>
          <p:cNvSpPr>
            <a:spLocks noGrp="1"/>
          </p:cNvSpPr>
          <p:nvPr>
            <p:ph type="body" sz="quarter" idx="23"/>
          </p:nvPr>
        </p:nvSpPr>
        <p:spPr>
          <a:xfrm>
            <a:off x="2293129"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4" name="Text Placeholder 4"/>
          <p:cNvSpPr>
            <a:spLocks noGrp="1"/>
          </p:cNvSpPr>
          <p:nvPr>
            <p:ph type="body" sz="quarter" idx="24" hasCustomPrompt="1"/>
          </p:nvPr>
        </p:nvSpPr>
        <p:spPr>
          <a:xfrm>
            <a:off x="2042306" y="3175966"/>
            <a:ext cx="1132521" cy="1937866"/>
          </a:xfrm>
        </p:spPr>
        <p:txBody>
          <a:bodyPr anchor="t">
            <a:noAutofit/>
          </a:bodyPr>
          <a:lstStyle>
            <a:lvl1pPr marL="0" indent="0">
              <a:buNone/>
              <a:defRPr sz="1200">
                <a:solidFill>
                  <a:srgbClr val="4C515A"/>
                </a:solidFill>
              </a:defRPr>
            </a:lvl1pPr>
          </a:lstStyle>
          <a:p>
            <a:pPr lvl="0"/>
            <a:r>
              <a:rPr lang="en-US" dirty="0"/>
              <a:t>Place graph source here</a:t>
            </a:r>
          </a:p>
        </p:txBody>
      </p:sp>
      <p:sp>
        <p:nvSpPr>
          <p:cNvPr id="65" name="Text Placeholder 4"/>
          <p:cNvSpPr>
            <a:spLocks noGrp="1"/>
          </p:cNvSpPr>
          <p:nvPr>
            <p:ph type="body" sz="quarter" idx="25"/>
          </p:nvPr>
        </p:nvSpPr>
        <p:spPr>
          <a:xfrm>
            <a:off x="3643329"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6" name="Text Placeholder 4"/>
          <p:cNvSpPr>
            <a:spLocks noGrp="1"/>
          </p:cNvSpPr>
          <p:nvPr>
            <p:ph type="body" sz="quarter" idx="26" hasCustomPrompt="1"/>
          </p:nvPr>
        </p:nvSpPr>
        <p:spPr>
          <a:xfrm>
            <a:off x="3392506" y="3175966"/>
            <a:ext cx="1108230" cy="1937866"/>
          </a:xfrm>
        </p:spPr>
        <p:txBody>
          <a:bodyPr anchor="t">
            <a:noAutofit/>
          </a:bodyPr>
          <a:lstStyle>
            <a:lvl1pPr marL="0" indent="0">
              <a:buNone/>
              <a:defRPr sz="1200">
                <a:solidFill>
                  <a:srgbClr val="4C515A"/>
                </a:solidFill>
              </a:defRPr>
            </a:lvl1pPr>
          </a:lstStyle>
          <a:p>
            <a:pPr lvl="0"/>
            <a:r>
              <a:rPr lang="en-US" dirty="0"/>
              <a:t>Place graph source here</a:t>
            </a:r>
          </a:p>
        </p:txBody>
      </p:sp>
      <p:sp>
        <p:nvSpPr>
          <p:cNvPr id="67" name="Text Placeholder 4"/>
          <p:cNvSpPr>
            <a:spLocks noGrp="1"/>
          </p:cNvSpPr>
          <p:nvPr>
            <p:ph type="body" sz="quarter" idx="27"/>
          </p:nvPr>
        </p:nvSpPr>
        <p:spPr>
          <a:xfrm>
            <a:off x="4947346"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8" name="Text Placeholder 4"/>
          <p:cNvSpPr>
            <a:spLocks noGrp="1"/>
          </p:cNvSpPr>
          <p:nvPr>
            <p:ph type="body" sz="quarter" idx="28"/>
          </p:nvPr>
        </p:nvSpPr>
        <p:spPr>
          <a:xfrm>
            <a:off x="4696523" y="3175966"/>
            <a:ext cx="1147237" cy="1937866"/>
          </a:xfrm>
        </p:spPr>
        <p:txBody>
          <a:bodyPr anchor="t">
            <a:noAutofit/>
          </a:bodyPr>
          <a:lstStyle>
            <a:lvl1pPr marL="0" indent="0">
              <a:buNone/>
              <a:defRPr sz="1200">
                <a:solidFill>
                  <a:srgbClr val="4C515A"/>
                </a:solidFill>
              </a:defRPr>
            </a:lvl1pPr>
          </a:lstStyle>
          <a:p>
            <a:pPr lvl="0"/>
            <a:r>
              <a:rPr lang="en-US"/>
              <a:t>Click to edit Master text styles</a:t>
            </a:r>
          </a:p>
        </p:txBody>
      </p:sp>
      <p:sp>
        <p:nvSpPr>
          <p:cNvPr id="69" name="Text Placeholder 4"/>
          <p:cNvSpPr>
            <a:spLocks noGrp="1"/>
          </p:cNvSpPr>
          <p:nvPr>
            <p:ph type="body" sz="quarter" idx="29"/>
          </p:nvPr>
        </p:nvSpPr>
        <p:spPr>
          <a:xfrm>
            <a:off x="6260096"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70" name="Text Placeholder 4"/>
          <p:cNvSpPr>
            <a:spLocks noGrp="1"/>
          </p:cNvSpPr>
          <p:nvPr>
            <p:ph type="body" sz="quarter" idx="30"/>
          </p:nvPr>
        </p:nvSpPr>
        <p:spPr>
          <a:xfrm>
            <a:off x="6009273" y="3175966"/>
            <a:ext cx="1160050" cy="1937866"/>
          </a:xfrm>
        </p:spPr>
        <p:txBody>
          <a:bodyPr anchor="t">
            <a:noAutofit/>
          </a:bodyPr>
          <a:lstStyle>
            <a:lvl1pPr marL="0" indent="0">
              <a:buNone/>
              <a:defRPr sz="1200">
                <a:solidFill>
                  <a:srgbClr val="4C515A"/>
                </a:solidFill>
              </a:defRPr>
            </a:lvl1pPr>
          </a:lstStyle>
          <a:p>
            <a:pPr lvl="0"/>
            <a:r>
              <a:rPr lang="en-US"/>
              <a:t>Click to edit Master text styles</a:t>
            </a:r>
          </a:p>
        </p:txBody>
      </p:sp>
      <p:sp>
        <p:nvSpPr>
          <p:cNvPr id="71" name="Text Placeholder 4"/>
          <p:cNvSpPr>
            <a:spLocks noGrp="1"/>
          </p:cNvSpPr>
          <p:nvPr>
            <p:ph type="body" sz="quarter" idx="31"/>
          </p:nvPr>
        </p:nvSpPr>
        <p:spPr>
          <a:xfrm>
            <a:off x="7625978" y="1781334"/>
            <a:ext cx="957002"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72" name="Text Placeholder 4"/>
          <p:cNvSpPr>
            <a:spLocks noGrp="1"/>
          </p:cNvSpPr>
          <p:nvPr>
            <p:ph type="body" sz="quarter" idx="32"/>
          </p:nvPr>
        </p:nvSpPr>
        <p:spPr>
          <a:xfrm>
            <a:off x="7346579" y="3175966"/>
            <a:ext cx="1160050" cy="1937866"/>
          </a:xfrm>
        </p:spPr>
        <p:txBody>
          <a:bodyPr anchor="t">
            <a:noAutofit/>
          </a:bodyPr>
          <a:lstStyle>
            <a:lvl1pPr marL="0" indent="0">
              <a:buNone/>
              <a:defRPr sz="1200">
                <a:solidFill>
                  <a:srgbClr val="4C515A"/>
                </a:solidFill>
              </a:defRPr>
            </a:lvl1pPr>
          </a:lstStyle>
          <a:p>
            <a:pPr lvl="0"/>
            <a:r>
              <a:rPr lang="en-US"/>
              <a:t>Click to edit Master text styles</a:t>
            </a:r>
          </a:p>
        </p:txBody>
      </p:sp>
      <p:sp>
        <p:nvSpPr>
          <p:cNvPr id="34" name="Text Placeholder 4"/>
          <p:cNvSpPr>
            <a:spLocks noGrp="1"/>
          </p:cNvSpPr>
          <p:nvPr>
            <p:ph type="body" sz="quarter" idx="33" hasCustomPrompt="1"/>
          </p:nvPr>
        </p:nvSpPr>
        <p:spPr>
          <a:xfrm>
            <a:off x="2456296" y="5999997"/>
            <a:ext cx="6024666" cy="777375"/>
          </a:xfrm>
        </p:spPr>
        <p:txBody>
          <a:bodyPr anchor="ctr" anchorCtr="0">
            <a:normAutofit/>
          </a:bodyPr>
          <a:lstStyle>
            <a:lvl1pPr marL="0" indent="0">
              <a:buNone/>
              <a:defRPr sz="900" spc="0">
                <a:solidFill>
                  <a:srgbClr val="676E7B"/>
                </a:solidFill>
              </a:defRPr>
            </a:lvl1pPr>
          </a:lstStyle>
          <a:p>
            <a:pPr lvl="0"/>
            <a:r>
              <a:rPr lang="en-US" dirty="0"/>
              <a:t>Place graph source here</a:t>
            </a:r>
          </a:p>
        </p:txBody>
      </p:sp>
      <p:sp>
        <p:nvSpPr>
          <p:cNvPr id="31"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accent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37"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
        <p:nvSpPr>
          <p:cNvPr id="33"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2"/>
                </a:solidFill>
                <a:latin typeface="+mn-lt"/>
              </a:rPr>
              <a:pPr algn="r"/>
              <a:t>‹#›</a:t>
            </a:fld>
            <a:endParaRPr lang="en-US" sz="900" dirty="0">
              <a:solidFill>
                <a:schemeClr val="accent2"/>
              </a:solidFill>
              <a:latin typeface="+mn-lt"/>
            </a:endParaRPr>
          </a:p>
        </p:txBody>
      </p:sp>
      <p:pic>
        <p:nvPicPr>
          <p:cNvPr id="35" name="Picture 34">
            <a:extLst>
              <a:ext uri="{FF2B5EF4-FFF2-40B4-BE49-F238E27FC236}">
                <a16:creationId xmlns:a16="http://schemas.microsoft.com/office/drawing/2014/main" id="{763FEE47-F1CB-DA4B-B896-D80B21BFC4D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Tree>
    <p:extLst>
      <p:ext uri="{BB962C8B-B14F-4D97-AF65-F5344CB8AC3E}">
        <p14:creationId xmlns:p14="http://schemas.microsoft.com/office/powerpoint/2010/main" val="61870938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5_Content Layout: 02">
    <p:bg>
      <p:bgRef idx="1001">
        <a:schemeClr val="bg1"/>
      </p:bgRef>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2"/>
                </a:solidFill>
                <a:latin typeface="+mn-lt"/>
              </a:rPr>
              <a:pPr algn="r"/>
              <a:t>‹#›</a:t>
            </a:fld>
            <a:endParaRPr lang="en-US" sz="900" dirty="0">
              <a:solidFill>
                <a:schemeClr val="bg2"/>
              </a:solidFill>
              <a:latin typeface="+mn-lt"/>
            </a:endParaRPr>
          </a:p>
        </p:txBody>
      </p:sp>
      <p:sp>
        <p:nvSpPr>
          <p:cNvPr id="12" name="Subtitle 2"/>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300" b="1" spc="100" baseline="0">
                <a:solidFill>
                  <a:schemeClr val="bg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10"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
        <p:nvSpPr>
          <p:cNvPr id="11" name="Text Placeholder 6">
            <a:extLst>
              <a:ext uri="{FF2B5EF4-FFF2-40B4-BE49-F238E27FC236}">
                <a16:creationId xmlns:a16="http://schemas.microsoft.com/office/drawing/2014/main" id="{32243C6F-909E-4F4E-BE06-20F78304CF7C}"/>
              </a:ext>
            </a:extLst>
          </p:cNvPr>
          <p:cNvSpPr>
            <a:spLocks noGrp="1"/>
          </p:cNvSpPr>
          <p:nvPr>
            <p:ph type="body" sz="quarter" idx="16"/>
          </p:nvPr>
        </p:nvSpPr>
        <p:spPr>
          <a:xfrm>
            <a:off x="627435" y="1828800"/>
            <a:ext cx="7919046" cy="4026822"/>
          </a:xfrm>
        </p:spPr>
        <p:txBody>
          <a:bodyPr>
            <a:normAutofit/>
          </a:bodyPr>
          <a:lstStyle>
            <a:lvl1pPr marL="171446" indent="-171446">
              <a:lnSpc>
                <a:spcPct val="100000"/>
              </a:lnSpc>
              <a:spcBef>
                <a:spcPts val="800"/>
              </a:spcBef>
              <a:spcAft>
                <a:spcPts val="600"/>
              </a:spcAft>
              <a:buClr>
                <a:schemeClr val="bg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tx1"/>
              </a:buClr>
              <a:buFont typeface="System Font Regular"/>
              <a:buChar char="−"/>
              <a:defRPr sz="1800">
                <a:solidFill>
                  <a:schemeClr val="tx1"/>
                </a:solidFill>
              </a:defRPr>
            </a:lvl2pPr>
            <a:lvl3pPr marL="515925" indent="-171446">
              <a:lnSpc>
                <a:spcPct val="100000"/>
              </a:lnSpc>
              <a:spcBef>
                <a:spcPts val="800"/>
              </a:spcBef>
              <a:spcAft>
                <a:spcPts val="600"/>
              </a:spcAft>
              <a:buClr>
                <a:schemeClr val="tx1"/>
              </a:buClr>
              <a:buFont typeface="System Font Regular"/>
              <a:buChar char="−"/>
              <a:defRPr sz="1600">
                <a:solidFill>
                  <a:schemeClr val="tx1"/>
                </a:solidFill>
              </a:defRPr>
            </a:lvl3pPr>
            <a:lvl4pPr marL="687371" indent="-171446">
              <a:lnSpc>
                <a:spcPct val="100000"/>
              </a:lnSpc>
              <a:spcBef>
                <a:spcPts val="800"/>
              </a:spcBef>
              <a:spcAft>
                <a:spcPts val="600"/>
              </a:spcAft>
              <a:buClr>
                <a:schemeClr val="tx1"/>
              </a:buClr>
              <a:buFont typeface="System Font Regular"/>
              <a:buChar char="−"/>
              <a:defRPr sz="1600">
                <a:solidFill>
                  <a:schemeClr val="tx1"/>
                </a:solidFill>
              </a:defRPr>
            </a:lvl4pPr>
            <a:lvl5pPr marL="858817" indent="-171446">
              <a:lnSpc>
                <a:spcPct val="100000"/>
              </a:lnSpc>
              <a:spcBef>
                <a:spcPts val="800"/>
              </a:spcBef>
              <a:spcAft>
                <a:spcPts val="600"/>
              </a:spcAft>
              <a:buClr>
                <a:schemeClr val="tx1"/>
              </a:buClr>
              <a:buFont typeface="System Font Regular"/>
              <a:buChar char="−"/>
              <a:defRPr sz="14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8" name="Picture 7">
            <a:extLst>
              <a:ext uri="{FF2B5EF4-FFF2-40B4-BE49-F238E27FC236}">
                <a16:creationId xmlns:a16="http://schemas.microsoft.com/office/drawing/2014/main" id="{A83B34DF-A767-5844-B3B8-534E1320726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5_CMWF Text White+Blue">
    <p:bg>
      <p:bgRef idx="1001">
        <a:schemeClr val="bg1"/>
      </p:bgRef>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29" name="Subtitle 2"/>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300" b="1" spc="100" baseline="0">
                <a:solidFill>
                  <a:schemeClr val="bg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2"/>
                </a:solidFill>
                <a:latin typeface="+mn-lt"/>
              </a:rPr>
              <a:pPr algn="r"/>
              <a:t>‹#›</a:t>
            </a:fld>
            <a:endParaRPr lang="en-US" sz="900" dirty="0">
              <a:solidFill>
                <a:schemeClr val="bg2"/>
              </a:solidFill>
              <a:latin typeface="+mn-lt"/>
            </a:endParaRPr>
          </a:p>
        </p:txBody>
      </p:sp>
      <p:sp>
        <p:nvSpPr>
          <p:cNvPr id="10"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
        <p:nvSpPr>
          <p:cNvPr id="14" name="Text Placeholder 6">
            <a:extLst>
              <a:ext uri="{FF2B5EF4-FFF2-40B4-BE49-F238E27FC236}">
                <a16:creationId xmlns:a16="http://schemas.microsoft.com/office/drawing/2014/main" id="{578D18D6-5355-B847-867A-88851FBFB4D3}"/>
              </a:ext>
            </a:extLst>
          </p:cNvPr>
          <p:cNvSpPr>
            <a:spLocks noGrp="1"/>
          </p:cNvSpPr>
          <p:nvPr>
            <p:ph type="body" sz="quarter" idx="16"/>
          </p:nvPr>
        </p:nvSpPr>
        <p:spPr>
          <a:xfrm>
            <a:off x="627435" y="1828800"/>
            <a:ext cx="3834782" cy="4026822"/>
          </a:xfrm>
        </p:spPr>
        <p:txBody>
          <a:bodyPr>
            <a:normAutofit/>
          </a:bodyPr>
          <a:lstStyle>
            <a:lvl1pPr marL="171446" indent="-171446">
              <a:lnSpc>
                <a:spcPct val="100000"/>
              </a:lnSpc>
              <a:spcBef>
                <a:spcPts val="800"/>
              </a:spcBef>
              <a:spcAft>
                <a:spcPts val="600"/>
              </a:spcAft>
              <a:buClr>
                <a:schemeClr val="bg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tx1"/>
              </a:buClr>
              <a:buFont typeface="System Font Regular"/>
              <a:buChar char="−"/>
              <a:defRPr sz="1800">
                <a:solidFill>
                  <a:schemeClr val="tx1"/>
                </a:solidFill>
              </a:defRPr>
            </a:lvl2pPr>
            <a:lvl3pPr marL="515925" indent="-171446">
              <a:lnSpc>
                <a:spcPct val="100000"/>
              </a:lnSpc>
              <a:spcBef>
                <a:spcPts val="800"/>
              </a:spcBef>
              <a:spcAft>
                <a:spcPts val="600"/>
              </a:spcAft>
              <a:buClr>
                <a:schemeClr val="tx1"/>
              </a:buClr>
              <a:buFont typeface="System Font Regular"/>
              <a:buChar char="−"/>
              <a:defRPr sz="1600">
                <a:solidFill>
                  <a:schemeClr val="tx1"/>
                </a:solidFill>
              </a:defRPr>
            </a:lvl3pPr>
            <a:lvl4pPr marL="687371" indent="-171446">
              <a:lnSpc>
                <a:spcPct val="100000"/>
              </a:lnSpc>
              <a:spcBef>
                <a:spcPts val="800"/>
              </a:spcBef>
              <a:spcAft>
                <a:spcPts val="600"/>
              </a:spcAft>
              <a:buClr>
                <a:schemeClr val="tx1"/>
              </a:buClr>
              <a:buFont typeface="System Font Regular"/>
              <a:buChar char="−"/>
              <a:defRPr sz="1600">
                <a:solidFill>
                  <a:schemeClr val="tx1"/>
                </a:solidFill>
              </a:defRPr>
            </a:lvl4pPr>
            <a:lvl5pPr marL="858817" indent="-171446">
              <a:lnSpc>
                <a:spcPct val="100000"/>
              </a:lnSpc>
              <a:spcBef>
                <a:spcPts val="800"/>
              </a:spcBef>
              <a:spcAft>
                <a:spcPts val="600"/>
              </a:spcAft>
              <a:buClr>
                <a:schemeClr val="tx1"/>
              </a:buClr>
              <a:buFont typeface="System Font Regular"/>
              <a:buChar char="−"/>
              <a:defRPr sz="14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Text Placeholder 6">
            <a:extLst>
              <a:ext uri="{FF2B5EF4-FFF2-40B4-BE49-F238E27FC236}">
                <a16:creationId xmlns:a16="http://schemas.microsoft.com/office/drawing/2014/main" id="{0B607CD4-0A0B-4844-A461-7C421EC293C5}"/>
              </a:ext>
            </a:extLst>
          </p:cNvPr>
          <p:cNvSpPr>
            <a:spLocks noGrp="1"/>
          </p:cNvSpPr>
          <p:nvPr>
            <p:ph type="body" sz="quarter" idx="17"/>
          </p:nvPr>
        </p:nvSpPr>
        <p:spPr>
          <a:xfrm>
            <a:off x="4711699" y="1828800"/>
            <a:ext cx="3834782" cy="4026822"/>
          </a:xfrm>
        </p:spPr>
        <p:txBody>
          <a:bodyPr>
            <a:normAutofit/>
          </a:bodyPr>
          <a:lstStyle>
            <a:lvl1pPr marL="171446" indent="-171446">
              <a:lnSpc>
                <a:spcPct val="100000"/>
              </a:lnSpc>
              <a:spcBef>
                <a:spcPts val="800"/>
              </a:spcBef>
              <a:spcAft>
                <a:spcPts val="600"/>
              </a:spcAft>
              <a:buClr>
                <a:schemeClr val="bg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tx1"/>
              </a:buClr>
              <a:buFont typeface="System Font Regular"/>
              <a:buChar char="−"/>
              <a:defRPr sz="1800">
                <a:solidFill>
                  <a:schemeClr val="tx1"/>
                </a:solidFill>
              </a:defRPr>
            </a:lvl2pPr>
            <a:lvl3pPr marL="515925" indent="-171446">
              <a:lnSpc>
                <a:spcPct val="100000"/>
              </a:lnSpc>
              <a:spcBef>
                <a:spcPts val="800"/>
              </a:spcBef>
              <a:spcAft>
                <a:spcPts val="600"/>
              </a:spcAft>
              <a:buClr>
                <a:schemeClr val="tx1"/>
              </a:buClr>
              <a:buFont typeface="System Font Regular"/>
              <a:buChar char="−"/>
              <a:defRPr sz="1600">
                <a:solidFill>
                  <a:schemeClr val="tx1"/>
                </a:solidFill>
              </a:defRPr>
            </a:lvl3pPr>
            <a:lvl4pPr marL="687371" indent="-171446">
              <a:lnSpc>
                <a:spcPct val="100000"/>
              </a:lnSpc>
              <a:spcBef>
                <a:spcPts val="800"/>
              </a:spcBef>
              <a:spcAft>
                <a:spcPts val="600"/>
              </a:spcAft>
              <a:buClr>
                <a:schemeClr val="tx1"/>
              </a:buClr>
              <a:buFont typeface="System Font Regular"/>
              <a:buChar char="−"/>
              <a:defRPr sz="1600">
                <a:solidFill>
                  <a:schemeClr val="tx1"/>
                </a:solidFill>
              </a:defRPr>
            </a:lvl4pPr>
            <a:lvl5pPr marL="858817" indent="-171446">
              <a:lnSpc>
                <a:spcPct val="100000"/>
              </a:lnSpc>
              <a:spcBef>
                <a:spcPts val="800"/>
              </a:spcBef>
              <a:spcAft>
                <a:spcPts val="600"/>
              </a:spcAft>
              <a:buClr>
                <a:schemeClr val="tx1"/>
              </a:buClr>
              <a:buFont typeface="System Font Regular"/>
              <a:buChar char="−"/>
              <a:defRPr sz="14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2" name="Picture 11">
            <a:extLst>
              <a:ext uri="{FF2B5EF4-FFF2-40B4-BE49-F238E27FC236}">
                <a16:creationId xmlns:a16="http://schemas.microsoft.com/office/drawing/2014/main" id="{8E0D6BB7-E3D2-4E49-B962-8713A5D71F2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6_CMWF Text White+Blue">
    <p:bg>
      <p:bgRef idx="1001">
        <a:schemeClr val="bg1"/>
      </p:bgRef>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29" name="Subtitle 2"/>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300" b="1" spc="100" baseline="0">
                <a:solidFill>
                  <a:schemeClr val="bg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2"/>
                </a:solidFill>
                <a:latin typeface="+mn-lt"/>
              </a:rPr>
              <a:pPr algn="r"/>
              <a:t>‹#›</a:t>
            </a:fld>
            <a:endParaRPr lang="en-US" sz="900" dirty="0">
              <a:solidFill>
                <a:schemeClr val="bg2"/>
              </a:solidFill>
              <a:latin typeface="+mn-lt"/>
            </a:endParaRPr>
          </a:p>
        </p:txBody>
      </p:sp>
      <p:sp>
        <p:nvSpPr>
          <p:cNvPr id="13" name="Text Placeholder 6"/>
          <p:cNvSpPr>
            <a:spLocks noGrp="1"/>
          </p:cNvSpPr>
          <p:nvPr>
            <p:ph type="body" sz="quarter" idx="16"/>
          </p:nvPr>
        </p:nvSpPr>
        <p:spPr>
          <a:xfrm>
            <a:off x="627435" y="1828800"/>
            <a:ext cx="3834782" cy="4026822"/>
          </a:xfrm>
        </p:spPr>
        <p:txBody>
          <a:bodyPr>
            <a:normAutofit/>
          </a:bodyPr>
          <a:lstStyle>
            <a:lvl1pPr marL="171446" indent="-171446">
              <a:lnSpc>
                <a:spcPct val="100000"/>
              </a:lnSpc>
              <a:spcBef>
                <a:spcPts val="800"/>
              </a:spcBef>
              <a:spcAft>
                <a:spcPts val="600"/>
              </a:spcAft>
              <a:buClr>
                <a:schemeClr val="bg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tx1"/>
              </a:buClr>
              <a:buFont typeface="System Font Regular"/>
              <a:buChar char="−"/>
              <a:defRPr sz="1800">
                <a:solidFill>
                  <a:schemeClr val="tx1"/>
                </a:solidFill>
              </a:defRPr>
            </a:lvl2pPr>
            <a:lvl3pPr marL="515925" indent="-171446">
              <a:lnSpc>
                <a:spcPct val="100000"/>
              </a:lnSpc>
              <a:spcBef>
                <a:spcPts val="800"/>
              </a:spcBef>
              <a:spcAft>
                <a:spcPts val="600"/>
              </a:spcAft>
              <a:buClr>
                <a:schemeClr val="tx1"/>
              </a:buClr>
              <a:buFont typeface="System Font Regular"/>
              <a:buChar char="−"/>
              <a:defRPr sz="1600">
                <a:solidFill>
                  <a:schemeClr val="tx1"/>
                </a:solidFill>
              </a:defRPr>
            </a:lvl3pPr>
            <a:lvl4pPr marL="687371" indent="-171446">
              <a:lnSpc>
                <a:spcPct val="100000"/>
              </a:lnSpc>
              <a:spcBef>
                <a:spcPts val="800"/>
              </a:spcBef>
              <a:spcAft>
                <a:spcPts val="600"/>
              </a:spcAft>
              <a:buClr>
                <a:schemeClr val="tx1"/>
              </a:buClr>
              <a:buFont typeface="System Font Regular"/>
              <a:buChar char="−"/>
              <a:defRPr sz="1600">
                <a:solidFill>
                  <a:schemeClr val="tx1"/>
                </a:solidFill>
              </a:defRPr>
            </a:lvl4pPr>
            <a:lvl5pPr marL="858817" indent="-171446">
              <a:lnSpc>
                <a:spcPct val="100000"/>
              </a:lnSpc>
              <a:spcBef>
                <a:spcPts val="800"/>
              </a:spcBef>
              <a:spcAft>
                <a:spcPts val="600"/>
              </a:spcAft>
              <a:buClr>
                <a:schemeClr val="tx1"/>
              </a:buClr>
              <a:buFont typeface="System Font Regular"/>
              <a:buChar char="−"/>
              <a:defRPr sz="14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Picture Placeholder 4"/>
          <p:cNvSpPr>
            <a:spLocks noGrp="1" noChangeAspect="1"/>
          </p:cNvSpPr>
          <p:nvPr>
            <p:ph type="pic" sz="quarter" idx="19"/>
          </p:nvPr>
        </p:nvSpPr>
        <p:spPr>
          <a:xfrm>
            <a:off x="4729971" y="1828798"/>
            <a:ext cx="3816510" cy="3816510"/>
          </a:xfrm>
          <a:prstGeom prst="ellipse">
            <a:avLst/>
          </a:prstGeom>
        </p:spPr>
        <p:txBody>
          <a:bodyPr anchor="ctr"/>
          <a:lstStyle>
            <a:lvl1pPr marL="0" indent="0" algn="ctr">
              <a:buNone/>
              <a:defRPr>
                <a:solidFill>
                  <a:schemeClr val="bg2"/>
                </a:solidFill>
              </a:defRPr>
            </a:lvl1pPr>
          </a:lstStyle>
          <a:p>
            <a:r>
              <a:rPr lang="en-US"/>
              <a:t>Drag picture to placeholder or click icon to add</a:t>
            </a:r>
            <a:endParaRPr lang="en-US" dirty="0"/>
          </a:p>
        </p:txBody>
      </p:sp>
      <p:sp>
        <p:nvSpPr>
          <p:cNvPr id="10"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pic>
        <p:nvPicPr>
          <p:cNvPr id="14" name="Picture 13">
            <a:extLst>
              <a:ext uri="{FF2B5EF4-FFF2-40B4-BE49-F238E27FC236}">
                <a16:creationId xmlns:a16="http://schemas.microsoft.com/office/drawing/2014/main" id="{6F3662ED-784C-D249-8795-CA82D1CC10F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CMWF Table - Teal">
    <p:bg>
      <p:bgPr>
        <a:solidFill>
          <a:schemeClr val="bg1"/>
        </a:solidFill>
        <a:effectLst/>
      </p:bgPr>
    </p:bg>
    <p:spTree>
      <p:nvGrpSpPr>
        <p:cNvPr id="1" name=""/>
        <p:cNvGrpSpPr/>
        <p:nvPr/>
      </p:nvGrpSpPr>
      <p:grpSpPr>
        <a:xfrm>
          <a:off x="0" y="0"/>
          <a:ext cx="0" cy="0"/>
          <a:chOff x="0" y="0"/>
          <a:chExt cx="0" cy="0"/>
        </a:xfrm>
      </p:grpSpPr>
      <p:sp>
        <p:nvSpPr>
          <p:cNvPr id="12" name="Table Placeholder 3"/>
          <p:cNvSpPr>
            <a:spLocks noGrp="1"/>
          </p:cNvSpPr>
          <p:nvPr>
            <p:ph type="tbl" sz="quarter" idx="22"/>
          </p:nvPr>
        </p:nvSpPr>
        <p:spPr>
          <a:xfrm>
            <a:off x="627433" y="1699589"/>
            <a:ext cx="8091115" cy="4054958"/>
          </a:xfrm>
        </p:spPr>
        <p:txBody>
          <a:bodyPr>
            <a:normAutofit/>
          </a:bodyPr>
          <a:lstStyle>
            <a:lvl1pPr marL="0" indent="0">
              <a:buNone/>
              <a:defRPr sz="1600"/>
            </a:lvl1pPr>
          </a:lstStyle>
          <a:p>
            <a:r>
              <a:rPr lang="en-US"/>
              <a:t>Click icon to add table</a:t>
            </a:r>
            <a:endParaRPr lang="en-US" dirty="0"/>
          </a:p>
        </p:txBody>
      </p:sp>
      <p:sp>
        <p:nvSpPr>
          <p:cNvPr id="3" name="Rectangle 2"/>
          <p:cNvSpPr/>
          <p:nvPr userDrawn="1"/>
        </p:nvSpPr>
        <p:spPr>
          <a:xfrm>
            <a:off x="0" y="0"/>
            <a:ext cx="217054"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9" name="Text Placeholder 4"/>
          <p:cNvSpPr>
            <a:spLocks noGrp="1"/>
          </p:cNvSpPr>
          <p:nvPr>
            <p:ph type="body" sz="quarter" idx="21" hasCustomPrompt="1"/>
          </p:nvPr>
        </p:nvSpPr>
        <p:spPr>
          <a:xfrm>
            <a:off x="2456297" y="5999997"/>
            <a:ext cx="6024666" cy="777375"/>
          </a:xfrm>
        </p:spPr>
        <p:txBody>
          <a:bodyPr anchor="ctr" anchorCtr="0">
            <a:normAutofit/>
          </a:bodyPr>
          <a:lstStyle>
            <a:lvl1pPr marL="0" indent="0">
              <a:buNone/>
              <a:defRPr sz="900" spc="0">
                <a:solidFill>
                  <a:srgbClr val="676E7B"/>
                </a:solidFill>
              </a:defRPr>
            </a:lvl1pPr>
          </a:lstStyle>
          <a:p>
            <a:pPr lvl="0"/>
            <a:r>
              <a:rPr lang="en-US" dirty="0"/>
              <a:t>Place graph source here</a:t>
            </a:r>
          </a:p>
        </p:txBody>
      </p:sp>
      <p:sp>
        <p:nvSpPr>
          <p:cNvPr id="11"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bg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15" name="Title 1"/>
          <p:cNvSpPr>
            <a:spLocks noGrp="1"/>
          </p:cNvSpPr>
          <p:nvPr>
            <p:ph type="ctrTitle"/>
          </p:nvPr>
        </p:nvSpPr>
        <p:spPr>
          <a:xfrm>
            <a:off x="627434" y="514555"/>
            <a:ext cx="8091114"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
        <p:nvSpPr>
          <p:cNvPr id="16"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2"/>
                </a:solidFill>
                <a:latin typeface="+mn-lt"/>
              </a:rPr>
              <a:pPr algn="r"/>
              <a:t>‹#›</a:t>
            </a:fld>
            <a:endParaRPr lang="en-US" sz="900" dirty="0">
              <a:solidFill>
                <a:schemeClr val="bg2"/>
              </a:solidFill>
              <a:latin typeface="+mn-lt"/>
            </a:endParaRPr>
          </a:p>
        </p:txBody>
      </p:sp>
      <p:pic>
        <p:nvPicPr>
          <p:cNvPr id="10" name="Picture 9">
            <a:extLst>
              <a:ext uri="{FF2B5EF4-FFF2-40B4-BE49-F238E27FC236}">
                <a16:creationId xmlns:a16="http://schemas.microsoft.com/office/drawing/2014/main" id="{FC0B4BE5-2887-AE45-9F8B-D30C7DD64F8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CMWF Graph - Teal">
    <p:bg>
      <p:bgPr>
        <a:solidFill>
          <a:schemeClr val="bg1"/>
        </a:solidFill>
        <a:effectLst/>
      </p:bgPr>
    </p:bg>
    <p:spTree>
      <p:nvGrpSpPr>
        <p:cNvPr id="1" name=""/>
        <p:cNvGrpSpPr/>
        <p:nvPr/>
      </p:nvGrpSpPr>
      <p:grpSpPr>
        <a:xfrm>
          <a:off x="0" y="0"/>
          <a:ext cx="0" cy="0"/>
          <a:chOff x="0" y="0"/>
          <a:chExt cx="0" cy="0"/>
        </a:xfrm>
      </p:grpSpPr>
      <p:sp>
        <p:nvSpPr>
          <p:cNvPr id="3" name="Rectangle 2"/>
          <p:cNvSpPr/>
          <p:nvPr userDrawn="1"/>
        </p:nvSpPr>
        <p:spPr>
          <a:xfrm>
            <a:off x="0" y="0"/>
            <a:ext cx="217054"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2"/>
              </a:solidFill>
            </a:endParaRPr>
          </a:p>
        </p:txBody>
      </p:sp>
      <p:sp>
        <p:nvSpPr>
          <p:cNvPr id="57" name="Chart Placeholder 5"/>
          <p:cNvSpPr>
            <a:spLocks noGrp="1"/>
          </p:cNvSpPr>
          <p:nvPr>
            <p:ph type="chart" sz="quarter" idx="19"/>
          </p:nvPr>
        </p:nvSpPr>
        <p:spPr>
          <a:xfrm>
            <a:off x="627433" y="1699588"/>
            <a:ext cx="8091115" cy="4054959"/>
          </a:xfrm>
        </p:spPr>
        <p:txBody>
          <a:bodyPr>
            <a:normAutofit/>
          </a:bodyPr>
          <a:lstStyle>
            <a:lvl1pPr marL="0" indent="0">
              <a:buNone/>
              <a:defRPr sz="1600">
                <a:solidFill>
                  <a:srgbClr val="4C515A"/>
                </a:solidFill>
              </a:defRPr>
            </a:lvl1pPr>
          </a:lstStyle>
          <a:p>
            <a:r>
              <a:rPr lang="en-US"/>
              <a:t>Click icon to add chart</a:t>
            </a:r>
          </a:p>
        </p:txBody>
      </p:sp>
      <p:sp>
        <p:nvSpPr>
          <p:cNvPr id="9" name="Text Placeholder 4"/>
          <p:cNvSpPr>
            <a:spLocks noGrp="1"/>
          </p:cNvSpPr>
          <p:nvPr>
            <p:ph type="body" sz="quarter" idx="21" hasCustomPrompt="1"/>
          </p:nvPr>
        </p:nvSpPr>
        <p:spPr>
          <a:xfrm>
            <a:off x="2456297" y="5999997"/>
            <a:ext cx="6030756" cy="777375"/>
          </a:xfrm>
        </p:spPr>
        <p:txBody>
          <a:bodyPr anchor="ctr" anchorCtr="0">
            <a:normAutofit/>
          </a:bodyPr>
          <a:lstStyle>
            <a:lvl1pPr marL="0" indent="0">
              <a:buNone/>
              <a:defRPr sz="900" spc="0">
                <a:solidFill>
                  <a:srgbClr val="676E7B"/>
                </a:solidFill>
              </a:defRPr>
            </a:lvl1pPr>
          </a:lstStyle>
          <a:p>
            <a:pPr lvl="0"/>
            <a:r>
              <a:rPr lang="en-US" dirty="0"/>
              <a:t>Place graph source here</a:t>
            </a:r>
          </a:p>
        </p:txBody>
      </p:sp>
      <p:sp>
        <p:nvSpPr>
          <p:cNvPr id="12"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bg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14" name="Title 1"/>
          <p:cNvSpPr>
            <a:spLocks noGrp="1"/>
          </p:cNvSpPr>
          <p:nvPr>
            <p:ph type="ctrTitle"/>
          </p:nvPr>
        </p:nvSpPr>
        <p:spPr>
          <a:xfrm>
            <a:off x="627434" y="514555"/>
            <a:ext cx="8091114"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
        <p:nvSpPr>
          <p:cNvPr id="13"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2"/>
                </a:solidFill>
                <a:latin typeface="+mn-lt"/>
              </a:rPr>
              <a:pPr algn="r"/>
              <a:t>‹#›</a:t>
            </a:fld>
            <a:endParaRPr lang="en-US" sz="900" dirty="0">
              <a:solidFill>
                <a:schemeClr val="bg2"/>
              </a:solidFill>
              <a:latin typeface="+mn-lt"/>
            </a:endParaRPr>
          </a:p>
        </p:txBody>
      </p:sp>
      <p:pic>
        <p:nvPicPr>
          <p:cNvPr id="10" name="Picture 9">
            <a:extLst>
              <a:ext uri="{FF2B5EF4-FFF2-40B4-BE49-F238E27FC236}">
                <a16:creationId xmlns:a16="http://schemas.microsoft.com/office/drawing/2014/main" id="{43A002C4-E0D3-A54E-A3B4-4CDAE08A7A6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CMWF Arrow Chart - Teal">
    <p:bg>
      <p:bgPr>
        <a:solidFill>
          <a:schemeClr val="bg1"/>
        </a:solidFill>
        <a:effectLst/>
      </p:bgPr>
    </p:bg>
    <p:spTree>
      <p:nvGrpSpPr>
        <p:cNvPr id="1" name=""/>
        <p:cNvGrpSpPr/>
        <p:nvPr/>
      </p:nvGrpSpPr>
      <p:grpSpPr>
        <a:xfrm>
          <a:off x="0" y="0"/>
          <a:ext cx="0" cy="0"/>
          <a:chOff x="0" y="0"/>
          <a:chExt cx="0" cy="0"/>
        </a:xfrm>
      </p:grpSpPr>
      <p:sp>
        <p:nvSpPr>
          <p:cNvPr id="3" name="Rectangle 2"/>
          <p:cNvSpPr/>
          <p:nvPr userDrawn="1"/>
        </p:nvSpPr>
        <p:spPr>
          <a:xfrm>
            <a:off x="0" y="0"/>
            <a:ext cx="217054"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Arrow: Pentagon 12"/>
          <p:cNvSpPr/>
          <p:nvPr/>
        </p:nvSpPr>
        <p:spPr>
          <a:xfrm>
            <a:off x="627434" y="1781334"/>
            <a:ext cx="1475370" cy="1322623"/>
          </a:xfrm>
          <a:prstGeom prst="homePlate">
            <a:avLst>
              <a:gd name="adj" fmla="val 19033"/>
            </a:avLst>
          </a:prstGeom>
          <a:solidFill>
            <a:srgbClr val="9CDCD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4" name="Chevron 6"/>
          <p:cNvSpPr/>
          <p:nvPr/>
        </p:nvSpPr>
        <p:spPr>
          <a:xfrm>
            <a:off x="1955601" y="1771810"/>
            <a:ext cx="1493862" cy="1332148"/>
          </a:xfrm>
          <a:prstGeom prst="chevron">
            <a:avLst>
              <a:gd name="adj" fmla="val 20758"/>
            </a:avLst>
          </a:prstGeom>
          <a:solidFill>
            <a:srgbClr val="72CECC"/>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15" name="Chevron 6"/>
          <p:cNvSpPr/>
          <p:nvPr/>
        </p:nvSpPr>
        <p:spPr>
          <a:xfrm>
            <a:off x="1953579" y="3103956"/>
            <a:ext cx="1225550" cy="2009876"/>
          </a:xfrm>
          <a:prstGeom prst="chevron">
            <a:avLst>
              <a:gd name="adj" fmla="val 0"/>
            </a:avLst>
          </a:prstGeom>
          <a:solidFill>
            <a:srgbClr val="DFF5F3"/>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16" name="Chevron 6"/>
          <p:cNvSpPr/>
          <p:nvPr/>
        </p:nvSpPr>
        <p:spPr>
          <a:xfrm>
            <a:off x="627434" y="3103956"/>
            <a:ext cx="1222958" cy="2009876"/>
          </a:xfrm>
          <a:prstGeom prst="chevron">
            <a:avLst>
              <a:gd name="adj" fmla="val 0"/>
            </a:avLst>
          </a:prstGeom>
          <a:solidFill>
            <a:srgbClr val="EDF9F8"/>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25" name="Chevron 6"/>
          <p:cNvSpPr/>
          <p:nvPr/>
        </p:nvSpPr>
        <p:spPr>
          <a:xfrm>
            <a:off x="3294323" y="1771810"/>
            <a:ext cx="1493862" cy="1332148"/>
          </a:xfrm>
          <a:prstGeom prst="chevron">
            <a:avLst>
              <a:gd name="adj" fmla="val 20758"/>
            </a:avLst>
          </a:prstGeom>
          <a:solidFill>
            <a:srgbClr val="4ABDBC"/>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26" name="Chevron 6"/>
          <p:cNvSpPr/>
          <p:nvPr/>
        </p:nvSpPr>
        <p:spPr>
          <a:xfrm>
            <a:off x="3292301" y="3103956"/>
            <a:ext cx="1225550" cy="2009876"/>
          </a:xfrm>
          <a:prstGeom prst="chevron">
            <a:avLst>
              <a:gd name="adj" fmla="val 0"/>
            </a:avLst>
          </a:prstGeom>
          <a:solidFill>
            <a:srgbClr val="CDEFEC"/>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18" name="Chevron 6"/>
          <p:cNvSpPr/>
          <p:nvPr/>
        </p:nvSpPr>
        <p:spPr>
          <a:xfrm>
            <a:off x="4620232" y="1771810"/>
            <a:ext cx="1493862" cy="1332148"/>
          </a:xfrm>
          <a:prstGeom prst="chevron">
            <a:avLst>
              <a:gd name="adj" fmla="val 20758"/>
            </a:avLst>
          </a:prstGeom>
          <a:solidFill>
            <a:srgbClr val="088FEA"/>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19" name="Chevron 6"/>
          <p:cNvSpPr/>
          <p:nvPr/>
        </p:nvSpPr>
        <p:spPr>
          <a:xfrm>
            <a:off x="4618210" y="3103956"/>
            <a:ext cx="1225550" cy="2009876"/>
          </a:xfrm>
          <a:prstGeom prst="chevron">
            <a:avLst>
              <a:gd name="adj" fmla="val 0"/>
            </a:avLst>
          </a:prstGeom>
          <a:solidFill>
            <a:srgbClr val="B6E8E3"/>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23" name="Chevron 6"/>
          <p:cNvSpPr/>
          <p:nvPr/>
        </p:nvSpPr>
        <p:spPr>
          <a:xfrm>
            <a:off x="5945795" y="1771810"/>
            <a:ext cx="1493862" cy="1332148"/>
          </a:xfrm>
          <a:prstGeom prst="chevron">
            <a:avLst>
              <a:gd name="adj" fmla="val 20758"/>
            </a:avLst>
          </a:prstGeom>
          <a:solidFill>
            <a:srgbClr val="0676C2"/>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24" name="Chevron 6"/>
          <p:cNvSpPr/>
          <p:nvPr/>
        </p:nvSpPr>
        <p:spPr>
          <a:xfrm>
            <a:off x="5943773" y="3103956"/>
            <a:ext cx="1225550" cy="2009876"/>
          </a:xfrm>
          <a:prstGeom prst="chevron">
            <a:avLst>
              <a:gd name="adj" fmla="val 0"/>
            </a:avLst>
          </a:prstGeom>
          <a:solidFill>
            <a:srgbClr val="9FE1DB"/>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21" name="Chevron 6"/>
          <p:cNvSpPr/>
          <p:nvPr/>
        </p:nvSpPr>
        <p:spPr>
          <a:xfrm>
            <a:off x="7288818" y="1771810"/>
            <a:ext cx="1296219" cy="1332942"/>
          </a:xfrm>
          <a:custGeom>
            <a:avLst/>
            <a:gdLst>
              <a:gd name="connsiteX0" fmla="*/ 0 w 1493862"/>
              <a:gd name="connsiteY0" fmla="*/ 0 h 1332148"/>
              <a:gd name="connsiteX1" fmla="*/ 1217335 w 1493862"/>
              <a:gd name="connsiteY1" fmla="*/ 0 h 1332148"/>
              <a:gd name="connsiteX2" fmla="*/ 1493862 w 1493862"/>
              <a:gd name="connsiteY2" fmla="*/ 666074 h 1332148"/>
              <a:gd name="connsiteX3" fmla="*/ 1217335 w 1493862"/>
              <a:gd name="connsiteY3" fmla="*/ 1332148 h 1332148"/>
              <a:gd name="connsiteX4" fmla="*/ 0 w 1493862"/>
              <a:gd name="connsiteY4" fmla="*/ 1332148 h 1332148"/>
              <a:gd name="connsiteX5" fmla="*/ 276527 w 1493862"/>
              <a:gd name="connsiteY5" fmla="*/ 666074 h 1332148"/>
              <a:gd name="connsiteX6" fmla="*/ 0 w 1493862"/>
              <a:gd name="connsiteY6" fmla="*/ 0 h 1332148"/>
              <a:gd name="connsiteX0" fmla="*/ 0 w 1493862"/>
              <a:gd name="connsiteY0" fmla="*/ 0 h 1332148"/>
              <a:gd name="connsiteX1" fmla="*/ 1295916 w 1493862"/>
              <a:gd name="connsiteY1" fmla="*/ 0 h 1332148"/>
              <a:gd name="connsiteX2" fmla="*/ 1493862 w 1493862"/>
              <a:gd name="connsiteY2" fmla="*/ 666074 h 1332148"/>
              <a:gd name="connsiteX3" fmla="*/ 1217335 w 1493862"/>
              <a:gd name="connsiteY3" fmla="*/ 1332148 h 1332148"/>
              <a:gd name="connsiteX4" fmla="*/ 0 w 1493862"/>
              <a:gd name="connsiteY4" fmla="*/ 1332148 h 1332148"/>
              <a:gd name="connsiteX5" fmla="*/ 276527 w 1493862"/>
              <a:gd name="connsiteY5" fmla="*/ 666074 h 1332148"/>
              <a:gd name="connsiteX6" fmla="*/ 0 w 1493862"/>
              <a:gd name="connsiteY6" fmla="*/ 0 h 1332148"/>
              <a:gd name="connsiteX0" fmla="*/ 0 w 1493862"/>
              <a:gd name="connsiteY0" fmla="*/ 0 h 1332148"/>
              <a:gd name="connsiteX1" fmla="*/ 1295916 w 1493862"/>
              <a:gd name="connsiteY1" fmla="*/ 0 h 1332148"/>
              <a:gd name="connsiteX2" fmla="*/ 1493862 w 1493862"/>
              <a:gd name="connsiteY2" fmla="*/ 666074 h 1332148"/>
              <a:gd name="connsiteX3" fmla="*/ 1293535 w 1493862"/>
              <a:gd name="connsiteY3" fmla="*/ 1329767 h 1332148"/>
              <a:gd name="connsiteX4" fmla="*/ 0 w 1493862"/>
              <a:gd name="connsiteY4" fmla="*/ 1332148 h 1332148"/>
              <a:gd name="connsiteX5" fmla="*/ 276527 w 1493862"/>
              <a:gd name="connsiteY5" fmla="*/ 666074 h 1332148"/>
              <a:gd name="connsiteX6" fmla="*/ 0 w 1493862"/>
              <a:gd name="connsiteY6" fmla="*/ 0 h 1332148"/>
              <a:gd name="connsiteX0" fmla="*/ 0 w 1296219"/>
              <a:gd name="connsiteY0" fmla="*/ 0 h 1332148"/>
              <a:gd name="connsiteX1" fmla="*/ 1295916 w 1296219"/>
              <a:gd name="connsiteY1" fmla="*/ 0 h 1332148"/>
              <a:gd name="connsiteX2" fmla="*/ 1296219 w 1296219"/>
              <a:gd name="connsiteY2" fmla="*/ 661312 h 1332148"/>
              <a:gd name="connsiteX3" fmla="*/ 1293535 w 1296219"/>
              <a:gd name="connsiteY3" fmla="*/ 1329767 h 1332148"/>
              <a:gd name="connsiteX4" fmla="*/ 0 w 1296219"/>
              <a:gd name="connsiteY4" fmla="*/ 1332148 h 1332148"/>
              <a:gd name="connsiteX5" fmla="*/ 276527 w 1296219"/>
              <a:gd name="connsiteY5" fmla="*/ 666074 h 1332148"/>
              <a:gd name="connsiteX6" fmla="*/ 0 w 1296219"/>
              <a:gd name="connsiteY6" fmla="*/ 0 h 1332148"/>
              <a:gd name="connsiteX0" fmla="*/ 0 w 1296219"/>
              <a:gd name="connsiteY0" fmla="*/ 0 h 1332148"/>
              <a:gd name="connsiteX1" fmla="*/ 1295916 w 1296219"/>
              <a:gd name="connsiteY1" fmla="*/ 0 h 1332148"/>
              <a:gd name="connsiteX2" fmla="*/ 1296219 w 1296219"/>
              <a:gd name="connsiteY2" fmla="*/ 661312 h 1332148"/>
              <a:gd name="connsiteX3" fmla="*/ 1293535 w 1296219"/>
              <a:gd name="connsiteY3" fmla="*/ 1329767 h 1332148"/>
              <a:gd name="connsiteX4" fmla="*/ 0 w 1296219"/>
              <a:gd name="connsiteY4" fmla="*/ 1332148 h 1332148"/>
              <a:gd name="connsiteX5" fmla="*/ 276527 w 1296219"/>
              <a:gd name="connsiteY5" fmla="*/ 666074 h 1332148"/>
              <a:gd name="connsiteX6" fmla="*/ 0 w 1296219"/>
              <a:gd name="connsiteY6" fmla="*/ 0 h 1332148"/>
              <a:gd name="connsiteX0" fmla="*/ 0 w 1296219"/>
              <a:gd name="connsiteY0" fmla="*/ 0 h 1332942"/>
              <a:gd name="connsiteX1" fmla="*/ 1295916 w 1296219"/>
              <a:gd name="connsiteY1" fmla="*/ 0 h 1332942"/>
              <a:gd name="connsiteX2" fmla="*/ 1296219 w 1296219"/>
              <a:gd name="connsiteY2" fmla="*/ 661312 h 1332942"/>
              <a:gd name="connsiteX3" fmla="*/ 1293535 w 1296219"/>
              <a:gd name="connsiteY3" fmla="*/ 1332942 h 1332942"/>
              <a:gd name="connsiteX4" fmla="*/ 0 w 1296219"/>
              <a:gd name="connsiteY4" fmla="*/ 1332148 h 1332942"/>
              <a:gd name="connsiteX5" fmla="*/ 276527 w 1296219"/>
              <a:gd name="connsiteY5" fmla="*/ 666074 h 1332942"/>
              <a:gd name="connsiteX6" fmla="*/ 0 w 1296219"/>
              <a:gd name="connsiteY6" fmla="*/ 0 h 1332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96219" h="1332942">
                <a:moveTo>
                  <a:pt x="0" y="0"/>
                </a:moveTo>
                <a:lnTo>
                  <a:pt x="1295916" y="0"/>
                </a:lnTo>
                <a:lnTo>
                  <a:pt x="1296219" y="661312"/>
                </a:lnTo>
                <a:cubicBezTo>
                  <a:pt x="1295324" y="884130"/>
                  <a:pt x="1294430" y="1110124"/>
                  <a:pt x="1293535" y="1332942"/>
                </a:cubicBezTo>
                <a:lnTo>
                  <a:pt x="0" y="1332148"/>
                </a:lnTo>
                <a:lnTo>
                  <a:pt x="276527" y="666074"/>
                </a:lnTo>
                <a:lnTo>
                  <a:pt x="0" y="0"/>
                </a:lnTo>
                <a:close/>
              </a:path>
            </a:pathLst>
          </a:custGeom>
          <a:solidFill>
            <a:srgbClr val="044C7F"/>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22" name="Chevron 6"/>
          <p:cNvSpPr/>
          <p:nvPr/>
        </p:nvSpPr>
        <p:spPr>
          <a:xfrm>
            <a:off x="7286797" y="3103956"/>
            <a:ext cx="1296182" cy="2009876"/>
          </a:xfrm>
          <a:prstGeom prst="chevron">
            <a:avLst>
              <a:gd name="adj" fmla="val 0"/>
            </a:avLst>
          </a:prstGeom>
          <a:solidFill>
            <a:srgbClr val="8ADAD2"/>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59" name="Text Placeholder 4"/>
          <p:cNvSpPr>
            <a:spLocks noGrp="1"/>
          </p:cNvSpPr>
          <p:nvPr>
            <p:ph type="body" sz="quarter" idx="21"/>
          </p:nvPr>
        </p:nvSpPr>
        <p:spPr>
          <a:xfrm>
            <a:off x="713159" y="1781334"/>
            <a:ext cx="1312271"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0" name="Text Placeholder 4"/>
          <p:cNvSpPr>
            <a:spLocks noGrp="1"/>
          </p:cNvSpPr>
          <p:nvPr>
            <p:ph type="body" sz="quarter" idx="22"/>
          </p:nvPr>
        </p:nvSpPr>
        <p:spPr>
          <a:xfrm>
            <a:off x="713160" y="3175966"/>
            <a:ext cx="1160050" cy="1937866"/>
          </a:xfrm>
        </p:spPr>
        <p:txBody>
          <a:bodyPr anchor="t">
            <a:noAutofit/>
          </a:bodyPr>
          <a:lstStyle>
            <a:lvl1pPr marL="0" indent="0">
              <a:buNone/>
              <a:defRPr sz="1200">
                <a:solidFill>
                  <a:srgbClr val="4C515A"/>
                </a:solidFill>
              </a:defRPr>
            </a:lvl1pPr>
          </a:lstStyle>
          <a:p>
            <a:pPr lvl="0"/>
            <a:r>
              <a:rPr lang="en-US"/>
              <a:t>Click to edit Master text styles</a:t>
            </a:r>
          </a:p>
        </p:txBody>
      </p:sp>
      <p:sp>
        <p:nvSpPr>
          <p:cNvPr id="62" name="Text Placeholder 4"/>
          <p:cNvSpPr>
            <a:spLocks noGrp="1"/>
          </p:cNvSpPr>
          <p:nvPr>
            <p:ph type="body" sz="quarter" idx="23"/>
          </p:nvPr>
        </p:nvSpPr>
        <p:spPr>
          <a:xfrm>
            <a:off x="2293129"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4" name="Text Placeholder 4"/>
          <p:cNvSpPr>
            <a:spLocks noGrp="1"/>
          </p:cNvSpPr>
          <p:nvPr>
            <p:ph type="body" sz="quarter" idx="24" hasCustomPrompt="1"/>
          </p:nvPr>
        </p:nvSpPr>
        <p:spPr>
          <a:xfrm>
            <a:off x="2042306" y="3175966"/>
            <a:ext cx="1132521" cy="1937866"/>
          </a:xfrm>
        </p:spPr>
        <p:txBody>
          <a:bodyPr anchor="t">
            <a:noAutofit/>
          </a:bodyPr>
          <a:lstStyle>
            <a:lvl1pPr marL="0" indent="0">
              <a:buNone/>
              <a:defRPr sz="1200">
                <a:solidFill>
                  <a:srgbClr val="4C515A"/>
                </a:solidFill>
              </a:defRPr>
            </a:lvl1pPr>
          </a:lstStyle>
          <a:p>
            <a:pPr lvl="0"/>
            <a:r>
              <a:rPr lang="en-US" dirty="0"/>
              <a:t>Place graph source here</a:t>
            </a:r>
          </a:p>
        </p:txBody>
      </p:sp>
      <p:sp>
        <p:nvSpPr>
          <p:cNvPr id="65" name="Text Placeholder 4"/>
          <p:cNvSpPr>
            <a:spLocks noGrp="1"/>
          </p:cNvSpPr>
          <p:nvPr>
            <p:ph type="body" sz="quarter" idx="25"/>
          </p:nvPr>
        </p:nvSpPr>
        <p:spPr>
          <a:xfrm>
            <a:off x="3643329"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6" name="Text Placeholder 4"/>
          <p:cNvSpPr>
            <a:spLocks noGrp="1"/>
          </p:cNvSpPr>
          <p:nvPr>
            <p:ph type="body" sz="quarter" idx="26" hasCustomPrompt="1"/>
          </p:nvPr>
        </p:nvSpPr>
        <p:spPr>
          <a:xfrm>
            <a:off x="3392506" y="3175966"/>
            <a:ext cx="1108230" cy="1937866"/>
          </a:xfrm>
        </p:spPr>
        <p:txBody>
          <a:bodyPr anchor="t">
            <a:noAutofit/>
          </a:bodyPr>
          <a:lstStyle>
            <a:lvl1pPr marL="0" indent="0">
              <a:buNone/>
              <a:defRPr sz="1200">
                <a:solidFill>
                  <a:srgbClr val="4C515A"/>
                </a:solidFill>
              </a:defRPr>
            </a:lvl1pPr>
          </a:lstStyle>
          <a:p>
            <a:pPr lvl="0"/>
            <a:r>
              <a:rPr lang="en-US" dirty="0"/>
              <a:t>Place graph source here</a:t>
            </a:r>
          </a:p>
        </p:txBody>
      </p:sp>
      <p:sp>
        <p:nvSpPr>
          <p:cNvPr id="67" name="Text Placeholder 4"/>
          <p:cNvSpPr>
            <a:spLocks noGrp="1"/>
          </p:cNvSpPr>
          <p:nvPr>
            <p:ph type="body" sz="quarter" idx="27"/>
          </p:nvPr>
        </p:nvSpPr>
        <p:spPr>
          <a:xfrm>
            <a:off x="4947346"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8" name="Text Placeholder 4"/>
          <p:cNvSpPr>
            <a:spLocks noGrp="1"/>
          </p:cNvSpPr>
          <p:nvPr>
            <p:ph type="body" sz="quarter" idx="28"/>
          </p:nvPr>
        </p:nvSpPr>
        <p:spPr>
          <a:xfrm>
            <a:off x="4696523" y="3175966"/>
            <a:ext cx="1147237" cy="1937866"/>
          </a:xfrm>
        </p:spPr>
        <p:txBody>
          <a:bodyPr anchor="t">
            <a:noAutofit/>
          </a:bodyPr>
          <a:lstStyle>
            <a:lvl1pPr marL="0" indent="0">
              <a:buNone/>
              <a:defRPr sz="1200">
                <a:solidFill>
                  <a:srgbClr val="4C515A"/>
                </a:solidFill>
              </a:defRPr>
            </a:lvl1pPr>
          </a:lstStyle>
          <a:p>
            <a:pPr lvl="0"/>
            <a:r>
              <a:rPr lang="en-US"/>
              <a:t>Click to edit Master text styles</a:t>
            </a:r>
          </a:p>
        </p:txBody>
      </p:sp>
      <p:sp>
        <p:nvSpPr>
          <p:cNvPr id="69" name="Text Placeholder 4"/>
          <p:cNvSpPr>
            <a:spLocks noGrp="1"/>
          </p:cNvSpPr>
          <p:nvPr>
            <p:ph type="body" sz="quarter" idx="29"/>
          </p:nvPr>
        </p:nvSpPr>
        <p:spPr>
          <a:xfrm>
            <a:off x="6260096"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70" name="Text Placeholder 4"/>
          <p:cNvSpPr>
            <a:spLocks noGrp="1"/>
          </p:cNvSpPr>
          <p:nvPr>
            <p:ph type="body" sz="quarter" idx="30"/>
          </p:nvPr>
        </p:nvSpPr>
        <p:spPr>
          <a:xfrm>
            <a:off x="6009273" y="3175966"/>
            <a:ext cx="1160050" cy="1937866"/>
          </a:xfrm>
        </p:spPr>
        <p:txBody>
          <a:bodyPr anchor="t">
            <a:noAutofit/>
          </a:bodyPr>
          <a:lstStyle>
            <a:lvl1pPr marL="0" indent="0">
              <a:buNone/>
              <a:defRPr sz="1200">
                <a:solidFill>
                  <a:srgbClr val="4C515A"/>
                </a:solidFill>
              </a:defRPr>
            </a:lvl1pPr>
          </a:lstStyle>
          <a:p>
            <a:pPr lvl="0"/>
            <a:r>
              <a:rPr lang="en-US"/>
              <a:t>Click to edit Master text styles</a:t>
            </a:r>
          </a:p>
        </p:txBody>
      </p:sp>
      <p:sp>
        <p:nvSpPr>
          <p:cNvPr id="71" name="Text Placeholder 4"/>
          <p:cNvSpPr>
            <a:spLocks noGrp="1"/>
          </p:cNvSpPr>
          <p:nvPr>
            <p:ph type="body" sz="quarter" idx="31"/>
          </p:nvPr>
        </p:nvSpPr>
        <p:spPr>
          <a:xfrm>
            <a:off x="7625978" y="1781334"/>
            <a:ext cx="957002"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72" name="Text Placeholder 4"/>
          <p:cNvSpPr>
            <a:spLocks noGrp="1"/>
          </p:cNvSpPr>
          <p:nvPr>
            <p:ph type="body" sz="quarter" idx="32"/>
          </p:nvPr>
        </p:nvSpPr>
        <p:spPr>
          <a:xfrm>
            <a:off x="7346579" y="3175966"/>
            <a:ext cx="1160050" cy="1937866"/>
          </a:xfrm>
        </p:spPr>
        <p:txBody>
          <a:bodyPr anchor="t">
            <a:noAutofit/>
          </a:bodyPr>
          <a:lstStyle>
            <a:lvl1pPr marL="0" indent="0">
              <a:buNone/>
              <a:defRPr sz="1200">
                <a:solidFill>
                  <a:srgbClr val="4C515A"/>
                </a:solidFill>
              </a:defRPr>
            </a:lvl1pPr>
          </a:lstStyle>
          <a:p>
            <a:pPr lvl="0"/>
            <a:r>
              <a:rPr lang="en-US"/>
              <a:t>Click to edit Master text styles</a:t>
            </a:r>
          </a:p>
        </p:txBody>
      </p:sp>
      <p:sp>
        <p:nvSpPr>
          <p:cNvPr id="34" name="Text Placeholder 4"/>
          <p:cNvSpPr>
            <a:spLocks noGrp="1"/>
          </p:cNvSpPr>
          <p:nvPr>
            <p:ph type="body" sz="quarter" idx="33" hasCustomPrompt="1"/>
          </p:nvPr>
        </p:nvSpPr>
        <p:spPr>
          <a:xfrm>
            <a:off x="2456297" y="5999997"/>
            <a:ext cx="6025788" cy="777375"/>
          </a:xfrm>
        </p:spPr>
        <p:txBody>
          <a:bodyPr anchor="ctr" anchorCtr="0">
            <a:normAutofit/>
          </a:bodyPr>
          <a:lstStyle>
            <a:lvl1pPr marL="0" indent="0">
              <a:buNone/>
              <a:defRPr sz="900" spc="0">
                <a:solidFill>
                  <a:srgbClr val="676E7B"/>
                </a:solidFill>
              </a:defRPr>
            </a:lvl1pPr>
          </a:lstStyle>
          <a:p>
            <a:pPr lvl="0"/>
            <a:r>
              <a:rPr lang="en-US" dirty="0"/>
              <a:t>Place graph source here</a:t>
            </a:r>
          </a:p>
        </p:txBody>
      </p:sp>
      <p:sp>
        <p:nvSpPr>
          <p:cNvPr id="31"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bg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36"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
        <p:nvSpPr>
          <p:cNvPr id="37"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2"/>
                </a:solidFill>
                <a:latin typeface="+mn-lt"/>
              </a:rPr>
              <a:pPr algn="r"/>
              <a:t>‹#›</a:t>
            </a:fld>
            <a:endParaRPr lang="en-US" sz="900" dirty="0">
              <a:solidFill>
                <a:schemeClr val="bg2"/>
              </a:solidFill>
              <a:latin typeface="+mn-lt"/>
            </a:endParaRPr>
          </a:p>
        </p:txBody>
      </p:sp>
      <p:pic>
        <p:nvPicPr>
          <p:cNvPr id="33" name="Picture 32">
            <a:extLst>
              <a:ext uri="{FF2B5EF4-FFF2-40B4-BE49-F238E27FC236}">
                <a16:creationId xmlns:a16="http://schemas.microsoft.com/office/drawing/2014/main" id="{932915A1-93EA-4542-9602-D99BAD44748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CMWF Quote - Blue">
    <p:spTree>
      <p:nvGrpSpPr>
        <p:cNvPr id="1" name=""/>
        <p:cNvGrpSpPr/>
        <p:nvPr/>
      </p:nvGrpSpPr>
      <p:grpSpPr>
        <a:xfrm>
          <a:off x="0" y="0"/>
          <a:ext cx="0" cy="0"/>
          <a:chOff x="0" y="0"/>
          <a:chExt cx="0" cy="0"/>
        </a:xfrm>
      </p:grpSpPr>
      <p:sp>
        <p:nvSpPr>
          <p:cNvPr id="49" name="Rectangle 48"/>
          <p:cNvSpPr/>
          <p:nvPr userDrawn="1"/>
        </p:nvSpPr>
        <p:spPr>
          <a:xfrm>
            <a:off x="-1538" y="0"/>
            <a:ext cx="9145538"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 name="Text Placeholder 41"/>
          <p:cNvSpPr>
            <a:spLocks noGrp="1"/>
          </p:cNvSpPr>
          <p:nvPr>
            <p:ph type="body" sz="quarter" idx="11" hasCustomPrompt="1"/>
          </p:nvPr>
        </p:nvSpPr>
        <p:spPr>
          <a:xfrm>
            <a:off x="467544" y="800708"/>
            <a:ext cx="8295992" cy="3288318"/>
          </a:xfrm>
        </p:spPr>
        <p:txBody>
          <a:bodyPr>
            <a:normAutofit/>
          </a:bodyPr>
          <a:lstStyle>
            <a:lvl1pPr marL="0" indent="0">
              <a:lnSpc>
                <a:spcPct val="110000"/>
              </a:lnSpc>
              <a:buNone/>
              <a:defRPr sz="3200" b="1" spc="0">
                <a:solidFill>
                  <a:schemeClr val="bg1"/>
                </a:solidFill>
              </a:defRPr>
            </a:lvl1pPr>
          </a:lstStyle>
          <a:p>
            <a:pPr lvl="0"/>
            <a:r>
              <a:rPr lang="en-US" dirty="0"/>
              <a:t>Insert additional sub text</a:t>
            </a:r>
          </a:p>
        </p:txBody>
      </p:sp>
      <p:sp>
        <p:nvSpPr>
          <p:cNvPr id="26" name="Picture Placeholder 2"/>
          <p:cNvSpPr>
            <a:spLocks noGrp="1" noChangeAspect="1"/>
          </p:cNvSpPr>
          <p:nvPr>
            <p:ph type="pic" sz="quarter" idx="12" hasCustomPrompt="1"/>
          </p:nvPr>
        </p:nvSpPr>
        <p:spPr>
          <a:xfrm>
            <a:off x="467544" y="4355357"/>
            <a:ext cx="914400" cy="914400"/>
          </a:xfrm>
          <a:prstGeom prst="ellipse">
            <a:avLst/>
          </a:prstGeom>
          <a:ln w="25400">
            <a:noFill/>
          </a:ln>
        </p:spPr>
        <p:txBody>
          <a:bodyPr anchor="ctr"/>
          <a:lstStyle>
            <a:lvl1pPr marL="0" indent="0" algn="ctr">
              <a:buFontTx/>
              <a:buNone/>
              <a:defRPr b="1">
                <a:solidFill>
                  <a:schemeClr val="bg1"/>
                </a:solidFill>
              </a:defRPr>
            </a:lvl1pPr>
          </a:lstStyle>
          <a:p>
            <a:r>
              <a:rPr lang="en-US" dirty="0"/>
              <a:t>Bio Pic</a:t>
            </a:r>
          </a:p>
        </p:txBody>
      </p:sp>
      <p:sp>
        <p:nvSpPr>
          <p:cNvPr id="27" name="Text Placeholder 41"/>
          <p:cNvSpPr>
            <a:spLocks noGrp="1"/>
          </p:cNvSpPr>
          <p:nvPr>
            <p:ph type="body" sz="quarter" idx="13" hasCustomPrompt="1"/>
          </p:nvPr>
        </p:nvSpPr>
        <p:spPr>
          <a:xfrm>
            <a:off x="1519519" y="4564056"/>
            <a:ext cx="4114800" cy="394589"/>
          </a:xfrm>
        </p:spPr>
        <p:txBody>
          <a:bodyPr>
            <a:normAutofit/>
          </a:bodyPr>
          <a:lstStyle>
            <a:lvl1pPr marL="0" indent="0">
              <a:lnSpc>
                <a:spcPct val="110000"/>
              </a:lnSpc>
              <a:buNone/>
              <a:defRPr sz="1600" b="1" spc="0">
                <a:solidFill>
                  <a:schemeClr val="bg1"/>
                </a:solidFill>
              </a:defRPr>
            </a:lvl1pPr>
          </a:lstStyle>
          <a:p>
            <a:pPr lvl="0"/>
            <a:r>
              <a:rPr lang="en-US" dirty="0"/>
              <a:t>Insert name of the person</a:t>
            </a:r>
          </a:p>
        </p:txBody>
      </p:sp>
      <p:sp>
        <p:nvSpPr>
          <p:cNvPr id="29" name="Text Placeholder 41"/>
          <p:cNvSpPr>
            <a:spLocks noGrp="1"/>
          </p:cNvSpPr>
          <p:nvPr>
            <p:ph type="body" sz="quarter" idx="14" hasCustomPrompt="1"/>
          </p:nvPr>
        </p:nvSpPr>
        <p:spPr>
          <a:xfrm>
            <a:off x="1519519" y="4848578"/>
            <a:ext cx="4114800" cy="394589"/>
          </a:xfrm>
        </p:spPr>
        <p:txBody>
          <a:bodyPr>
            <a:normAutofit/>
          </a:bodyPr>
          <a:lstStyle>
            <a:lvl1pPr marL="0" indent="0">
              <a:lnSpc>
                <a:spcPct val="110000"/>
              </a:lnSpc>
              <a:buNone/>
              <a:defRPr sz="1200" b="0" i="0" spc="0">
                <a:solidFill>
                  <a:schemeClr val="bg1"/>
                </a:solidFill>
              </a:defRPr>
            </a:lvl1pPr>
          </a:lstStyle>
          <a:p>
            <a:pPr lvl="0"/>
            <a:r>
              <a:rPr lang="en-US" dirty="0"/>
              <a:t>Insert designation</a:t>
            </a:r>
          </a:p>
        </p:txBody>
      </p:sp>
      <p:sp>
        <p:nvSpPr>
          <p:cNvPr id="18" name="Text Placeholder 41"/>
          <p:cNvSpPr>
            <a:spLocks noGrp="1"/>
          </p:cNvSpPr>
          <p:nvPr>
            <p:ph type="body" sz="quarter" idx="15" hasCustomPrompt="1"/>
          </p:nvPr>
        </p:nvSpPr>
        <p:spPr>
          <a:xfrm>
            <a:off x="1519519" y="5426340"/>
            <a:ext cx="3790789" cy="250929"/>
          </a:xfrm>
        </p:spPr>
        <p:txBody>
          <a:bodyPr anchor="t">
            <a:normAutofit/>
          </a:bodyPr>
          <a:lstStyle>
            <a:lvl1pPr marL="0" indent="0" algn="l">
              <a:lnSpc>
                <a:spcPct val="110000"/>
              </a:lnSpc>
              <a:buNone/>
              <a:defRPr sz="900" b="0" spc="0">
                <a:solidFill>
                  <a:schemeClr val="tx2">
                    <a:lumMod val="20000"/>
                    <a:lumOff val="80000"/>
                  </a:schemeClr>
                </a:solidFill>
              </a:defRPr>
            </a:lvl1pPr>
          </a:lstStyle>
          <a:p>
            <a:pPr lvl="0"/>
            <a:r>
              <a:rPr lang="en-US" dirty="0"/>
              <a:t>Insert Source Info</a:t>
            </a:r>
          </a:p>
        </p:txBody>
      </p:sp>
      <p:sp>
        <p:nvSpPr>
          <p:cNvPr id="15"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1"/>
                </a:solidFill>
                <a:latin typeface="+mn-lt"/>
              </a:rPr>
              <a:pPr algn="r"/>
              <a:t>‹#›</a:t>
            </a:fld>
            <a:endParaRPr lang="en-US" sz="900" dirty="0">
              <a:solidFill>
                <a:schemeClr val="bg1"/>
              </a:solidFill>
              <a:latin typeface="+mn-lt"/>
            </a:endParaRPr>
          </a:p>
        </p:txBody>
      </p:sp>
      <p:sp>
        <p:nvSpPr>
          <p:cNvPr id="3" name="Footer Placeholder 2">
            <a:extLst>
              <a:ext uri="{FF2B5EF4-FFF2-40B4-BE49-F238E27FC236}">
                <a16:creationId xmlns:a16="http://schemas.microsoft.com/office/drawing/2014/main" id="{D5192451-5459-9D43-8A99-516D9A08E359}"/>
              </a:ext>
            </a:extLst>
          </p:cNvPr>
          <p:cNvSpPr>
            <a:spLocks noGrp="1"/>
          </p:cNvSpPr>
          <p:nvPr>
            <p:ph type="ftr" sz="quarter" idx="16"/>
          </p:nvPr>
        </p:nvSpPr>
        <p:spPr/>
        <p:txBody>
          <a:bodyPr/>
          <a:lstStyle>
            <a:lvl1pPr>
              <a:defRPr>
                <a:solidFill>
                  <a:schemeClr val="bg1"/>
                </a:solidFill>
              </a:defRPr>
            </a:lvl1pPr>
          </a:lstStyle>
          <a:p>
            <a:r>
              <a:rPr lang="en-US"/>
              <a:t>Meeting Name  |  Meeting Date</a:t>
            </a:r>
            <a:endParaRPr lang="en-US" dirty="0"/>
          </a:p>
        </p:txBody>
      </p:sp>
      <p:pic>
        <p:nvPicPr>
          <p:cNvPr id="11" name="Picture 10">
            <a:extLst>
              <a:ext uri="{FF2B5EF4-FFF2-40B4-BE49-F238E27FC236}">
                <a16:creationId xmlns:a16="http://schemas.microsoft.com/office/drawing/2014/main" id="{5E6D3F57-B7D9-8F4B-98EC-025799A5977C}"/>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467544" y="6183033"/>
            <a:ext cx="1379166" cy="413382"/>
          </a:xfrm>
          <a:prstGeom prst="rect">
            <a:avLst/>
          </a:prstGeom>
        </p:spPr>
      </p:pic>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CMWF Quote - Orange">
    <p:spTree>
      <p:nvGrpSpPr>
        <p:cNvPr id="1" name=""/>
        <p:cNvGrpSpPr/>
        <p:nvPr/>
      </p:nvGrpSpPr>
      <p:grpSpPr>
        <a:xfrm>
          <a:off x="0" y="0"/>
          <a:ext cx="0" cy="0"/>
          <a:chOff x="0" y="0"/>
          <a:chExt cx="0" cy="0"/>
        </a:xfrm>
      </p:grpSpPr>
      <p:sp>
        <p:nvSpPr>
          <p:cNvPr id="49" name="Rectangle 48"/>
          <p:cNvSpPr/>
          <p:nvPr userDrawn="1"/>
        </p:nvSpPr>
        <p:spPr>
          <a:xfrm>
            <a:off x="-1538" y="0"/>
            <a:ext cx="9145538"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 name="Text Placeholder 41"/>
          <p:cNvSpPr>
            <a:spLocks noGrp="1"/>
          </p:cNvSpPr>
          <p:nvPr>
            <p:ph type="body" sz="quarter" idx="11" hasCustomPrompt="1"/>
          </p:nvPr>
        </p:nvSpPr>
        <p:spPr>
          <a:xfrm>
            <a:off x="467544" y="800708"/>
            <a:ext cx="8295992" cy="3288318"/>
          </a:xfrm>
        </p:spPr>
        <p:txBody>
          <a:bodyPr>
            <a:normAutofit/>
          </a:bodyPr>
          <a:lstStyle>
            <a:lvl1pPr marL="0" indent="0">
              <a:lnSpc>
                <a:spcPct val="110000"/>
              </a:lnSpc>
              <a:buNone/>
              <a:defRPr sz="3200" b="1" spc="0">
                <a:solidFill>
                  <a:schemeClr val="bg1"/>
                </a:solidFill>
              </a:defRPr>
            </a:lvl1pPr>
          </a:lstStyle>
          <a:p>
            <a:pPr lvl="0"/>
            <a:r>
              <a:rPr lang="en-US" dirty="0"/>
              <a:t>Insert additional sub text</a:t>
            </a:r>
          </a:p>
        </p:txBody>
      </p:sp>
      <p:sp>
        <p:nvSpPr>
          <p:cNvPr id="26" name="Picture Placeholder 2"/>
          <p:cNvSpPr>
            <a:spLocks noGrp="1" noChangeAspect="1"/>
          </p:cNvSpPr>
          <p:nvPr>
            <p:ph type="pic" sz="quarter" idx="12" hasCustomPrompt="1"/>
          </p:nvPr>
        </p:nvSpPr>
        <p:spPr>
          <a:xfrm>
            <a:off x="467544" y="4355357"/>
            <a:ext cx="914400" cy="914400"/>
          </a:xfrm>
          <a:prstGeom prst="ellipse">
            <a:avLst/>
          </a:prstGeom>
          <a:ln w="0">
            <a:noFill/>
          </a:ln>
        </p:spPr>
        <p:txBody>
          <a:bodyPr anchor="ctr"/>
          <a:lstStyle>
            <a:lvl1pPr marL="0" indent="0" algn="ctr">
              <a:buFontTx/>
              <a:buNone/>
              <a:defRPr b="1">
                <a:solidFill>
                  <a:schemeClr val="bg1"/>
                </a:solidFill>
              </a:defRPr>
            </a:lvl1pPr>
          </a:lstStyle>
          <a:p>
            <a:r>
              <a:rPr lang="en-US" dirty="0"/>
              <a:t>Bio Pic</a:t>
            </a:r>
          </a:p>
        </p:txBody>
      </p:sp>
      <p:sp>
        <p:nvSpPr>
          <p:cNvPr id="27" name="Text Placeholder 41"/>
          <p:cNvSpPr>
            <a:spLocks noGrp="1"/>
          </p:cNvSpPr>
          <p:nvPr>
            <p:ph type="body" sz="quarter" idx="13" hasCustomPrompt="1"/>
          </p:nvPr>
        </p:nvSpPr>
        <p:spPr>
          <a:xfrm>
            <a:off x="1519519" y="4564056"/>
            <a:ext cx="4114800" cy="394589"/>
          </a:xfrm>
        </p:spPr>
        <p:txBody>
          <a:bodyPr>
            <a:normAutofit/>
          </a:bodyPr>
          <a:lstStyle>
            <a:lvl1pPr marL="0" indent="0">
              <a:lnSpc>
                <a:spcPct val="110000"/>
              </a:lnSpc>
              <a:buNone/>
              <a:defRPr sz="1600" b="1" spc="0">
                <a:solidFill>
                  <a:schemeClr val="bg1"/>
                </a:solidFill>
              </a:defRPr>
            </a:lvl1pPr>
          </a:lstStyle>
          <a:p>
            <a:pPr lvl="0"/>
            <a:r>
              <a:rPr lang="en-US" dirty="0"/>
              <a:t>Insert name of the person</a:t>
            </a:r>
          </a:p>
        </p:txBody>
      </p:sp>
      <p:sp>
        <p:nvSpPr>
          <p:cNvPr id="29" name="Text Placeholder 41"/>
          <p:cNvSpPr>
            <a:spLocks noGrp="1"/>
          </p:cNvSpPr>
          <p:nvPr>
            <p:ph type="body" sz="quarter" idx="14" hasCustomPrompt="1"/>
          </p:nvPr>
        </p:nvSpPr>
        <p:spPr>
          <a:xfrm>
            <a:off x="1519519" y="4848578"/>
            <a:ext cx="4114800" cy="394589"/>
          </a:xfrm>
        </p:spPr>
        <p:txBody>
          <a:bodyPr>
            <a:normAutofit/>
          </a:bodyPr>
          <a:lstStyle>
            <a:lvl1pPr marL="0" indent="0">
              <a:lnSpc>
                <a:spcPct val="110000"/>
              </a:lnSpc>
              <a:buNone/>
              <a:defRPr sz="1200" b="0" i="0" spc="0">
                <a:solidFill>
                  <a:schemeClr val="bg1"/>
                </a:solidFill>
              </a:defRPr>
            </a:lvl1pPr>
          </a:lstStyle>
          <a:p>
            <a:pPr lvl="0"/>
            <a:r>
              <a:rPr lang="en-US" dirty="0"/>
              <a:t>Insert designation</a:t>
            </a:r>
          </a:p>
        </p:txBody>
      </p:sp>
      <p:sp>
        <p:nvSpPr>
          <p:cNvPr id="18" name="Text Placeholder 41"/>
          <p:cNvSpPr>
            <a:spLocks noGrp="1"/>
          </p:cNvSpPr>
          <p:nvPr>
            <p:ph type="body" sz="quarter" idx="15" hasCustomPrompt="1"/>
          </p:nvPr>
        </p:nvSpPr>
        <p:spPr>
          <a:xfrm>
            <a:off x="1519519" y="5426340"/>
            <a:ext cx="3790789" cy="250929"/>
          </a:xfrm>
        </p:spPr>
        <p:txBody>
          <a:bodyPr anchor="t">
            <a:normAutofit/>
          </a:bodyPr>
          <a:lstStyle>
            <a:lvl1pPr marL="0" indent="0" algn="l">
              <a:lnSpc>
                <a:spcPct val="110000"/>
              </a:lnSpc>
              <a:buNone/>
              <a:defRPr sz="900" b="0" spc="0">
                <a:solidFill>
                  <a:schemeClr val="accent2">
                    <a:lumMod val="40000"/>
                    <a:lumOff val="60000"/>
                  </a:schemeClr>
                </a:solidFill>
              </a:defRPr>
            </a:lvl1pPr>
          </a:lstStyle>
          <a:p>
            <a:pPr lvl="0"/>
            <a:r>
              <a:rPr lang="en-US" dirty="0"/>
              <a:t>Insert Source Info</a:t>
            </a:r>
          </a:p>
        </p:txBody>
      </p:sp>
      <p:sp>
        <p:nvSpPr>
          <p:cNvPr id="12"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1"/>
                </a:solidFill>
                <a:latin typeface="+mn-lt"/>
              </a:rPr>
              <a:pPr algn="r"/>
              <a:t>‹#›</a:t>
            </a:fld>
            <a:endParaRPr lang="en-US" sz="900" dirty="0">
              <a:solidFill>
                <a:schemeClr val="bg1"/>
              </a:solidFill>
              <a:latin typeface="+mn-lt"/>
            </a:endParaRPr>
          </a:p>
        </p:txBody>
      </p:sp>
      <p:sp>
        <p:nvSpPr>
          <p:cNvPr id="2" name="Footer Placeholder 1">
            <a:extLst>
              <a:ext uri="{FF2B5EF4-FFF2-40B4-BE49-F238E27FC236}">
                <a16:creationId xmlns:a16="http://schemas.microsoft.com/office/drawing/2014/main" id="{4AD26ECB-F423-1045-92B3-BDC984610628}"/>
              </a:ext>
            </a:extLst>
          </p:cNvPr>
          <p:cNvSpPr>
            <a:spLocks noGrp="1"/>
          </p:cNvSpPr>
          <p:nvPr>
            <p:ph type="ftr" sz="quarter" idx="16"/>
          </p:nvPr>
        </p:nvSpPr>
        <p:spPr/>
        <p:txBody>
          <a:bodyPr/>
          <a:lstStyle>
            <a:lvl1pPr>
              <a:defRPr>
                <a:solidFill>
                  <a:schemeClr val="bg1"/>
                </a:solidFill>
              </a:defRPr>
            </a:lvl1pPr>
          </a:lstStyle>
          <a:p>
            <a:r>
              <a:rPr lang="en-US"/>
              <a:t>Meeting Name  |  Meeting Date</a:t>
            </a:r>
            <a:endParaRPr lang="en-US" dirty="0"/>
          </a:p>
        </p:txBody>
      </p:sp>
      <p:pic>
        <p:nvPicPr>
          <p:cNvPr id="11" name="Picture 10">
            <a:extLst>
              <a:ext uri="{FF2B5EF4-FFF2-40B4-BE49-F238E27FC236}">
                <a16:creationId xmlns:a16="http://schemas.microsoft.com/office/drawing/2014/main" id="{D2C8B7AD-A6D7-AE46-8C4C-7FBBC674BCDF}"/>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467544" y="6183033"/>
            <a:ext cx="1379166" cy="413382"/>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MWF Section 1 - Teal">
    <p:spTree>
      <p:nvGrpSpPr>
        <p:cNvPr id="1" name=""/>
        <p:cNvGrpSpPr/>
        <p:nvPr/>
      </p:nvGrpSpPr>
      <p:grpSpPr>
        <a:xfrm>
          <a:off x="0" y="0"/>
          <a:ext cx="0" cy="0"/>
          <a:chOff x="0" y="0"/>
          <a:chExt cx="0" cy="0"/>
        </a:xfrm>
      </p:grpSpPr>
      <p:sp>
        <p:nvSpPr>
          <p:cNvPr id="2" name="Rectangle 1"/>
          <p:cNvSpPr/>
          <p:nvPr userDrawn="1"/>
        </p:nvSpPr>
        <p:spPr>
          <a:xfrm>
            <a:off x="217054" y="0"/>
            <a:ext cx="8928484"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Rectangle 2"/>
          <p:cNvSpPr/>
          <p:nvPr userDrawn="1"/>
        </p:nvSpPr>
        <p:spPr>
          <a:xfrm>
            <a:off x="0" y="0"/>
            <a:ext cx="217054" cy="6858000"/>
          </a:xfrm>
          <a:prstGeom prst="rect">
            <a:avLst/>
          </a:prstGeom>
          <a:solidFill>
            <a:schemeClr val="bg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Title 1"/>
          <p:cNvSpPr>
            <a:spLocks noGrp="1"/>
          </p:cNvSpPr>
          <p:nvPr>
            <p:ph type="ctrTitle" hasCustomPrompt="1"/>
          </p:nvPr>
        </p:nvSpPr>
        <p:spPr>
          <a:xfrm>
            <a:off x="627435" y="1958976"/>
            <a:ext cx="7772400" cy="1310198"/>
          </a:xfrm>
          <a:effectLst/>
        </p:spPr>
        <p:txBody>
          <a:bodyPr anchor="t">
            <a:normAutofit/>
          </a:bodyPr>
          <a:lstStyle>
            <a:lvl1pPr algn="l">
              <a:lnSpc>
                <a:spcPct val="100000"/>
              </a:lnSpc>
              <a:defRPr sz="3900" b="1" spc="0" baseline="0">
                <a:solidFill>
                  <a:schemeClr val="bg1"/>
                </a:solidFill>
                <a:effectLst/>
              </a:defRPr>
            </a:lvl1pPr>
          </a:lstStyle>
          <a:p>
            <a:r>
              <a:rPr lang="en-US" dirty="0"/>
              <a:t>Click to edit master title style</a:t>
            </a:r>
          </a:p>
        </p:txBody>
      </p:sp>
      <p:sp>
        <p:nvSpPr>
          <p:cNvPr id="44" name="Text Placeholder 43"/>
          <p:cNvSpPr>
            <a:spLocks noGrp="1"/>
          </p:cNvSpPr>
          <p:nvPr>
            <p:ph type="body" sz="quarter" idx="10" hasCustomPrompt="1"/>
          </p:nvPr>
        </p:nvSpPr>
        <p:spPr>
          <a:xfrm>
            <a:off x="627435" y="3270684"/>
            <a:ext cx="7772399" cy="914400"/>
          </a:xfrm>
        </p:spPr>
        <p:txBody>
          <a:bodyPr>
            <a:normAutofit/>
          </a:bodyPr>
          <a:lstStyle>
            <a:lvl1pPr marL="0" indent="0">
              <a:buNone/>
              <a:defRPr sz="1600" spc="0">
                <a:solidFill>
                  <a:schemeClr val="bg1"/>
                </a:solidFill>
              </a:defRPr>
            </a:lvl1pPr>
          </a:lstStyle>
          <a:p>
            <a:pPr lvl="0"/>
            <a:r>
              <a:rPr lang="en-US" dirty="0"/>
              <a:t>Insert sub text</a:t>
            </a:r>
          </a:p>
        </p:txBody>
      </p:sp>
      <p:sp>
        <p:nvSpPr>
          <p:cNvPr id="19" name="Subtitle 2"/>
          <p:cNvSpPr>
            <a:spLocks noGrp="1"/>
          </p:cNvSpPr>
          <p:nvPr>
            <p:ph type="subTitle" idx="1" hasCustomPrompt="1"/>
          </p:nvPr>
        </p:nvSpPr>
        <p:spPr>
          <a:xfrm>
            <a:off x="627434" y="1381535"/>
            <a:ext cx="7772399" cy="493860"/>
          </a:xfrm>
        </p:spPr>
        <p:txBody>
          <a:bodyPr anchor="b">
            <a:normAutofit/>
          </a:bodyPr>
          <a:lstStyle>
            <a:lvl1pPr marL="0" indent="0" algn="l">
              <a:lnSpc>
                <a:spcPct val="100000"/>
              </a:lnSpc>
              <a:buNone/>
              <a:defRPr sz="1300" b="1" spc="100" baseline="0">
                <a:solidFill>
                  <a:schemeClr val="bg2">
                    <a:lumMod val="40000"/>
                    <a:lumOff val="6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INSERT SECTION NUMBER</a:t>
            </a:r>
          </a:p>
        </p:txBody>
      </p:sp>
      <p:sp>
        <p:nvSpPr>
          <p:cNvPr id="10"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1"/>
                </a:solidFill>
                <a:latin typeface="+mn-lt"/>
              </a:rPr>
              <a:pPr algn="r"/>
              <a:t>‹#›</a:t>
            </a:fld>
            <a:endParaRPr lang="en-US" sz="900" dirty="0">
              <a:solidFill>
                <a:schemeClr val="bg1"/>
              </a:solidFill>
              <a:latin typeface="+mn-lt"/>
            </a:endParaRPr>
          </a:p>
        </p:txBody>
      </p:sp>
      <p:sp>
        <p:nvSpPr>
          <p:cNvPr id="4" name="Footer Placeholder 3">
            <a:extLst>
              <a:ext uri="{FF2B5EF4-FFF2-40B4-BE49-F238E27FC236}">
                <a16:creationId xmlns:a16="http://schemas.microsoft.com/office/drawing/2014/main" id="{7DE5A2D0-4F13-F245-8C06-5F0B8F40A9F8}"/>
              </a:ext>
            </a:extLst>
          </p:cNvPr>
          <p:cNvSpPr>
            <a:spLocks noGrp="1"/>
          </p:cNvSpPr>
          <p:nvPr>
            <p:ph type="ftr" sz="quarter" idx="11"/>
          </p:nvPr>
        </p:nvSpPr>
        <p:spPr/>
        <p:txBody>
          <a:bodyPr/>
          <a:lstStyle>
            <a:lvl1pPr>
              <a:defRPr>
                <a:solidFill>
                  <a:schemeClr val="bg1"/>
                </a:solidFill>
              </a:defRPr>
            </a:lvl1pPr>
          </a:lstStyle>
          <a:p>
            <a:r>
              <a:rPr lang="en-US"/>
              <a:t>Meeting Name  |  Meeting Date</a:t>
            </a:r>
            <a:endParaRPr lang="en-US" dirty="0"/>
          </a:p>
        </p:txBody>
      </p:sp>
      <p:pic>
        <p:nvPicPr>
          <p:cNvPr id="11" name="Picture 10">
            <a:extLst>
              <a:ext uri="{FF2B5EF4-FFF2-40B4-BE49-F238E27FC236}">
                <a16:creationId xmlns:a16="http://schemas.microsoft.com/office/drawing/2014/main" id="{7AED6370-4F07-5D41-8CB0-5ED304C96E77}"/>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627434" y="6183033"/>
            <a:ext cx="1379166" cy="413382"/>
          </a:xfrm>
          <a:prstGeom prst="rect">
            <a:avLst/>
          </a:prstGeom>
        </p:spPr>
      </p:pic>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CMWF Quote - Teal">
    <p:spTree>
      <p:nvGrpSpPr>
        <p:cNvPr id="1" name=""/>
        <p:cNvGrpSpPr/>
        <p:nvPr/>
      </p:nvGrpSpPr>
      <p:grpSpPr>
        <a:xfrm>
          <a:off x="0" y="0"/>
          <a:ext cx="0" cy="0"/>
          <a:chOff x="0" y="0"/>
          <a:chExt cx="0" cy="0"/>
        </a:xfrm>
      </p:grpSpPr>
      <p:sp>
        <p:nvSpPr>
          <p:cNvPr id="49" name="Rectangle 48"/>
          <p:cNvSpPr/>
          <p:nvPr userDrawn="1"/>
        </p:nvSpPr>
        <p:spPr>
          <a:xfrm>
            <a:off x="-1538" y="0"/>
            <a:ext cx="9145538"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 name="Text Placeholder 41"/>
          <p:cNvSpPr>
            <a:spLocks noGrp="1"/>
          </p:cNvSpPr>
          <p:nvPr>
            <p:ph type="body" sz="quarter" idx="11" hasCustomPrompt="1"/>
          </p:nvPr>
        </p:nvSpPr>
        <p:spPr>
          <a:xfrm>
            <a:off x="467544" y="800708"/>
            <a:ext cx="8295992" cy="3288318"/>
          </a:xfrm>
        </p:spPr>
        <p:txBody>
          <a:bodyPr>
            <a:normAutofit/>
          </a:bodyPr>
          <a:lstStyle>
            <a:lvl1pPr marL="0" indent="0">
              <a:lnSpc>
                <a:spcPct val="110000"/>
              </a:lnSpc>
              <a:buNone/>
              <a:defRPr sz="3200" b="1" spc="0">
                <a:solidFill>
                  <a:schemeClr val="bg1"/>
                </a:solidFill>
              </a:defRPr>
            </a:lvl1pPr>
          </a:lstStyle>
          <a:p>
            <a:pPr lvl="0"/>
            <a:r>
              <a:rPr lang="en-US" dirty="0"/>
              <a:t>Insert additional sub text</a:t>
            </a:r>
          </a:p>
        </p:txBody>
      </p:sp>
      <p:sp>
        <p:nvSpPr>
          <p:cNvPr id="26" name="Picture Placeholder 2"/>
          <p:cNvSpPr>
            <a:spLocks noGrp="1" noChangeAspect="1"/>
          </p:cNvSpPr>
          <p:nvPr>
            <p:ph type="pic" sz="quarter" idx="12" hasCustomPrompt="1"/>
          </p:nvPr>
        </p:nvSpPr>
        <p:spPr>
          <a:xfrm>
            <a:off x="467544" y="4355357"/>
            <a:ext cx="914400" cy="914400"/>
          </a:xfrm>
          <a:prstGeom prst="ellipse">
            <a:avLst/>
          </a:prstGeom>
          <a:ln w="25400">
            <a:noFill/>
          </a:ln>
        </p:spPr>
        <p:txBody>
          <a:bodyPr anchor="ctr"/>
          <a:lstStyle>
            <a:lvl1pPr marL="0" indent="0" algn="ctr">
              <a:buFontTx/>
              <a:buNone/>
              <a:defRPr b="1">
                <a:solidFill>
                  <a:schemeClr val="bg1"/>
                </a:solidFill>
              </a:defRPr>
            </a:lvl1pPr>
          </a:lstStyle>
          <a:p>
            <a:r>
              <a:rPr lang="en-US" dirty="0"/>
              <a:t>Bio Pic</a:t>
            </a:r>
          </a:p>
        </p:txBody>
      </p:sp>
      <p:sp>
        <p:nvSpPr>
          <p:cNvPr id="27" name="Text Placeholder 41"/>
          <p:cNvSpPr>
            <a:spLocks noGrp="1"/>
          </p:cNvSpPr>
          <p:nvPr>
            <p:ph type="body" sz="quarter" idx="13" hasCustomPrompt="1"/>
          </p:nvPr>
        </p:nvSpPr>
        <p:spPr>
          <a:xfrm>
            <a:off x="1519519" y="4564056"/>
            <a:ext cx="4114800" cy="394589"/>
          </a:xfrm>
        </p:spPr>
        <p:txBody>
          <a:bodyPr>
            <a:normAutofit/>
          </a:bodyPr>
          <a:lstStyle>
            <a:lvl1pPr marL="0" indent="0">
              <a:lnSpc>
                <a:spcPct val="110000"/>
              </a:lnSpc>
              <a:buNone/>
              <a:defRPr sz="1600" b="1" spc="0">
                <a:solidFill>
                  <a:schemeClr val="bg1"/>
                </a:solidFill>
              </a:defRPr>
            </a:lvl1pPr>
          </a:lstStyle>
          <a:p>
            <a:pPr lvl="0"/>
            <a:r>
              <a:rPr lang="en-US" dirty="0"/>
              <a:t>Insert name of the person</a:t>
            </a:r>
          </a:p>
        </p:txBody>
      </p:sp>
      <p:sp>
        <p:nvSpPr>
          <p:cNvPr id="29" name="Text Placeholder 41"/>
          <p:cNvSpPr>
            <a:spLocks noGrp="1"/>
          </p:cNvSpPr>
          <p:nvPr>
            <p:ph type="body" sz="quarter" idx="14" hasCustomPrompt="1"/>
          </p:nvPr>
        </p:nvSpPr>
        <p:spPr>
          <a:xfrm>
            <a:off x="1519519" y="4848578"/>
            <a:ext cx="4114800" cy="394589"/>
          </a:xfrm>
        </p:spPr>
        <p:txBody>
          <a:bodyPr>
            <a:normAutofit/>
          </a:bodyPr>
          <a:lstStyle>
            <a:lvl1pPr marL="0" indent="0">
              <a:lnSpc>
                <a:spcPct val="110000"/>
              </a:lnSpc>
              <a:buNone/>
              <a:defRPr sz="1200" b="0" i="0" spc="0">
                <a:solidFill>
                  <a:schemeClr val="bg1"/>
                </a:solidFill>
              </a:defRPr>
            </a:lvl1pPr>
          </a:lstStyle>
          <a:p>
            <a:pPr lvl="0"/>
            <a:r>
              <a:rPr lang="en-US" dirty="0"/>
              <a:t>Insert designation</a:t>
            </a:r>
          </a:p>
        </p:txBody>
      </p:sp>
      <p:sp>
        <p:nvSpPr>
          <p:cNvPr id="18" name="Text Placeholder 41"/>
          <p:cNvSpPr>
            <a:spLocks noGrp="1"/>
          </p:cNvSpPr>
          <p:nvPr>
            <p:ph type="body" sz="quarter" idx="15" hasCustomPrompt="1"/>
          </p:nvPr>
        </p:nvSpPr>
        <p:spPr>
          <a:xfrm>
            <a:off x="1519519" y="5426340"/>
            <a:ext cx="3790789" cy="250929"/>
          </a:xfrm>
        </p:spPr>
        <p:txBody>
          <a:bodyPr anchor="t">
            <a:normAutofit/>
          </a:bodyPr>
          <a:lstStyle>
            <a:lvl1pPr marL="0" indent="0" algn="l">
              <a:lnSpc>
                <a:spcPct val="110000"/>
              </a:lnSpc>
              <a:buNone/>
              <a:defRPr sz="900" b="0" spc="0">
                <a:solidFill>
                  <a:schemeClr val="bg2">
                    <a:lumMod val="20000"/>
                    <a:lumOff val="80000"/>
                  </a:schemeClr>
                </a:solidFill>
              </a:defRPr>
            </a:lvl1pPr>
          </a:lstStyle>
          <a:p>
            <a:pPr lvl="0"/>
            <a:r>
              <a:rPr lang="en-US" dirty="0"/>
              <a:t>Insert Source Info</a:t>
            </a:r>
          </a:p>
        </p:txBody>
      </p:sp>
      <p:sp>
        <p:nvSpPr>
          <p:cNvPr id="13"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1"/>
                </a:solidFill>
                <a:latin typeface="+mn-lt"/>
              </a:rPr>
              <a:pPr algn="r"/>
              <a:t>‹#›</a:t>
            </a:fld>
            <a:endParaRPr lang="en-US" sz="900" dirty="0">
              <a:solidFill>
                <a:schemeClr val="bg1"/>
              </a:solidFill>
              <a:latin typeface="+mn-lt"/>
            </a:endParaRPr>
          </a:p>
        </p:txBody>
      </p:sp>
      <p:sp>
        <p:nvSpPr>
          <p:cNvPr id="2" name="Footer Placeholder 1">
            <a:extLst>
              <a:ext uri="{FF2B5EF4-FFF2-40B4-BE49-F238E27FC236}">
                <a16:creationId xmlns:a16="http://schemas.microsoft.com/office/drawing/2014/main" id="{C25419DB-9474-2846-8B3E-DA30852DC010}"/>
              </a:ext>
            </a:extLst>
          </p:cNvPr>
          <p:cNvSpPr>
            <a:spLocks noGrp="1"/>
          </p:cNvSpPr>
          <p:nvPr>
            <p:ph type="ftr" sz="quarter" idx="16"/>
          </p:nvPr>
        </p:nvSpPr>
        <p:spPr/>
        <p:txBody>
          <a:bodyPr/>
          <a:lstStyle>
            <a:lvl1pPr>
              <a:defRPr>
                <a:solidFill>
                  <a:schemeClr val="bg1"/>
                </a:solidFill>
              </a:defRPr>
            </a:lvl1pPr>
          </a:lstStyle>
          <a:p>
            <a:r>
              <a:rPr lang="en-US"/>
              <a:t>Meeting Name  |  Meeting Date</a:t>
            </a:r>
            <a:endParaRPr lang="en-US" dirty="0"/>
          </a:p>
        </p:txBody>
      </p:sp>
      <p:pic>
        <p:nvPicPr>
          <p:cNvPr id="11" name="Picture 10">
            <a:extLst>
              <a:ext uri="{FF2B5EF4-FFF2-40B4-BE49-F238E27FC236}">
                <a16:creationId xmlns:a16="http://schemas.microsoft.com/office/drawing/2014/main" id="{ED40BC8F-F8D9-4849-9747-9D85A748CBF1}"/>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467544" y="6183033"/>
            <a:ext cx="1379166" cy="413382"/>
          </a:xfrm>
          <a:prstGeom prst="rect">
            <a:avLst/>
          </a:prstGeom>
        </p:spPr>
      </p:pic>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CMWF Quote - Green">
    <p:spTree>
      <p:nvGrpSpPr>
        <p:cNvPr id="1" name=""/>
        <p:cNvGrpSpPr/>
        <p:nvPr/>
      </p:nvGrpSpPr>
      <p:grpSpPr>
        <a:xfrm>
          <a:off x="0" y="0"/>
          <a:ext cx="0" cy="0"/>
          <a:chOff x="0" y="0"/>
          <a:chExt cx="0" cy="0"/>
        </a:xfrm>
      </p:grpSpPr>
      <p:sp>
        <p:nvSpPr>
          <p:cNvPr id="49" name="Rectangle 48"/>
          <p:cNvSpPr/>
          <p:nvPr userDrawn="1"/>
        </p:nvSpPr>
        <p:spPr>
          <a:xfrm>
            <a:off x="-1538" y="0"/>
            <a:ext cx="9145538" cy="685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 name="Text Placeholder 41"/>
          <p:cNvSpPr>
            <a:spLocks noGrp="1"/>
          </p:cNvSpPr>
          <p:nvPr>
            <p:ph type="body" sz="quarter" idx="11" hasCustomPrompt="1"/>
          </p:nvPr>
        </p:nvSpPr>
        <p:spPr>
          <a:xfrm>
            <a:off x="467544" y="800708"/>
            <a:ext cx="8295992" cy="3288318"/>
          </a:xfrm>
        </p:spPr>
        <p:txBody>
          <a:bodyPr>
            <a:normAutofit/>
          </a:bodyPr>
          <a:lstStyle>
            <a:lvl1pPr marL="0" indent="0">
              <a:lnSpc>
                <a:spcPct val="110000"/>
              </a:lnSpc>
              <a:buNone/>
              <a:defRPr sz="3200" b="1" spc="0">
                <a:solidFill>
                  <a:schemeClr val="bg1"/>
                </a:solidFill>
              </a:defRPr>
            </a:lvl1pPr>
          </a:lstStyle>
          <a:p>
            <a:pPr lvl="0"/>
            <a:r>
              <a:rPr lang="en-US" dirty="0"/>
              <a:t>Insert additional sub text</a:t>
            </a:r>
          </a:p>
        </p:txBody>
      </p:sp>
      <p:sp>
        <p:nvSpPr>
          <p:cNvPr id="26" name="Picture Placeholder 2"/>
          <p:cNvSpPr>
            <a:spLocks noGrp="1" noChangeAspect="1"/>
          </p:cNvSpPr>
          <p:nvPr>
            <p:ph type="pic" sz="quarter" idx="12" hasCustomPrompt="1"/>
          </p:nvPr>
        </p:nvSpPr>
        <p:spPr>
          <a:xfrm>
            <a:off x="467544" y="4355357"/>
            <a:ext cx="914400" cy="914400"/>
          </a:xfrm>
          <a:prstGeom prst="ellipse">
            <a:avLst/>
          </a:prstGeom>
          <a:ln w="25400">
            <a:noFill/>
          </a:ln>
        </p:spPr>
        <p:txBody>
          <a:bodyPr anchor="ctr"/>
          <a:lstStyle>
            <a:lvl1pPr marL="0" indent="0" algn="ctr">
              <a:buFontTx/>
              <a:buNone/>
              <a:defRPr b="1">
                <a:solidFill>
                  <a:schemeClr val="bg1"/>
                </a:solidFill>
              </a:defRPr>
            </a:lvl1pPr>
          </a:lstStyle>
          <a:p>
            <a:r>
              <a:rPr lang="en-US" dirty="0"/>
              <a:t>Bio Pic</a:t>
            </a:r>
          </a:p>
        </p:txBody>
      </p:sp>
      <p:sp>
        <p:nvSpPr>
          <p:cNvPr id="27" name="Text Placeholder 41"/>
          <p:cNvSpPr>
            <a:spLocks noGrp="1"/>
          </p:cNvSpPr>
          <p:nvPr>
            <p:ph type="body" sz="quarter" idx="13" hasCustomPrompt="1"/>
          </p:nvPr>
        </p:nvSpPr>
        <p:spPr>
          <a:xfrm>
            <a:off x="1519519" y="4564056"/>
            <a:ext cx="4114800" cy="394589"/>
          </a:xfrm>
        </p:spPr>
        <p:txBody>
          <a:bodyPr>
            <a:normAutofit/>
          </a:bodyPr>
          <a:lstStyle>
            <a:lvl1pPr marL="0" indent="0">
              <a:lnSpc>
                <a:spcPct val="110000"/>
              </a:lnSpc>
              <a:buNone/>
              <a:defRPr sz="1600" b="1" spc="0">
                <a:solidFill>
                  <a:schemeClr val="bg1"/>
                </a:solidFill>
              </a:defRPr>
            </a:lvl1pPr>
          </a:lstStyle>
          <a:p>
            <a:pPr lvl="0"/>
            <a:r>
              <a:rPr lang="en-US" dirty="0"/>
              <a:t>Insert name of the person</a:t>
            </a:r>
          </a:p>
        </p:txBody>
      </p:sp>
      <p:sp>
        <p:nvSpPr>
          <p:cNvPr id="29" name="Text Placeholder 41"/>
          <p:cNvSpPr>
            <a:spLocks noGrp="1"/>
          </p:cNvSpPr>
          <p:nvPr>
            <p:ph type="body" sz="quarter" idx="14" hasCustomPrompt="1"/>
          </p:nvPr>
        </p:nvSpPr>
        <p:spPr>
          <a:xfrm>
            <a:off x="1519519" y="4848578"/>
            <a:ext cx="4114800" cy="394589"/>
          </a:xfrm>
        </p:spPr>
        <p:txBody>
          <a:bodyPr>
            <a:normAutofit/>
          </a:bodyPr>
          <a:lstStyle>
            <a:lvl1pPr marL="0" indent="0">
              <a:lnSpc>
                <a:spcPct val="110000"/>
              </a:lnSpc>
              <a:buNone/>
              <a:defRPr sz="1200" b="0" i="0" spc="0">
                <a:solidFill>
                  <a:schemeClr val="bg1"/>
                </a:solidFill>
              </a:defRPr>
            </a:lvl1pPr>
          </a:lstStyle>
          <a:p>
            <a:pPr lvl="0"/>
            <a:r>
              <a:rPr lang="en-US" dirty="0"/>
              <a:t>Insert designation</a:t>
            </a:r>
          </a:p>
        </p:txBody>
      </p:sp>
      <p:sp>
        <p:nvSpPr>
          <p:cNvPr id="18" name="Text Placeholder 41"/>
          <p:cNvSpPr>
            <a:spLocks noGrp="1"/>
          </p:cNvSpPr>
          <p:nvPr>
            <p:ph type="body" sz="quarter" idx="15" hasCustomPrompt="1"/>
          </p:nvPr>
        </p:nvSpPr>
        <p:spPr>
          <a:xfrm>
            <a:off x="1519519" y="5426340"/>
            <a:ext cx="3790789" cy="250929"/>
          </a:xfrm>
        </p:spPr>
        <p:txBody>
          <a:bodyPr anchor="t">
            <a:normAutofit/>
          </a:bodyPr>
          <a:lstStyle>
            <a:lvl1pPr marL="0" indent="0" algn="l">
              <a:lnSpc>
                <a:spcPct val="110000"/>
              </a:lnSpc>
              <a:buNone/>
              <a:defRPr sz="900" b="0" spc="0">
                <a:solidFill>
                  <a:schemeClr val="accent4">
                    <a:lumMod val="40000"/>
                    <a:lumOff val="60000"/>
                  </a:schemeClr>
                </a:solidFill>
              </a:defRPr>
            </a:lvl1pPr>
          </a:lstStyle>
          <a:p>
            <a:pPr lvl="0"/>
            <a:r>
              <a:rPr lang="en-US" dirty="0"/>
              <a:t>Insert Source Info</a:t>
            </a:r>
          </a:p>
        </p:txBody>
      </p:sp>
      <p:sp>
        <p:nvSpPr>
          <p:cNvPr id="13"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1"/>
                </a:solidFill>
                <a:latin typeface="+mn-lt"/>
              </a:rPr>
              <a:pPr algn="r"/>
              <a:t>‹#›</a:t>
            </a:fld>
            <a:endParaRPr lang="en-US" sz="900" dirty="0">
              <a:solidFill>
                <a:schemeClr val="bg1"/>
              </a:solidFill>
              <a:latin typeface="+mn-lt"/>
            </a:endParaRPr>
          </a:p>
        </p:txBody>
      </p:sp>
      <p:sp>
        <p:nvSpPr>
          <p:cNvPr id="2" name="Footer Placeholder 1">
            <a:extLst>
              <a:ext uri="{FF2B5EF4-FFF2-40B4-BE49-F238E27FC236}">
                <a16:creationId xmlns:a16="http://schemas.microsoft.com/office/drawing/2014/main" id="{59A9B494-9F9D-2F40-9D90-755C68BE6CB6}"/>
              </a:ext>
            </a:extLst>
          </p:cNvPr>
          <p:cNvSpPr>
            <a:spLocks noGrp="1"/>
          </p:cNvSpPr>
          <p:nvPr>
            <p:ph type="ftr" sz="quarter" idx="16"/>
          </p:nvPr>
        </p:nvSpPr>
        <p:spPr/>
        <p:txBody>
          <a:bodyPr/>
          <a:lstStyle>
            <a:lvl1pPr>
              <a:defRPr>
                <a:solidFill>
                  <a:schemeClr val="bg1"/>
                </a:solidFill>
              </a:defRPr>
            </a:lvl1pPr>
          </a:lstStyle>
          <a:p>
            <a:r>
              <a:rPr lang="en-US"/>
              <a:t>Meeting Name  |  Meeting Date</a:t>
            </a:r>
            <a:endParaRPr lang="en-US" dirty="0"/>
          </a:p>
        </p:txBody>
      </p:sp>
      <p:pic>
        <p:nvPicPr>
          <p:cNvPr id="11" name="Picture 10">
            <a:extLst>
              <a:ext uri="{FF2B5EF4-FFF2-40B4-BE49-F238E27FC236}">
                <a16:creationId xmlns:a16="http://schemas.microsoft.com/office/drawing/2014/main" id="{F6CCD010-54C7-3541-BC74-F2FAF23D8F21}"/>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467544" y="6183033"/>
            <a:ext cx="1379166" cy="413382"/>
          </a:xfrm>
          <a:prstGeom prst="rect">
            <a:avLst/>
          </a:prstGeom>
        </p:spPr>
      </p:pic>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CMWF Quote - Purple">
    <p:spTree>
      <p:nvGrpSpPr>
        <p:cNvPr id="1" name=""/>
        <p:cNvGrpSpPr/>
        <p:nvPr/>
      </p:nvGrpSpPr>
      <p:grpSpPr>
        <a:xfrm>
          <a:off x="0" y="0"/>
          <a:ext cx="0" cy="0"/>
          <a:chOff x="0" y="0"/>
          <a:chExt cx="0" cy="0"/>
        </a:xfrm>
      </p:grpSpPr>
      <p:sp>
        <p:nvSpPr>
          <p:cNvPr id="49" name="Rectangle 48"/>
          <p:cNvSpPr/>
          <p:nvPr userDrawn="1"/>
        </p:nvSpPr>
        <p:spPr>
          <a:xfrm>
            <a:off x="-1538" y="0"/>
            <a:ext cx="9145538" cy="6858000"/>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 name="Text Placeholder 41"/>
          <p:cNvSpPr>
            <a:spLocks noGrp="1"/>
          </p:cNvSpPr>
          <p:nvPr>
            <p:ph type="body" sz="quarter" idx="11" hasCustomPrompt="1"/>
          </p:nvPr>
        </p:nvSpPr>
        <p:spPr>
          <a:xfrm>
            <a:off x="467544" y="800708"/>
            <a:ext cx="8295992" cy="3288318"/>
          </a:xfrm>
        </p:spPr>
        <p:txBody>
          <a:bodyPr>
            <a:normAutofit/>
          </a:bodyPr>
          <a:lstStyle>
            <a:lvl1pPr marL="0" indent="0">
              <a:lnSpc>
                <a:spcPct val="110000"/>
              </a:lnSpc>
              <a:buNone/>
              <a:defRPr sz="3200" b="1" spc="0">
                <a:solidFill>
                  <a:schemeClr val="bg1"/>
                </a:solidFill>
              </a:defRPr>
            </a:lvl1pPr>
          </a:lstStyle>
          <a:p>
            <a:pPr lvl="0"/>
            <a:r>
              <a:rPr lang="en-US" dirty="0"/>
              <a:t>Insert additional sub text</a:t>
            </a:r>
          </a:p>
        </p:txBody>
      </p:sp>
      <p:sp>
        <p:nvSpPr>
          <p:cNvPr id="26" name="Picture Placeholder 2"/>
          <p:cNvSpPr>
            <a:spLocks noGrp="1" noChangeAspect="1"/>
          </p:cNvSpPr>
          <p:nvPr>
            <p:ph type="pic" sz="quarter" idx="12" hasCustomPrompt="1"/>
          </p:nvPr>
        </p:nvSpPr>
        <p:spPr>
          <a:xfrm>
            <a:off x="467544" y="4355357"/>
            <a:ext cx="914400" cy="914400"/>
          </a:xfrm>
          <a:prstGeom prst="ellipse">
            <a:avLst/>
          </a:prstGeom>
          <a:ln w="25400">
            <a:noFill/>
          </a:ln>
        </p:spPr>
        <p:txBody>
          <a:bodyPr anchor="ctr"/>
          <a:lstStyle>
            <a:lvl1pPr marL="0" indent="0" algn="ctr">
              <a:buFontTx/>
              <a:buNone/>
              <a:defRPr b="1">
                <a:solidFill>
                  <a:schemeClr val="bg1"/>
                </a:solidFill>
              </a:defRPr>
            </a:lvl1pPr>
          </a:lstStyle>
          <a:p>
            <a:r>
              <a:rPr lang="en-US" dirty="0"/>
              <a:t>Bio Pic</a:t>
            </a:r>
          </a:p>
        </p:txBody>
      </p:sp>
      <p:sp>
        <p:nvSpPr>
          <p:cNvPr id="27" name="Text Placeholder 41"/>
          <p:cNvSpPr>
            <a:spLocks noGrp="1"/>
          </p:cNvSpPr>
          <p:nvPr>
            <p:ph type="body" sz="quarter" idx="13" hasCustomPrompt="1"/>
          </p:nvPr>
        </p:nvSpPr>
        <p:spPr>
          <a:xfrm>
            <a:off x="1519519" y="4564056"/>
            <a:ext cx="4114800" cy="394589"/>
          </a:xfrm>
        </p:spPr>
        <p:txBody>
          <a:bodyPr>
            <a:normAutofit/>
          </a:bodyPr>
          <a:lstStyle>
            <a:lvl1pPr marL="0" indent="0">
              <a:lnSpc>
                <a:spcPct val="110000"/>
              </a:lnSpc>
              <a:buNone/>
              <a:defRPr sz="1600" b="1" spc="0">
                <a:solidFill>
                  <a:schemeClr val="bg1"/>
                </a:solidFill>
              </a:defRPr>
            </a:lvl1pPr>
          </a:lstStyle>
          <a:p>
            <a:pPr lvl="0"/>
            <a:r>
              <a:rPr lang="en-US" dirty="0"/>
              <a:t>Insert name of the person</a:t>
            </a:r>
          </a:p>
        </p:txBody>
      </p:sp>
      <p:sp>
        <p:nvSpPr>
          <p:cNvPr id="29" name="Text Placeholder 41"/>
          <p:cNvSpPr>
            <a:spLocks noGrp="1"/>
          </p:cNvSpPr>
          <p:nvPr>
            <p:ph type="body" sz="quarter" idx="14" hasCustomPrompt="1"/>
          </p:nvPr>
        </p:nvSpPr>
        <p:spPr>
          <a:xfrm>
            <a:off x="1519519" y="4848578"/>
            <a:ext cx="4114800" cy="394589"/>
          </a:xfrm>
        </p:spPr>
        <p:txBody>
          <a:bodyPr>
            <a:normAutofit/>
          </a:bodyPr>
          <a:lstStyle>
            <a:lvl1pPr marL="0" indent="0">
              <a:lnSpc>
                <a:spcPct val="110000"/>
              </a:lnSpc>
              <a:buNone/>
              <a:defRPr sz="1200" b="0" i="0" spc="0">
                <a:solidFill>
                  <a:schemeClr val="bg1"/>
                </a:solidFill>
              </a:defRPr>
            </a:lvl1pPr>
          </a:lstStyle>
          <a:p>
            <a:pPr lvl="0"/>
            <a:r>
              <a:rPr lang="en-US" dirty="0"/>
              <a:t>Insert designation</a:t>
            </a:r>
          </a:p>
        </p:txBody>
      </p:sp>
      <p:sp>
        <p:nvSpPr>
          <p:cNvPr id="18" name="Text Placeholder 41"/>
          <p:cNvSpPr>
            <a:spLocks noGrp="1"/>
          </p:cNvSpPr>
          <p:nvPr>
            <p:ph type="body" sz="quarter" idx="15" hasCustomPrompt="1"/>
          </p:nvPr>
        </p:nvSpPr>
        <p:spPr>
          <a:xfrm>
            <a:off x="1519519" y="5426340"/>
            <a:ext cx="3790789" cy="250929"/>
          </a:xfrm>
        </p:spPr>
        <p:txBody>
          <a:bodyPr anchor="t">
            <a:normAutofit/>
          </a:bodyPr>
          <a:lstStyle>
            <a:lvl1pPr marL="0" indent="0" algn="l">
              <a:lnSpc>
                <a:spcPct val="110000"/>
              </a:lnSpc>
              <a:buNone/>
              <a:defRPr sz="900" b="0" spc="0">
                <a:solidFill>
                  <a:schemeClr val="accent5">
                    <a:lumMod val="40000"/>
                    <a:lumOff val="60000"/>
                  </a:schemeClr>
                </a:solidFill>
              </a:defRPr>
            </a:lvl1pPr>
          </a:lstStyle>
          <a:p>
            <a:pPr lvl="0"/>
            <a:r>
              <a:rPr lang="en-US" dirty="0"/>
              <a:t>Insert Source Info</a:t>
            </a:r>
          </a:p>
        </p:txBody>
      </p:sp>
      <p:sp>
        <p:nvSpPr>
          <p:cNvPr id="13"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1"/>
                </a:solidFill>
                <a:latin typeface="+mn-lt"/>
              </a:rPr>
              <a:pPr algn="r"/>
              <a:t>‹#›</a:t>
            </a:fld>
            <a:endParaRPr lang="en-US" sz="900" dirty="0">
              <a:solidFill>
                <a:schemeClr val="bg1"/>
              </a:solidFill>
              <a:latin typeface="+mn-lt"/>
            </a:endParaRPr>
          </a:p>
        </p:txBody>
      </p:sp>
      <p:sp>
        <p:nvSpPr>
          <p:cNvPr id="2" name="Footer Placeholder 1">
            <a:extLst>
              <a:ext uri="{FF2B5EF4-FFF2-40B4-BE49-F238E27FC236}">
                <a16:creationId xmlns:a16="http://schemas.microsoft.com/office/drawing/2014/main" id="{767F2C01-7E98-AC47-B47D-D0991DB0C91E}"/>
              </a:ext>
            </a:extLst>
          </p:cNvPr>
          <p:cNvSpPr>
            <a:spLocks noGrp="1"/>
          </p:cNvSpPr>
          <p:nvPr>
            <p:ph type="ftr" sz="quarter" idx="16"/>
          </p:nvPr>
        </p:nvSpPr>
        <p:spPr/>
        <p:txBody>
          <a:bodyPr/>
          <a:lstStyle>
            <a:lvl1pPr>
              <a:defRPr>
                <a:solidFill>
                  <a:schemeClr val="bg1"/>
                </a:solidFill>
              </a:defRPr>
            </a:lvl1pPr>
          </a:lstStyle>
          <a:p>
            <a:r>
              <a:rPr lang="en-US"/>
              <a:t>Meeting Name  |  Meeting Date</a:t>
            </a:r>
            <a:endParaRPr lang="en-US" dirty="0"/>
          </a:p>
        </p:txBody>
      </p:sp>
      <p:pic>
        <p:nvPicPr>
          <p:cNvPr id="11" name="Picture 10">
            <a:extLst>
              <a:ext uri="{FF2B5EF4-FFF2-40B4-BE49-F238E27FC236}">
                <a16:creationId xmlns:a16="http://schemas.microsoft.com/office/drawing/2014/main" id="{E461B5FA-93C6-B347-8327-62EA2D39149E}"/>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467544" y="6183033"/>
            <a:ext cx="1379166" cy="413382"/>
          </a:xfrm>
          <a:prstGeom prst="rect">
            <a:avLst/>
          </a:prstGeom>
        </p:spPr>
      </p:pic>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1131033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userDrawn="1">
  <p:cSld name="2_CMWF Text White+Orange 2 Columns">
    <p:bg>
      <p:bgRef idx="1001">
        <a:schemeClr val="bg1"/>
      </p:bgRef>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13" name="Text Placeholder 6"/>
          <p:cNvSpPr>
            <a:spLocks noGrp="1"/>
          </p:cNvSpPr>
          <p:nvPr>
            <p:ph type="body" sz="quarter" idx="16"/>
          </p:nvPr>
        </p:nvSpPr>
        <p:spPr>
          <a:xfrm>
            <a:off x="627435" y="1100831"/>
            <a:ext cx="7919046" cy="4754791"/>
          </a:xfrm>
        </p:spPr>
        <p:txBody>
          <a:bodyPr>
            <a:normAutofit/>
          </a:bodyPr>
          <a:lstStyle>
            <a:lvl1pPr marL="171446" indent="-171446">
              <a:lnSpc>
                <a:spcPct val="110000"/>
              </a:lnSpc>
              <a:spcBef>
                <a:spcPts val="200"/>
              </a:spcBef>
              <a:spcAft>
                <a:spcPts val="600"/>
              </a:spcAft>
              <a:buClr>
                <a:schemeClr val="accent2"/>
              </a:buClr>
              <a:buFont typeface="Arial" panose="020B0604020202020204" pitchFamily="34" charset="0"/>
              <a:buChar char="•"/>
              <a:defRPr sz="2000">
                <a:solidFill>
                  <a:schemeClr val="tx1"/>
                </a:solidFill>
              </a:defRPr>
            </a:lvl1pPr>
            <a:lvl2pPr marL="344480" indent="-173034">
              <a:lnSpc>
                <a:spcPct val="110000"/>
              </a:lnSpc>
              <a:spcBef>
                <a:spcPts val="200"/>
              </a:spcBef>
              <a:spcAft>
                <a:spcPts val="600"/>
              </a:spcAft>
              <a:buClr>
                <a:schemeClr val="accent2"/>
              </a:buClr>
              <a:buFont typeface="Arial" panose="020B0604020202020204" pitchFamily="34" charset="0"/>
              <a:buChar char="•"/>
              <a:defRPr sz="1800">
                <a:solidFill>
                  <a:schemeClr val="tx1"/>
                </a:solidFill>
              </a:defRPr>
            </a:lvl2pPr>
            <a:lvl3pPr marL="515925" indent="-171446">
              <a:lnSpc>
                <a:spcPct val="110000"/>
              </a:lnSpc>
              <a:spcBef>
                <a:spcPts val="200"/>
              </a:spcBef>
              <a:spcAft>
                <a:spcPts val="600"/>
              </a:spcAft>
              <a:buClr>
                <a:schemeClr val="accent2"/>
              </a:buClr>
              <a:buFont typeface="Arial" panose="020B0604020202020204" pitchFamily="34" charset="0"/>
              <a:buChar char="•"/>
              <a:defRPr sz="1600">
                <a:solidFill>
                  <a:schemeClr val="tx1"/>
                </a:solidFill>
              </a:defRPr>
            </a:lvl3pPr>
            <a:lvl4pPr marL="687371" indent="-171446">
              <a:lnSpc>
                <a:spcPct val="110000"/>
              </a:lnSpc>
              <a:spcBef>
                <a:spcPts val="200"/>
              </a:spcBef>
              <a:spcAft>
                <a:spcPts val="600"/>
              </a:spcAft>
              <a:buClr>
                <a:schemeClr val="accent2"/>
              </a:buClr>
              <a:buFont typeface="Arial" panose="020B0604020202020204" pitchFamily="34" charset="0"/>
              <a:buChar char="•"/>
              <a:defRPr sz="1600">
                <a:solidFill>
                  <a:schemeClr val="tx1"/>
                </a:solidFill>
              </a:defRPr>
            </a:lvl4pPr>
            <a:lvl5pPr marL="858817" indent="-171446">
              <a:lnSpc>
                <a:spcPct val="110000"/>
              </a:lnSpc>
              <a:spcBef>
                <a:spcPts val="200"/>
              </a:spcBef>
              <a:spcAft>
                <a:spcPts val="600"/>
              </a:spcAft>
              <a:buClr>
                <a:schemeClr val="accent2"/>
              </a:buClr>
              <a:buFont typeface="Arial" panose="020B0604020202020204" pitchFamily="34" charset="0"/>
              <a:buChar char="•"/>
              <a:defRPr sz="14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itle 1"/>
          <p:cNvSpPr>
            <a:spLocks noGrp="1"/>
          </p:cNvSpPr>
          <p:nvPr>
            <p:ph type="ctrTitle"/>
          </p:nvPr>
        </p:nvSpPr>
        <p:spPr>
          <a:xfrm>
            <a:off x="627434" y="381740"/>
            <a:ext cx="7919047" cy="552895"/>
          </a:xfrm>
          <a:effectLst/>
        </p:spPr>
        <p:txBody>
          <a:bodyPr anchor="t">
            <a:normAutofit/>
          </a:bodyPr>
          <a:lstStyle>
            <a:lvl1pPr algn="l">
              <a:lnSpc>
                <a:spcPct val="90000"/>
              </a:lnSpc>
              <a:defRPr sz="3200" b="1" spc="0" baseline="0">
                <a:solidFill>
                  <a:schemeClr val="tx1"/>
                </a:solidFill>
                <a:effectLst/>
              </a:defRPr>
            </a:lvl1pPr>
          </a:lstStyle>
          <a:p>
            <a:r>
              <a:rPr lang="en-US" dirty="0"/>
              <a:t>Click to edit Master title style</a:t>
            </a:r>
          </a:p>
        </p:txBody>
      </p:sp>
      <p:sp>
        <p:nvSpPr>
          <p:cNvPr id="8" name="Rectangle 7">
            <a:extLst>
              <a:ext uri="{FF2B5EF4-FFF2-40B4-BE49-F238E27FC236}">
                <a16:creationId xmlns:a16="http://schemas.microsoft.com/office/drawing/2014/main" id="{6243AC72-C506-7842-973C-0C61CB02B3BD}"/>
              </a:ext>
            </a:extLst>
          </p:cNvPr>
          <p:cNvSpPr/>
          <p:nvPr userDrawn="1"/>
        </p:nvSpPr>
        <p:spPr>
          <a:xfrm>
            <a:off x="3974481" y="6319855"/>
            <a:ext cx="4572000" cy="138499"/>
          </a:xfrm>
          <a:prstGeom prst="rect">
            <a:avLst/>
          </a:prstGeom>
        </p:spPr>
        <p:txBody>
          <a:bodyPr lIns="0" tIns="0" rIns="0" bIns="0">
            <a:spAutoFit/>
          </a:bodyPr>
          <a:lstStyle/>
          <a:p>
            <a:pPr algn="r"/>
            <a:r>
              <a:rPr lang="en-US" sz="900" b="0" dirty="0">
                <a:solidFill>
                  <a:schemeClr val="tx1"/>
                </a:solidFill>
              </a:rPr>
              <a:t>Board of Directors Update</a:t>
            </a:r>
            <a:r>
              <a:rPr lang="en-US" sz="900" b="0" baseline="0" dirty="0">
                <a:solidFill>
                  <a:schemeClr val="tx1"/>
                </a:solidFill>
              </a:rPr>
              <a:t> </a:t>
            </a:r>
            <a:r>
              <a:rPr lang="en-US" sz="900" b="1" baseline="0" dirty="0">
                <a:solidFill>
                  <a:schemeClr val="tx1"/>
                </a:solidFill>
              </a:rPr>
              <a:t>April 2019</a:t>
            </a:r>
            <a:endParaRPr lang="en-US" sz="900" b="1" dirty="0">
              <a:solidFill>
                <a:schemeClr val="tx1"/>
              </a:solidFill>
            </a:endParaRPr>
          </a:p>
        </p:txBody>
      </p:sp>
      <p:pic>
        <p:nvPicPr>
          <p:cNvPr id="3" name="Picture 2">
            <a:extLst>
              <a:ext uri="{FF2B5EF4-FFF2-40B4-BE49-F238E27FC236}">
                <a16:creationId xmlns:a16="http://schemas.microsoft.com/office/drawing/2014/main" id="{79DDE322-74A9-482A-9BAC-77342539DECB}"/>
              </a:ext>
            </a:extLst>
          </p:cNvPr>
          <p:cNvPicPr>
            <a:picLocks noChangeAspect="1"/>
          </p:cNvPicPr>
          <p:nvPr userDrawn="1"/>
        </p:nvPicPr>
        <p:blipFill rotWithShape="1">
          <a:blip r:embed="rId2"/>
          <a:srcRect b="12722"/>
          <a:stretch/>
        </p:blipFill>
        <p:spPr>
          <a:xfrm>
            <a:off x="597519" y="6018772"/>
            <a:ext cx="2110258" cy="646433"/>
          </a:xfrm>
          <a:prstGeom prst="rect">
            <a:avLst/>
          </a:prstGeom>
        </p:spPr>
      </p:pic>
    </p:spTree>
    <p:extLst>
      <p:ext uri="{BB962C8B-B14F-4D97-AF65-F5344CB8AC3E}">
        <p14:creationId xmlns:p14="http://schemas.microsoft.com/office/powerpoint/2010/main" val="3672336559"/>
      </p:ext>
    </p:extLst>
  </p:cSld>
  <p:clrMapOvr>
    <a:overrideClrMapping bg1="lt1" tx1="dk1" bg2="lt2" tx2="dk2" accent1="accent1" accent2="accent2" accent3="accent3" accent4="accent4" accent5="accent5" accent6="accent6" hlink="hlink" folHlink="folHlink"/>
  </p:clrMapOvr>
  <p:hf sldNum="0" hdr="0" dt="0"/>
</p:sldLayout>
</file>

<file path=ppt/slideLayouts/slideLayout45.xml><?xml version="1.0" encoding="utf-8"?>
<p:sldLayout xmlns:a="http://schemas.openxmlformats.org/drawingml/2006/main" xmlns:r="http://schemas.openxmlformats.org/officeDocument/2006/relationships" xmlns:p="http://schemas.openxmlformats.org/presentationml/2006/main" userDrawn="1">
  <p:cSld name="1_CMWF Graph - Orange">
    <p:bg>
      <p:bgPr>
        <a:solidFill>
          <a:schemeClr val="bg1"/>
        </a:solidFill>
        <a:effectLst/>
      </p:bgPr>
    </p:bg>
    <p:spTree>
      <p:nvGrpSpPr>
        <p:cNvPr id="1" name=""/>
        <p:cNvGrpSpPr/>
        <p:nvPr/>
      </p:nvGrpSpPr>
      <p:grpSpPr>
        <a:xfrm>
          <a:off x="0" y="0"/>
          <a:ext cx="0" cy="0"/>
          <a:chOff x="0" y="0"/>
          <a:chExt cx="0" cy="0"/>
        </a:xfrm>
      </p:grpSpPr>
      <p:sp>
        <p:nvSpPr>
          <p:cNvPr id="3" name="Rectangle 2"/>
          <p:cNvSpPr/>
          <p:nvPr userDrawn="1"/>
        </p:nvSpPr>
        <p:spPr>
          <a:xfrm>
            <a:off x="0" y="7817"/>
            <a:ext cx="217054"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2"/>
              </a:solidFill>
            </a:endParaRPr>
          </a:p>
        </p:txBody>
      </p:sp>
      <p:sp>
        <p:nvSpPr>
          <p:cNvPr id="57" name="Chart Placeholder 5"/>
          <p:cNvSpPr>
            <a:spLocks noGrp="1"/>
          </p:cNvSpPr>
          <p:nvPr>
            <p:ph type="chart" sz="quarter" idx="19"/>
          </p:nvPr>
        </p:nvSpPr>
        <p:spPr>
          <a:xfrm>
            <a:off x="627433" y="1699589"/>
            <a:ext cx="8091115" cy="4177684"/>
          </a:xfrm>
        </p:spPr>
        <p:txBody>
          <a:bodyPr>
            <a:normAutofit/>
          </a:bodyPr>
          <a:lstStyle>
            <a:lvl1pPr marL="0" indent="0">
              <a:buNone/>
              <a:defRPr sz="1600">
                <a:solidFill>
                  <a:srgbClr val="4C515A"/>
                </a:solidFill>
              </a:defRPr>
            </a:lvl1pPr>
          </a:lstStyle>
          <a:p>
            <a:r>
              <a:rPr lang="en-US" dirty="0"/>
              <a:t>Click icon to add chart</a:t>
            </a:r>
          </a:p>
        </p:txBody>
      </p:sp>
      <p:sp>
        <p:nvSpPr>
          <p:cNvPr id="15" name="Title 1">
            <a:extLst>
              <a:ext uri="{FF2B5EF4-FFF2-40B4-BE49-F238E27FC236}">
                <a16:creationId xmlns:a16="http://schemas.microsoft.com/office/drawing/2014/main" id="{F9AC434B-D452-184F-A148-73AB6F104A1B}"/>
              </a:ext>
            </a:extLst>
          </p:cNvPr>
          <p:cNvSpPr>
            <a:spLocks noGrp="1"/>
          </p:cNvSpPr>
          <p:nvPr>
            <p:ph type="ctrTitle"/>
          </p:nvPr>
        </p:nvSpPr>
        <p:spPr>
          <a:xfrm>
            <a:off x="627434" y="381740"/>
            <a:ext cx="7919047" cy="552895"/>
          </a:xfrm>
          <a:effectLst/>
        </p:spPr>
        <p:txBody>
          <a:bodyPr anchor="t">
            <a:normAutofit/>
          </a:bodyPr>
          <a:lstStyle>
            <a:lvl1pPr algn="l">
              <a:lnSpc>
                <a:spcPct val="90000"/>
              </a:lnSpc>
              <a:defRPr sz="3200" b="1" spc="0" baseline="0">
                <a:solidFill>
                  <a:schemeClr val="tx1"/>
                </a:solidFill>
                <a:effectLst/>
              </a:defRPr>
            </a:lvl1pPr>
          </a:lstStyle>
          <a:p>
            <a:r>
              <a:rPr lang="en-US" dirty="0"/>
              <a:t>Click to edit Master title style</a:t>
            </a:r>
          </a:p>
        </p:txBody>
      </p:sp>
      <p:sp>
        <p:nvSpPr>
          <p:cNvPr id="16" name="Rectangle 15">
            <a:extLst>
              <a:ext uri="{FF2B5EF4-FFF2-40B4-BE49-F238E27FC236}">
                <a16:creationId xmlns:a16="http://schemas.microsoft.com/office/drawing/2014/main" id="{E3736659-69D8-854B-A7B4-6E06D9C0B5AC}"/>
              </a:ext>
            </a:extLst>
          </p:cNvPr>
          <p:cNvSpPr/>
          <p:nvPr userDrawn="1"/>
        </p:nvSpPr>
        <p:spPr>
          <a:xfrm>
            <a:off x="3974481" y="6319855"/>
            <a:ext cx="4572000" cy="138499"/>
          </a:xfrm>
          <a:prstGeom prst="rect">
            <a:avLst/>
          </a:prstGeom>
        </p:spPr>
        <p:txBody>
          <a:bodyPr lIns="0" tIns="0" rIns="0" bIns="0">
            <a:spAutoFit/>
          </a:bodyPr>
          <a:lstStyle/>
          <a:p>
            <a:pPr algn="r"/>
            <a:r>
              <a:rPr lang="en-US" sz="900" b="0" dirty="0">
                <a:solidFill>
                  <a:schemeClr val="tx1"/>
                </a:solidFill>
              </a:rPr>
              <a:t>Board of Directors Update</a:t>
            </a:r>
            <a:r>
              <a:rPr lang="en-US" sz="900" b="0" baseline="0" dirty="0">
                <a:solidFill>
                  <a:schemeClr val="tx1"/>
                </a:solidFill>
              </a:rPr>
              <a:t> </a:t>
            </a:r>
            <a:r>
              <a:rPr lang="en-US" sz="900" b="1" baseline="0" dirty="0">
                <a:solidFill>
                  <a:schemeClr val="tx1"/>
                </a:solidFill>
              </a:rPr>
              <a:t>April 2019</a:t>
            </a:r>
            <a:endParaRPr lang="en-US" sz="900" b="1" dirty="0">
              <a:solidFill>
                <a:schemeClr val="tx1"/>
              </a:solidFill>
            </a:endParaRPr>
          </a:p>
        </p:txBody>
      </p:sp>
      <p:pic>
        <p:nvPicPr>
          <p:cNvPr id="2" name="Picture 1">
            <a:extLst>
              <a:ext uri="{FF2B5EF4-FFF2-40B4-BE49-F238E27FC236}">
                <a16:creationId xmlns:a16="http://schemas.microsoft.com/office/drawing/2014/main" id="{93ED5978-8B2B-4B51-A55B-C1D8A8CAF294}"/>
              </a:ext>
            </a:extLst>
          </p:cNvPr>
          <p:cNvPicPr>
            <a:picLocks noChangeAspect="1"/>
          </p:cNvPicPr>
          <p:nvPr userDrawn="1"/>
        </p:nvPicPr>
        <p:blipFill>
          <a:blip r:embed="rId2"/>
          <a:stretch>
            <a:fillRect/>
          </a:stretch>
        </p:blipFill>
        <p:spPr>
          <a:xfrm>
            <a:off x="627433" y="6135238"/>
            <a:ext cx="2109399" cy="646232"/>
          </a:xfrm>
          <a:prstGeom prst="rect">
            <a:avLst/>
          </a:prstGeom>
        </p:spPr>
      </p:pic>
    </p:spTree>
    <p:extLst>
      <p:ext uri="{BB962C8B-B14F-4D97-AF65-F5344CB8AC3E}">
        <p14:creationId xmlns:p14="http://schemas.microsoft.com/office/powerpoint/2010/main" val="97059226"/>
      </p:ext>
    </p:extLst>
  </p:cSld>
  <p:clrMapOvr>
    <a:masterClrMapping/>
  </p:clrMapOvr>
  <p:hf sldNum="0" hdr="0" dt="0"/>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Graph Layout: 05">
    <p:bg>
      <p:bgPr>
        <a:solidFill>
          <a:schemeClr val="bg1"/>
        </a:solidFill>
        <a:effectLst/>
      </p:bgPr>
    </p:bg>
    <p:spTree>
      <p:nvGrpSpPr>
        <p:cNvPr id="1" name=""/>
        <p:cNvGrpSpPr/>
        <p:nvPr/>
      </p:nvGrpSpPr>
      <p:grpSpPr>
        <a:xfrm>
          <a:off x="0" y="0"/>
          <a:ext cx="0" cy="0"/>
          <a:chOff x="0" y="0"/>
          <a:chExt cx="0" cy="0"/>
        </a:xfrm>
      </p:grpSpPr>
      <p:sp>
        <p:nvSpPr>
          <p:cNvPr id="57" name="Chart Placeholder 5"/>
          <p:cNvSpPr>
            <a:spLocks noGrp="1"/>
          </p:cNvSpPr>
          <p:nvPr>
            <p:ph type="chart" sz="quarter" idx="19"/>
          </p:nvPr>
        </p:nvSpPr>
        <p:spPr>
          <a:xfrm>
            <a:off x="71499" y="1052736"/>
            <a:ext cx="4389120" cy="4701151"/>
          </a:xfrm>
        </p:spPr>
        <p:txBody>
          <a:bodyPr>
            <a:normAutofit/>
          </a:bodyPr>
          <a:lstStyle>
            <a:lvl1pPr>
              <a:defRPr sz="1300">
                <a:solidFill>
                  <a:srgbClr val="4C515A"/>
                </a:solidFill>
              </a:defRPr>
            </a:lvl1pPr>
          </a:lstStyle>
          <a:p>
            <a:endParaRPr lang="en-US"/>
          </a:p>
        </p:txBody>
      </p:sp>
      <p:pic>
        <p:nvPicPr>
          <p:cNvPr id="9" name="Picture 8"/>
          <p:cNvPicPr>
            <a:picLocks noChangeAspect="1"/>
          </p:cNvPicPr>
          <p:nvPr userDrawn="1"/>
        </p:nvPicPr>
        <p:blipFill rotWithShape="1">
          <a:blip r:embed="rId2">
            <a:extLst>
              <a:ext uri="{28A0092B-C50C-407E-A947-70E740481C1C}">
                <a14:useLocalDpi xmlns:a14="http://schemas.microsoft.com/office/drawing/2010/main" val="0"/>
              </a:ext>
            </a:extLst>
          </a:blip>
          <a:srcRect l="6339" t="9092" r="7027" b="31817"/>
          <a:stretch/>
        </p:blipFill>
        <p:spPr>
          <a:xfrm>
            <a:off x="35496" y="6345324"/>
            <a:ext cx="1476164" cy="468052"/>
          </a:xfrm>
          <a:prstGeom prst="rect">
            <a:avLst/>
          </a:prstGeom>
        </p:spPr>
      </p:pic>
      <p:sp>
        <p:nvSpPr>
          <p:cNvPr id="10" name="Title 1"/>
          <p:cNvSpPr>
            <a:spLocks noGrp="1"/>
          </p:cNvSpPr>
          <p:nvPr>
            <p:ph type="ctrTitle" hasCustomPrompt="1"/>
          </p:nvPr>
        </p:nvSpPr>
        <p:spPr>
          <a:xfrm>
            <a:off x="71500" y="296652"/>
            <a:ext cx="9001000" cy="756084"/>
          </a:xfrm>
          <a:effectLst/>
        </p:spPr>
        <p:txBody>
          <a:bodyPr anchor="t">
            <a:normAutofit/>
          </a:bodyPr>
          <a:lstStyle>
            <a:lvl1pPr algn="l">
              <a:lnSpc>
                <a:spcPct val="110000"/>
              </a:lnSpc>
              <a:defRPr sz="2000" spc="0" baseline="0">
                <a:solidFill>
                  <a:srgbClr val="4C515A"/>
                </a:solidFill>
                <a:effectLst/>
              </a:defRPr>
            </a:lvl1pPr>
          </a:lstStyle>
          <a:p>
            <a:r>
              <a:rPr lang="en-US"/>
              <a:t>Click to edit master title style</a:t>
            </a:r>
          </a:p>
        </p:txBody>
      </p:sp>
      <p:sp>
        <p:nvSpPr>
          <p:cNvPr id="11" name="Text Placeholder 4"/>
          <p:cNvSpPr>
            <a:spLocks noGrp="1"/>
          </p:cNvSpPr>
          <p:nvPr>
            <p:ph type="body" sz="quarter" idx="20" hasCustomPrompt="1"/>
          </p:nvPr>
        </p:nvSpPr>
        <p:spPr>
          <a:xfrm>
            <a:off x="1655676" y="6368920"/>
            <a:ext cx="7416823" cy="408452"/>
          </a:xfrm>
        </p:spPr>
        <p:txBody>
          <a:bodyPr anchor="b" anchorCtr="0">
            <a:noAutofit/>
          </a:bodyPr>
          <a:lstStyle>
            <a:lvl1pPr marL="0" marR="0" indent="0" algn="l" defTabSz="914378" rtl="0" eaLnBrk="1" fontAlgn="auto" latinLnBrk="0" hangingPunct="1">
              <a:lnSpc>
                <a:spcPct val="100000"/>
              </a:lnSpc>
              <a:spcBef>
                <a:spcPct val="20000"/>
              </a:spcBef>
              <a:spcAft>
                <a:spcPts val="0"/>
              </a:spcAft>
              <a:buClr>
                <a:schemeClr val="accent1"/>
              </a:buClr>
              <a:buSzTx/>
              <a:buFont typeface="Arial" panose="020B0604020202020204" pitchFamily="34" charset="0"/>
              <a:buNone/>
              <a:tabLst/>
              <a:defRPr sz="800" spc="0">
                <a:solidFill>
                  <a:srgbClr val="676E7B"/>
                </a:solidFill>
              </a:defRPr>
            </a:lvl1pPr>
          </a:lstStyle>
          <a:p>
            <a:pPr marL="0" marR="0" lvl="0" indent="0" algn="l" defTabSz="914378" rtl="0" eaLnBrk="1" fontAlgn="auto" latinLnBrk="0" hangingPunct="1">
              <a:lnSpc>
                <a:spcPct val="100000"/>
              </a:lnSpc>
              <a:spcBef>
                <a:spcPct val="20000"/>
              </a:spcBef>
              <a:spcAft>
                <a:spcPts val="0"/>
              </a:spcAft>
              <a:buClr>
                <a:schemeClr val="accent1"/>
              </a:buClr>
              <a:buSzTx/>
              <a:buFont typeface="Arial" panose="020B0604020202020204" pitchFamily="34" charset="0"/>
              <a:buNone/>
              <a:tabLst/>
              <a:defRPr/>
            </a:pPr>
            <a:r>
              <a:rPr lang="en-US"/>
              <a:t>Source:</a:t>
            </a:r>
          </a:p>
        </p:txBody>
      </p:sp>
      <p:cxnSp>
        <p:nvCxnSpPr>
          <p:cNvPr id="12" name="Straight Connector 11"/>
          <p:cNvCxnSpPr>
            <a:cxnSpLocks/>
          </p:cNvCxnSpPr>
          <p:nvPr userDrawn="1"/>
        </p:nvCxnSpPr>
        <p:spPr>
          <a:xfrm flipH="1">
            <a:off x="71500" y="6309320"/>
            <a:ext cx="9000999"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13" name="Text Placeholder 2"/>
          <p:cNvSpPr>
            <a:spLocks noGrp="1"/>
          </p:cNvSpPr>
          <p:nvPr>
            <p:ph type="body" sz="quarter" idx="22" hasCustomPrompt="1"/>
          </p:nvPr>
        </p:nvSpPr>
        <p:spPr>
          <a:xfrm>
            <a:off x="71500" y="8620"/>
            <a:ext cx="9001000" cy="224346"/>
          </a:xfrm>
        </p:spPr>
        <p:txBody>
          <a:bodyPr anchor="b" anchorCtr="0">
            <a:noAutofit/>
          </a:bodyPr>
          <a:lstStyle>
            <a:lvl1pPr marL="0" indent="0">
              <a:buNone/>
              <a:defRPr sz="1200"/>
            </a:lvl1pPr>
            <a:lvl2pPr marL="171446" indent="0">
              <a:buNone/>
              <a:defRPr sz="1200"/>
            </a:lvl2pPr>
            <a:lvl3pPr marL="344479" indent="0">
              <a:buNone/>
              <a:defRPr sz="1200"/>
            </a:lvl3pPr>
            <a:lvl4pPr marL="515925" indent="0">
              <a:buNone/>
              <a:defRPr sz="1200"/>
            </a:lvl4pPr>
            <a:lvl5pPr marL="687371" indent="0">
              <a:buNone/>
              <a:defRPr sz="1200"/>
            </a:lvl5pPr>
          </a:lstStyle>
          <a:p>
            <a:pPr lvl="0"/>
            <a:r>
              <a:rPr lang="en-US"/>
              <a:t>Exhibit #</a:t>
            </a:r>
          </a:p>
        </p:txBody>
      </p:sp>
      <p:sp>
        <p:nvSpPr>
          <p:cNvPr id="14" name="Text Placeholder 9"/>
          <p:cNvSpPr>
            <a:spLocks noGrp="1"/>
          </p:cNvSpPr>
          <p:nvPr>
            <p:ph type="body" sz="quarter" idx="23" hasCustomPrompt="1"/>
          </p:nvPr>
        </p:nvSpPr>
        <p:spPr>
          <a:xfrm>
            <a:off x="71500" y="5753887"/>
            <a:ext cx="9001063" cy="495834"/>
          </a:xfrm>
        </p:spPr>
        <p:txBody>
          <a:bodyPr anchor="b" anchorCtr="0">
            <a:noAutofit/>
          </a:bodyPr>
          <a:lstStyle>
            <a:lvl1pPr marL="0" indent="0">
              <a:buNone/>
              <a:defRPr sz="900">
                <a:solidFill>
                  <a:schemeClr val="tx1"/>
                </a:solidFill>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r>
              <a:rPr lang="en-US"/>
              <a:t>Notes &amp; Data</a:t>
            </a:r>
          </a:p>
        </p:txBody>
      </p:sp>
      <p:sp>
        <p:nvSpPr>
          <p:cNvPr id="15" name="Chart Placeholder 5"/>
          <p:cNvSpPr>
            <a:spLocks noGrp="1"/>
          </p:cNvSpPr>
          <p:nvPr>
            <p:ph type="chart" sz="quarter" idx="24"/>
          </p:nvPr>
        </p:nvSpPr>
        <p:spPr>
          <a:xfrm>
            <a:off x="4683379" y="1052736"/>
            <a:ext cx="4389120" cy="4701151"/>
          </a:xfrm>
        </p:spPr>
        <p:txBody>
          <a:bodyPr>
            <a:normAutofit/>
          </a:bodyPr>
          <a:lstStyle>
            <a:lvl1pPr>
              <a:defRPr sz="1300">
                <a:solidFill>
                  <a:srgbClr val="4C515A"/>
                </a:solidFill>
              </a:defRPr>
            </a:lvl1pPr>
          </a:lstStyle>
          <a:p>
            <a:endParaRPr lang="en-US"/>
          </a:p>
        </p:txBody>
      </p:sp>
    </p:spTree>
    <p:extLst>
      <p:ext uri="{BB962C8B-B14F-4D97-AF65-F5344CB8AC3E}">
        <p14:creationId xmlns:p14="http://schemas.microsoft.com/office/powerpoint/2010/main" val="1076043061"/>
      </p:ext>
    </p:extLst>
  </p:cSld>
  <p:clrMapOvr>
    <a:masterClrMapping/>
  </p:clrMapOvr>
  <p:hf sldNum="0" hdr="0" dt="0"/>
</p:sldLayout>
</file>

<file path=ppt/slideLayouts/slideLayout47.xml><?xml version="1.0" encoding="utf-8"?>
<p:sldLayout xmlns:a="http://schemas.openxmlformats.org/drawingml/2006/main" xmlns:r="http://schemas.openxmlformats.org/officeDocument/2006/relationships" xmlns:p="http://schemas.openxmlformats.org/presentationml/2006/main" userDrawn="1">
  <p:cSld name="Graph Layout: 01">
    <p:bg>
      <p:bgPr>
        <a:solidFill>
          <a:schemeClr val="bg1"/>
        </a:solidFill>
        <a:effectLst/>
      </p:bgPr>
    </p:bg>
    <p:spTree>
      <p:nvGrpSpPr>
        <p:cNvPr id="1" name=""/>
        <p:cNvGrpSpPr/>
        <p:nvPr/>
      </p:nvGrpSpPr>
      <p:grpSpPr>
        <a:xfrm>
          <a:off x="0" y="0"/>
          <a:ext cx="0" cy="0"/>
          <a:chOff x="0" y="0"/>
          <a:chExt cx="0" cy="0"/>
        </a:xfrm>
      </p:grpSpPr>
      <p:pic>
        <p:nvPicPr>
          <p:cNvPr id="4" name="Picture 3"/>
          <p:cNvPicPr>
            <a:picLocks noChangeAspect="1"/>
          </p:cNvPicPr>
          <p:nvPr userDrawn="1"/>
        </p:nvPicPr>
        <p:blipFill rotWithShape="1">
          <a:blip r:embed="rId2">
            <a:extLst>
              <a:ext uri="{28A0092B-C50C-407E-A947-70E740481C1C}">
                <a14:useLocalDpi xmlns:a14="http://schemas.microsoft.com/office/drawing/2010/main" val="0"/>
              </a:ext>
            </a:extLst>
          </a:blip>
          <a:srcRect l="6339" t="9092" r="7027" b="31817"/>
          <a:stretch/>
        </p:blipFill>
        <p:spPr>
          <a:xfrm>
            <a:off x="35496" y="6345324"/>
            <a:ext cx="1476164" cy="468052"/>
          </a:xfrm>
          <a:prstGeom prst="rect">
            <a:avLst/>
          </a:prstGeom>
        </p:spPr>
      </p:pic>
      <p:sp>
        <p:nvSpPr>
          <p:cNvPr id="53" name="Title 1"/>
          <p:cNvSpPr>
            <a:spLocks noGrp="1"/>
          </p:cNvSpPr>
          <p:nvPr>
            <p:ph type="ctrTitle" hasCustomPrompt="1"/>
          </p:nvPr>
        </p:nvSpPr>
        <p:spPr>
          <a:xfrm>
            <a:off x="71500" y="296652"/>
            <a:ext cx="9001000" cy="756084"/>
          </a:xfrm>
          <a:effectLst/>
        </p:spPr>
        <p:txBody>
          <a:bodyPr anchor="t">
            <a:normAutofit/>
          </a:bodyPr>
          <a:lstStyle>
            <a:lvl1pPr algn="l">
              <a:lnSpc>
                <a:spcPct val="110000"/>
              </a:lnSpc>
              <a:defRPr sz="2000" spc="0" baseline="0">
                <a:solidFill>
                  <a:srgbClr val="4C515A"/>
                </a:solidFill>
                <a:effectLst/>
              </a:defRPr>
            </a:lvl1pPr>
          </a:lstStyle>
          <a:p>
            <a:r>
              <a:rPr lang="en-US"/>
              <a:t>Click to edit master title style</a:t>
            </a:r>
          </a:p>
        </p:txBody>
      </p:sp>
      <p:sp>
        <p:nvSpPr>
          <p:cNvPr id="57" name="Chart Placeholder 5"/>
          <p:cNvSpPr>
            <a:spLocks noGrp="1"/>
          </p:cNvSpPr>
          <p:nvPr>
            <p:ph type="chart" sz="quarter" idx="19"/>
          </p:nvPr>
        </p:nvSpPr>
        <p:spPr>
          <a:xfrm>
            <a:off x="71500" y="1052736"/>
            <a:ext cx="9000999" cy="4596104"/>
          </a:xfrm>
        </p:spPr>
        <p:txBody>
          <a:bodyPr>
            <a:normAutofit/>
          </a:bodyPr>
          <a:lstStyle>
            <a:lvl1pPr>
              <a:defRPr sz="1300">
                <a:solidFill>
                  <a:srgbClr val="4C515A"/>
                </a:solidFill>
              </a:defRPr>
            </a:lvl1pPr>
          </a:lstStyle>
          <a:p>
            <a:endParaRPr lang="en-US"/>
          </a:p>
        </p:txBody>
      </p:sp>
      <p:cxnSp>
        <p:nvCxnSpPr>
          <p:cNvPr id="61" name="Straight Connector 60"/>
          <p:cNvCxnSpPr>
            <a:cxnSpLocks/>
          </p:cNvCxnSpPr>
          <p:nvPr userDrawn="1"/>
        </p:nvCxnSpPr>
        <p:spPr>
          <a:xfrm flipH="1">
            <a:off x="71500" y="6309320"/>
            <a:ext cx="9000999"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sz="quarter" idx="21" hasCustomPrompt="1"/>
          </p:nvPr>
        </p:nvSpPr>
        <p:spPr>
          <a:xfrm>
            <a:off x="71500" y="8620"/>
            <a:ext cx="9001000" cy="224346"/>
          </a:xfrm>
        </p:spPr>
        <p:txBody>
          <a:bodyPr anchor="b" anchorCtr="0">
            <a:noAutofit/>
          </a:bodyPr>
          <a:lstStyle>
            <a:lvl1pPr marL="0" indent="0">
              <a:buNone/>
              <a:defRPr sz="1200"/>
            </a:lvl1pPr>
            <a:lvl2pPr marL="171446" indent="0">
              <a:buNone/>
              <a:defRPr sz="1200"/>
            </a:lvl2pPr>
            <a:lvl3pPr marL="344479" indent="0">
              <a:buNone/>
              <a:defRPr sz="1200"/>
            </a:lvl3pPr>
            <a:lvl4pPr marL="515925" indent="0">
              <a:buNone/>
              <a:defRPr sz="1200"/>
            </a:lvl4pPr>
            <a:lvl5pPr marL="687371" indent="0">
              <a:buNone/>
              <a:defRPr sz="1200"/>
            </a:lvl5pPr>
          </a:lstStyle>
          <a:p>
            <a:pPr lvl="0"/>
            <a:r>
              <a:rPr lang="en-US"/>
              <a:t>Exhibit #</a:t>
            </a:r>
          </a:p>
        </p:txBody>
      </p:sp>
      <p:sp>
        <p:nvSpPr>
          <p:cNvPr id="10" name="Text Placeholder 9"/>
          <p:cNvSpPr>
            <a:spLocks noGrp="1"/>
          </p:cNvSpPr>
          <p:nvPr>
            <p:ph type="body" sz="quarter" idx="22" hasCustomPrompt="1"/>
          </p:nvPr>
        </p:nvSpPr>
        <p:spPr>
          <a:xfrm>
            <a:off x="71500" y="5697252"/>
            <a:ext cx="9001063" cy="495834"/>
          </a:xfrm>
        </p:spPr>
        <p:txBody>
          <a:bodyPr anchor="b" anchorCtr="0">
            <a:noAutofit/>
          </a:bodyPr>
          <a:lstStyle>
            <a:lvl1pPr marL="0" indent="0">
              <a:buNone/>
              <a:defRPr sz="900">
                <a:solidFill>
                  <a:schemeClr val="tx1"/>
                </a:solidFill>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r>
              <a:rPr lang="en-US"/>
              <a:t>Notes &amp; Data</a:t>
            </a:r>
          </a:p>
        </p:txBody>
      </p:sp>
    </p:spTree>
    <p:extLst>
      <p:ext uri="{BB962C8B-B14F-4D97-AF65-F5344CB8AC3E}">
        <p14:creationId xmlns:p14="http://schemas.microsoft.com/office/powerpoint/2010/main" val="1146133317"/>
      </p:ext>
    </p:extLst>
  </p:cSld>
  <p:clrMapOvr>
    <a:masterClrMapping/>
  </p:clrMapOvr>
  <p:hf sldNum="0" hdr="0" dt="0"/>
</p:sldLayout>
</file>

<file path=ppt/slideLayouts/slideLayout48.xml><?xml version="1.0" encoding="utf-8"?>
<p:sldLayout xmlns:a="http://schemas.openxmlformats.org/drawingml/2006/main" xmlns:r="http://schemas.openxmlformats.org/officeDocument/2006/relationships" xmlns:p="http://schemas.openxmlformats.org/presentationml/2006/main" userDrawn="1">
  <p:cSld name="1_CMWF Content Blue">
    <p:bg>
      <p:bgPr>
        <a:solidFill>
          <a:srgbClr val="044C7F"/>
        </a:solidFill>
        <a:effectLst/>
      </p:bgPr>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20" name="Title 1"/>
          <p:cNvSpPr>
            <a:spLocks noGrp="1"/>
          </p:cNvSpPr>
          <p:nvPr>
            <p:ph type="ctrTitle"/>
          </p:nvPr>
        </p:nvSpPr>
        <p:spPr>
          <a:xfrm>
            <a:off x="627435" y="426720"/>
            <a:ext cx="8251094" cy="1402080"/>
          </a:xfrm>
          <a:effectLst/>
        </p:spPr>
        <p:txBody>
          <a:bodyPr anchor="t">
            <a:normAutofit/>
          </a:bodyPr>
          <a:lstStyle>
            <a:lvl1pPr algn="l">
              <a:lnSpc>
                <a:spcPct val="90000"/>
              </a:lnSpc>
              <a:defRPr sz="2400" b="1" spc="0" baseline="0">
                <a:solidFill>
                  <a:schemeClr val="bg1"/>
                </a:solidFill>
                <a:effectLst/>
              </a:defRPr>
            </a:lvl1pPr>
          </a:lstStyle>
          <a:p>
            <a:r>
              <a:rPr lang="en-US" dirty="0"/>
              <a:t>Click to edit Master title style</a:t>
            </a:r>
          </a:p>
        </p:txBody>
      </p:sp>
      <p:sp>
        <p:nvSpPr>
          <p:cNvPr id="8" name="Text Placeholder 6">
            <a:extLst>
              <a:ext uri="{FF2B5EF4-FFF2-40B4-BE49-F238E27FC236}">
                <a16:creationId xmlns:a16="http://schemas.microsoft.com/office/drawing/2014/main" id="{B17A6874-1990-8948-B3B3-68C102DD2146}"/>
              </a:ext>
            </a:extLst>
          </p:cNvPr>
          <p:cNvSpPr>
            <a:spLocks noGrp="1"/>
          </p:cNvSpPr>
          <p:nvPr>
            <p:ph type="body" sz="quarter" idx="18" hasCustomPrompt="1"/>
          </p:nvPr>
        </p:nvSpPr>
        <p:spPr>
          <a:xfrm>
            <a:off x="627435" y="2136878"/>
            <a:ext cx="1934284" cy="3718745"/>
          </a:xfrm>
        </p:spPr>
        <p:txBody>
          <a:bodyPr>
            <a:normAutofit/>
          </a:bodyPr>
          <a:lstStyle>
            <a:lvl1pPr marL="128585" indent="-128585">
              <a:lnSpc>
                <a:spcPct val="100000"/>
              </a:lnSpc>
              <a:spcBef>
                <a:spcPts val="600"/>
              </a:spcBef>
              <a:spcAft>
                <a:spcPts val="450"/>
              </a:spcAft>
              <a:buClr>
                <a:schemeClr val="bg2"/>
              </a:buClr>
              <a:buFont typeface="Arial" panose="020B0604020202020204" pitchFamily="34" charset="0"/>
              <a:buChar char="•"/>
              <a:defRPr sz="1500">
                <a:solidFill>
                  <a:schemeClr val="bg1"/>
                </a:solidFill>
              </a:defRPr>
            </a:lvl1pPr>
            <a:lvl2pPr marL="258360" indent="-129776">
              <a:lnSpc>
                <a:spcPct val="100000"/>
              </a:lnSpc>
              <a:spcBef>
                <a:spcPts val="600"/>
              </a:spcBef>
              <a:spcAft>
                <a:spcPts val="450"/>
              </a:spcAft>
              <a:buClr>
                <a:schemeClr val="bg2"/>
              </a:buClr>
              <a:buFont typeface="LucidaGrande" charset="0"/>
              <a:buChar char="-"/>
              <a:defRPr sz="1350">
                <a:solidFill>
                  <a:schemeClr val="bg1"/>
                </a:solidFill>
              </a:defRPr>
            </a:lvl2pPr>
            <a:lvl3pPr marL="386944" indent="-128585">
              <a:lnSpc>
                <a:spcPct val="100000"/>
              </a:lnSpc>
              <a:spcBef>
                <a:spcPts val="600"/>
              </a:spcBef>
              <a:spcAft>
                <a:spcPts val="450"/>
              </a:spcAft>
              <a:buClr>
                <a:schemeClr val="bg2"/>
              </a:buClr>
              <a:buFont typeface="LucidaGrande" charset="0"/>
              <a:buChar char="-"/>
              <a:defRPr sz="1200">
                <a:solidFill>
                  <a:schemeClr val="bg1"/>
                </a:solidFill>
              </a:defRPr>
            </a:lvl3pPr>
            <a:lvl4pPr marL="515528" indent="-128585">
              <a:lnSpc>
                <a:spcPct val="100000"/>
              </a:lnSpc>
              <a:spcBef>
                <a:spcPts val="600"/>
              </a:spcBef>
              <a:spcAft>
                <a:spcPts val="450"/>
              </a:spcAft>
              <a:buClr>
                <a:schemeClr val="bg2"/>
              </a:buClr>
              <a:buFont typeface="LucidaGrande" charset="0"/>
              <a:buChar char="-"/>
              <a:defRPr sz="1200">
                <a:solidFill>
                  <a:schemeClr val="bg1"/>
                </a:solidFill>
              </a:defRPr>
            </a:lvl4pPr>
            <a:lvl5pPr marL="644113" indent="-128585">
              <a:lnSpc>
                <a:spcPct val="100000"/>
              </a:lnSpc>
              <a:spcBef>
                <a:spcPts val="600"/>
              </a:spcBef>
              <a:spcAft>
                <a:spcPts val="450"/>
              </a:spcAft>
              <a:buClr>
                <a:schemeClr val="bg2"/>
              </a:buClr>
              <a:buFont typeface="LucidaGrande" charset="0"/>
              <a:buChar char="-"/>
              <a:defRPr sz="105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Text Placeholder 6">
            <a:extLst>
              <a:ext uri="{FF2B5EF4-FFF2-40B4-BE49-F238E27FC236}">
                <a16:creationId xmlns:a16="http://schemas.microsoft.com/office/drawing/2014/main" id="{FEF2919D-84F8-0840-AF65-BC2009D6DAB3}"/>
              </a:ext>
            </a:extLst>
          </p:cNvPr>
          <p:cNvSpPr>
            <a:spLocks noGrp="1"/>
          </p:cNvSpPr>
          <p:nvPr>
            <p:ph type="body" sz="quarter" idx="19" hasCustomPrompt="1"/>
          </p:nvPr>
        </p:nvSpPr>
        <p:spPr>
          <a:xfrm>
            <a:off x="2733038" y="2136878"/>
            <a:ext cx="1934284" cy="3718745"/>
          </a:xfrm>
        </p:spPr>
        <p:txBody>
          <a:bodyPr>
            <a:normAutofit/>
          </a:bodyPr>
          <a:lstStyle>
            <a:lvl1pPr marL="128585" indent="-128585">
              <a:lnSpc>
                <a:spcPct val="100000"/>
              </a:lnSpc>
              <a:spcBef>
                <a:spcPts val="600"/>
              </a:spcBef>
              <a:spcAft>
                <a:spcPts val="450"/>
              </a:spcAft>
              <a:buClr>
                <a:schemeClr val="bg2"/>
              </a:buClr>
              <a:buFont typeface="Arial" panose="020B0604020202020204" pitchFamily="34" charset="0"/>
              <a:buChar char="•"/>
              <a:defRPr sz="1500">
                <a:solidFill>
                  <a:schemeClr val="bg1"/>
                </a:solidFill>
              </a:defRPr>
            </a:lvl1pPr>
            <a:lvl2pPr marL="258360" indent="-129776">
              <a:lnSpc>
                <a:spcPct val="100000"/>
              </a:lnSpc>
              <a:spcBef>
                <a:spcPts val="600"/>
              </a:spcBef>
              <a:spcAft>
                <a:spcPts val="450"/>
              </a:spcAft>
              <a:buClr>
                <a:schemeClr val="bg2"/>
              </a:buClr>
              <a:buFont typeface="LucidaGrande" charset="0"/>
              <a:buChar char="-"/>
              <a:defRPr sz="1350">
                <a:solidFill>
                  <a:schemeClr val="bg1"/>
                </a:solidFill>
              </a:defRPr>
            </a:lvl2pPr>
            <a:lvl3pPr marL="386944" indent="-128585">
              <a:lnSpc>
                <a:spcPct val="100000"/>
              </a:lnSpc>
              <a:spcBef>
                <a:spcPts val="600"/>
              </a:spcBef>
              <a:spcAft>
                <a:spcPts val="450"/>
              </a:spcAft>
              <a:buClr>
                <a:schemeClr val="bg2"/>
              </a:buClr>
              <a:buFont typeface="LucidaGrande" charset="0"/>
              <a:buChar char="-"/>
              <a:defRPr sz="1200">
                <a:solidFill>
                  <a:schemeClr val="bg1"/>
                </a:solidFill>
              </a:defRPr>
            </a:lvl3pPr>
            <a:lvl4pPr marL="515528" indent="-128585">
              <a:lnSpc>
                <a:spcPct val="100000"/>
              </a:lnSpc>
              <a:spcBef>
                <a:spcPts val="600"/>
              </a:spcBef>
              <a:spcAft>
                <a:spcPts val="450"/>
              </a:spcAft>
              <a:buClr>
                <a:schemeClr val="bg2"/>
              </a:buClr>
              <a:buFont typeface="LucidaGrande" charset="0"/>
              <a:buChar char="-"/>
              <a:defRPr sz="1200">
                <a:solidFill>
                  <a:schemeClr val="bg1"/>
                </a:solidFill>
              </a:defRPr>
            </a:lvl4pPr>
            <a:lvl5pPr marL="644113" indent="-128585">
              <a:lnSpc>
                <a:spcPct val="100000"/>
              </a:lnSpc>
              <a:spcBef>
                <a:spcPts val="600"/>
              </a:spcBef>
              <a:spcAft>
                <a:spcPts val="450"/>
              </a:spcAft>
              <a:buClr>
                <a:schemeClr val="bg2"/>
              </a:buClr>
              <a:buFont typeface="LucidaGrande" charset="0"/>
              <a:buChar char="-"/>
              <a:defRPr sz="105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Text Placeholder 6">
            <a:extLst>
              <a:ext uri="{FF2B5EF4-FFF2-40B4-BE49-F238E27FC236}">
                <a16:creationId xmlns:a16="http://schemas.microsoft.com/office/drawing/2014/main" id="{13027319-D477-F346-B4B2-1D408B0B37B8}"/>
              </a:ext>
            </a:extLst>
          </p:cNvPr>
          <p:cNvSpPr>
            <a:spLocks noGrp="1"/>
          </p:cNvSpPr>
          <p:nvPr>
            <p:ph type="body" sz="quarter" idx="20" hasCustomPrompt="1"/>
          </p:nvPr>
        </p:nvSpPr>
        <p:spPr>
          <a:xfrm>
            <a:off x="4838641" y="2136878"/>
            <a:ext cx="1934284" cy="3718745"/>
          </a:xfrm>
        </p:spPr>
        <p:txBody>
          <a:bodyPr>
            <a:normAutofit/>
          </a:bodyPr>
          <a:lstStyle>
            <a:lvl1pPr marL="128585" indent="-128585">
              <a:lnSpc>
                <a:spcPct val="100000"/>
              </a:lnSpc>
              <a:spcBef>
                <a:spcPts val="600"/>
              </a:spcBef>
              <a:spcAft>
                <a:spcPts val="450"/>
              </a:spcAft>
              <a:buClr>
                <a:schemeClr val="bg2"/>
              </a:buClr>
              <a:buFont typeface="Arial" panose="020B0604020202020204" pitchFamily="34" charset="0"/>
              <a:buChar char="•"/>
              <a:defRPr sz="1500">
                <a:solidFill>
                  <a:schemeClr val="bg1"/>
                </a:solidFill>
              </a:defRPr>
            </a:lvl1pPr>
            <a:lvl2pPr marL="258360" indent="-129776">
              <a:lnSpc>
                <a:spcPct val="100000"/>
              </a:lnSpc>
              <a:spcBef>
                <a:spcPts val="600"/>
              </a:spcBef>
              <a:spcAft>
                <a:spcPts val="450"/>
              </a:spcAft>
              <a:buClr>
                <a:schemeClr val="bg2"/>
              </a:buClr>
              <a:buFont typeface="LucidaGrande" charset="0"/>
              <a:buChar char="-"/>
              <a:defRPr sz="1350">
                <a:solidFill>
                  <a:schemeClr val="bg1"/>
                </a:solidFill>
              </a:defRPr>
            </a:lvl2pPr>
            <a:lvl3pPr marL="386944" indent="-128585">
              <a:lnSpc>
                <a:spcPct val="100000"/>
              </a:lnSpc>
              <a:spcBef>
                <a:spcPts val="600"/>
              </a:spcBef>
              <a:spcAft>
                <a:spcPts val="450"/>
              </a:spcAft>
              <a:buClr>
                <a:schemeClr val="bg2"/>
              </a:buClr>
              <a:buFont typeface="LucidaGrande" charset="0"/>
              <a:buChar char="-"/>
              <a:defRPr sz="1200">
                <a:solidFill>
                  <a:schemeClr val="bg1"/>
                </a:solidFill>
              </a:defRPr>
            </a:lvl3pPr>
            <a:lvl4pPr marL="515528" indent="-128585">
              <a:lnSpc>
                <a:spcPct val="100000"/>
              </a:lnSpc>
              <a:spcBef>
                <a:spcPts val="600"/>
              </a:spcBef>
              <a:spcAft>
                <a:spcPts val="450"/>
              </a:spcAft>
              <a:buClr>
                <a:schemeClr val="bg2"/>
              </a:buClr>
              <a:buFont typeface="LucidaGrande" charset="0"/>
              <a:buChar char="-"/>
              <a:defRPr sz="1200">
                <a:solidFill>
                  <a:schemeClr val="bg1"/>
                </a:solidFill>
              </a:defRPr>
            </a:lvl4pPr>
            <a:lvl5pPr marL="644113" indent="-128585">
              <a:lnSpc>
                <a:spcPct val="100000"/>
              </a:lnSpc>
              <a:spcBef>
                <a:spcPts val="600"/>
              </a:spcBef>
              <a:spcAft>
                <a:spcPts val="450"/>
              </a:spcAft>
              <a:buClr>
                <a:schemeClr val="bg2"/>
              </a:buClr>
              <a:buFont typeface="LucidaGrande" charset="0"/>
              <a:buChar char="-"/>
              <a:defRPr sz="105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Text Placeholder 6">
            <a:extLst>
              <a:ext uri="{FF2B5EF4-FFF2-40B4-BE49-F238E27FC236}">
                <a16:creationId xmlns:a16="http://schemas.microsoft.com/office/drawing/2014/main" id="{43454744-1601-0847-93FE-E3B388B14838}"/>
              </a:ext>
            </a:extLst>
          </p:cNvPr>
          <p:cNvSpPr>
            <a:spLocks noGrp="1"/>
          </p:cNvSpPr>
          <p:nvPr>
            <p:ph type="body" sz="quarter" idx="21" hasCustomPrompt="1"/>
          </p:nvPr>
        </p:nvSpPr>
        <p:spPr>
          <a:xfrm>
            <a:off x="6944245" y="2136878"/>
            <a:ext cx="1934284" cy="3718745"/>
          </a:xfrm>
        </p:spPr>
        <p:txBody>
          <a:bodyPr>
            <a:normAutofit/>
          </a:bodyPr>
          <a:lstStyle>
            <a:lvl1pPr marL="128585" indent="-128585">
              <a:lnSpc>
                <a:spcPct val="100000"/>
              </a:lnSpc>
              <a:spcBef>
                <a:spcPts val="600"/>
              </a:spcBef>
              <a:spcAft>
                <a:spcPts val="450"/>
              </a:spcAft>
              <a:buClr>
                <a:schemeClr val="bg2"/>
              </a:buClr>
              <a:buFont typeface="Arial" panose="020B0604020202020204" pitchFamily="34" charset="0"/>
              <a:buChar char="•"/>
              <a:defRPr sz="1500">
                <a:solidFill>
                  <a:schemeClr val="bg1"/>
                </a:solidFill>
              </a:defRPr>
            </a:lvl1pPr>
            <a:lvl2pPr marL="258360" indent="-129776">
              <a:lnSpc>
                <a:spcPct val="100000"/>
              </a:lnSpc>
              <a:spcBef>
                <a:spcPts val="600"/>
              </a:spcBef>
              <a:spcAft>
                <a:spcPts val="450"/>
              </a:spcAft>
              <a:buClr>
                <a:schemeClr val="bg2"/>
              </a:buClr>
              <a:buFont typeface="LucidaGrande" charset="0"/>
              <a:buChar char="-"/>
              <a:defRPr sz="1350">
                <a:solidFill>
                  <a:schemeClr val="bg1"/>
                </a:solidFill>
              </a:defRPr>
            </a:lvl2pPr>
            <a:lvl3pPr marL="386944" indent="-128585">
              <a:lnSpc>
                <a:spcPct val="100000"/>
              </a:lnSpc>
              <a:spcBef>
                <a:spcPts val="600"/>
              </a:spcBef>
              <a:spcAft>
                <a:spcPts val="450"/>
              </a:spcAft>
              <a:buClr>
                <a:schemeClr val="bg2"/>
              </a:buClr>
              <a:buFont typeface="LucidaGrande" charset="0"/>
              <a:buChar char="-"/>
              <a:defRPr sz="1200">
                <a:solidFill>
                  <a:schemeClr val="bg1"/>
                </a:solidFill>
              </a:defRPr>
            </a:lvl3pPr>
            <a:lvl4pPr marL="515528" indent="-128585">
              <a:lnSpc>
                <a:spcPct val="100000"/>
              </a:lnSpc>
              <a:spcBef>
                <a:spcPts val="600"/>
              </a:spcBef>
              <a:spcAft>
                <a:spcPts val="450"/>
              </a:spcAft>
              <a:buClr>
                <a:schemeClr val="bg2"/>
              </a:buClr>
              <a:buFont typeface="LucidaGrande" charset="0"/>
              <a:buChar char="-"/>
              <a:defRPr sz="1200">
                <a:solidFill>
                  <a:schemeClr val="bg1"/>
                </a:solidFill>
              </a:defRPr>
            </a:lvl4pPr>
            <a:lvl5pPr marL="644113" indent="-128585">
              <a:lnSpc>
                <a:spcPct val="100000"/>
              </a:lnSpc>
              <a:spcBef>
                <a:spcPts val="600"/>
              </a:spcBef>
              <a:spcAft>
                <a:spcPts val="450"/>
              </a:spcAft>
              <a:buClr>
                <a:schemeClr val="bg2"/>
              </a:buClr>
              <a:buFont typeface="LucidaGrande" charset="0"/>
              <a:buChar char="-"/>
              <a:defRPr sz="105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9" name="Picture 8">
            <a:extLst>
              <a:ext uri="{FF2B5EF4-FFF2-40B4-BE49-F238E27FC236}">
                <a16:creationId xmlns:a16="http://schemas.microsoft.com/office/drawing/2014/main" id="{080D3CD9-49C3-49ED-8DC4-9A7B7AF09E71}"/>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467544" y="6183033"/>
            <a:ext cx="1379166" cy="413382"/>
          </a:xfrm>
          <a:prstGeom prst="rect">
            <a:avLst/>
          </a:prstGeom>
        </p:spPr>
      </p:pic>
    </p:spTree>
    <p:extLst>
      <p:ext uri="{BB962C8B-B14F-4D97-AF65-F5344CB8AC3E}">
        <p14:creationId xmlns:p14="http://schemas.microsoft.com/office/powerpoint/2010/main" val="3504429596"/>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Graph Layout: 01">
    <p:bg>
      <p:bgPr>
        <a:solidFill>
          <a:schemeClr val="bg1"/>
        </a:solidFill>
        <a:effectLst/>
      </p:bgPr>
    </p:bg>
    <p:spTree>
      <p:nvGrpSpPr>
        <p:cNvPr id="1" name=""/>
        <p:cNvGrpSpPr/>
        <p:nvPr/>
      </p:nvGrpSpPr>
      <p:grpSpPr>
        <a:xfrm>
          <a:off x="0" y="0"/>
          <a:ext cx="0" cy="0"/>
          <a:chOff x="0" y="0"/>
          <a:chExt cx="0" cy="0"/>
        </a:xfrm>
      </p:grpSpPr>
      <p:pic>
        <p:nvPicPr>
          <p:cNvPr id="4" name="Picture 3"/>
          <p:cNvPicPr>
            <a:picLocks noChangeAspect="1"/>
          </p:cNvPicPr>
          <p:nvPr userDrawn="1"/>
        </p:nvPicPr>
        <p:blipFill rotWithShape="1">
          <a:blip r:embed="rId2">
            <a:extLst>
              <a:ext uri="{28A0092B-C50C-407E-A947-70E740481C1C}">
                <a14:useLocalDpi xmlns:a14="http://schemas.microsoft.com/office/drawing/2010/main" val="0"/>
              </a:ext>
            </a:extLst>
          </a:blip>
          <a:srcRect l="6339" t="9092" r="7027" b="31817"/>
          <a:stretch/>
        </p:blipFill>
        <p:spPr>
          <a:xfrm>
            <a:off x="35496" y="6345324"/>
            <a:ext cx="1476164" cy="468052"/>
          </a:xfrm>
          <a:prstGeom prst="rect">
            <a:avLst/>
          </a:prstGeom>
        </p:spPr>
      </p:pic>
      <p:sp>
        <p:nvSpPr>
          <p:cNvPr id="53" name="Title 1"/>
          <p:cNvSpPr>
            <a:spLocks noGrp="1"/>
          </p:cNvSpPr>
          <p:nvPr>
            <p:ph type="ctrTitle" hasCustomPrompt="1"/>
          </p:nvPr>
        </p:nvSpPr>
        <p:spPr>
          <a:xfrm>
            <a:off x="71500" y="296652"/>
            <a:ext cx="9001000" cy="756084"/>
          </a:xfrm>
          <a:effectLst/>
        </p:spPr>
        <p:txBody>
          <a:bodyPr anchor="t">
            <a:normAutofit/>
          </a:bodyPr>
          <a:lstStyle>
            <a:lvl1pPr algn="l">
              <a:lnSpc>
                <a:spcPct val="110000"/>
              </a:lnSpc>
              <a:defRPr sz="2000" spc="0" baseline="0">
                <a:solidFill>
                  <a:srgbClr val="4C515A"/>
                </a:solidFill>
                <a:effectLst/>
              </a:defRPr>
            </a:lvl1pPr>
          </a:lstStyle>
          <a:p>
            <a:r>
              <a:rPr lang="en-US"/>
              <a:t>Click to edit master title style</a:t>
            </a:r>
          </a:p>
        </p:txBody>
      </p:sp>
      <p:sp>
        <p:nvSpPr>
          <p:cNvPr id="57" name="Chart Placeholder 5"/>
          <p:cNvSpPr>
            <a:spLocks noGrp="1"/>
          </p:cNvSpPr>
          <p:nvPr>
            <p:ph type="chart" sz="quarter" idx="19"/>
          </p:nvPr>
        </p:nvSpPr>
        <p:spPr>
          <a:xfrm>
            <a:off x="71500" y="1052736"/>
            <a:ext cx="9000999" cy="4596104"/>
          </a:xfrm>
        </p:spPr>
        <p:txBody>
          <a:bodyPr>
            <a:normAutofit/>
          </a:bodyPr>
          <a:lstStyle>
            <a:lvl1pPr>
              <a:defRPr sz="1300">
                <a:solidFill>
                  <a:srgbClr val="4C515A"/>
                </a:solidFill>
              </a:defRPr>
            </a:lvl1pPr>
          </a:lstStyle>
          <a:p>
            <a:endParaRPr lang="en-US"/>
          </a:p>
        </p:txBody>
      </p:sp>
      <p:cxnSp>
        <p:nvCxnSpPr>
          <p:cNvPr id="61" name="Straight Connector 60"/>
          <p:cNvCxnSpPr>
            <a:cxnSpLocks/>
          </p:cNvCxnSpPr>
          <p:nvPr userDrawn="1"/>
        </p:nvCxnSpPr>
        <p:spPr>
          <a:xfrm flipH="1">
            <a:off x="71500" y="6309320"/>
            <a:ext cx="9000999"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sz="quarter" idx="21" hasCustomPrompt="1"/>
          </p:nvPr>
        </p:nvSpPr>
        <p:spPr>
          <a:xfrm>
            <a:off x="71500" y="8620"/>
            <a:ext cx="9001000" cy="224346"/>
          </a:xfrm>
        </p:spPr>
        <p:txBody>
          <a:bodyPr anchor="b" anchorCtr="0">
            <a:noAutofit/>
          </a:bodyPr>
          <a:lstStyle>
            <a:lvl1pPr marL="0" indent="0">
              <a:buNone/>
              <a:defRPr sz="1200"/>
            </a:lvl1pPr>
            <a:lvl2pPr marL="171446" indent="0">
              <a:buNone/>
              <a:defRPr sz="1200"/>
            </a:lvl2pPr>
            <a:lvl3pPr marL="344479" indent="0">
              <a:buNone/>
              <a:defRPr sz="1200"/>
            </a:lvl3pPr>
            <a:lvl4pPr marL="515925" indent="0">
              <a:buNone/>
              <a:defRPr sz="1200"/>
            </a:lvl4pPr>
            <a:lvl5pPr marL="687371" indent="0">
              <a:buNone/>
              <a:defRPr sz="1200"/>
            </a:lvl5pPr>
          </a:lstStyle>
          <a:p>
            <a:pPr lvl="0"/>
            <a:r>
              <a:rPr lang="en-US"/>
              <a:t>Exhibit #</a:t>
            </a:r>
          </a:p>
        </p:txBody>
      </p:sp>
      <p:sp>
        <p:nvSpPr>
          <p:cNvPr id="10" name="Text Placeholder 9"/>
          <p:cNvSpPr>
            <a:spLocks noGrp="1"/>
          </p:cNvSpPr>
          <p:nvPr>
            <p:ph type="body" sz="quarter" idx="22" hasCustomPrompt="1"/>
          </p:nvPr>
        </p:nvSpPr>
        <p:spPr>
          <a:xfrm>
            <a:off x="71500" y="5697252"/>
            <a:ext cx="9001063" cy="495834"/>
          </a:xfrm>
        </p:spPr>
        <p:txBody>
          <a:bodyPr anchor="b" anchorCtr="0">
            <a:noAutofit/>
          </a:bodyPr>
          <a:lstStyle>
            <a:lvl1pPr marL="0" indent="0">
              <a:buNone/>
              <a:defRPr sz="900">
                <a:solidFill>
                  <a:schemeClr val="tx1"/>
                </a:solidFill>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r>
              <a:rPr lang="en-US"/>
              <a:t>Notes &amp; Data</a:t>
            </a:r>
          </a:p>
        </p:txBody>
      </p:sp>
    </p:spTree>
    <p:extLst>
      <p:ext uri="{BB962C8B-B14F-4D97-AF65-F5344CB8AC3E}">
        <p14:creationId xmlns:p14="http://schemas.microsoft.com/office/powerpoint/2010/main" val="3309826255"/>
      </p:ext>
    </p:extLst>
  </p:cSld>
  <p:clrMapOvr>
    <a:masterClrMapping/>
  </p:clrMapOvr>
  <p:hf sldNum="0"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MWF Section 1 - Green">
    <p:spTree>
      <p:nvGrpSpPr>
        <p:cNvPr id="1" name=""/>
        <p:cNvGrpSpPr/>
        <p:nvPr/>
      </p:nvGrpSpPr>
      <p:grpSpPr>
        <a:xfrm>
          <a:off x="0" y="0"/>
          <a:ext cx="0" cy="0"/>
          <a:chOff x="0" y="0"/>
          <a:chExt cx="0" cy="0"/>
        </a:xfrm>
      </p:grpSpPr>
      <p:sp>
        <p:nvSpPr>
          <p:cNvPr id="2" name="Rectangle 1"/>
          <p:cNvSpPr/>
          <p:nvPr userDrawn="1"/>
        </p:nvSpPr>
        <p:spPr>
          <a:xfrm>
            <a:off x="217054" y="1138"/>
            <a:ext cx="8928484" cy="685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Rectangle 2"/>
          <p:cNvSpPr/>
          <p:nvPr userDrawn="1"/>
        </p:nvSpPr>
        <p:spPr>
          <a:xfrm>
            <a:off x="0" y="0"/>
            <a:ext cx="217054" cy="6858000"/>
          </a:xfrm>
          <a:prstGeom prst="rect">
            <a:avLst/>
          </a:prstGeom>
          <a:solidFill>
            <a:schemeClr val="accent4">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 name="Subtitle 2"/>
          <p:cNvSpPr>
            <a:spLocks noGrp="1"/>
          </p:cNvSpPr>
          <p:nvPr>
            <p:ph type="subTitle" idx="1" hasCustomPrompt="1"/>
          </p:nvPr>
        </p:nvSpPr>
        <p:spPr>
          <a:xfrm>
            <a:off x="627434" y="1381535"/>
            <a:ext cx="7772399" cy="493860"/>
          </a:xfrm>
        </p:spPr>
        <p:txBody>
          <a:bodyPr anchor="b">
            <a:normAutofit/>
          </a:bodyPr>
          <a:lstStyle>
            <a:lvl1pPr marL="0" indent="0" algn="l">
              <a:lnSpc>
                <a:spcPct val="100000"/>
              </a:lnSpc>
              <a:buNone/>
              <a:defRPr sz="1300" b="1" spc="100" baseline="0">
                <a:solidFill>
                  <a:schemeClr val="accent4">
                    <a:lumMod val="40000"/>
                    <a:lumOff val="6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INSERT SECTION NUMBER</a:t>
            </a:r>
          </a:p>
        </p:txBody>
      </p:sp>
      <p:sp>
        <p:nvSpPr>
          <p:cNvPr id="44" name="Text Placeholder 43"/>
          <p:cNvSpPr>
            <a:spLocks noGrp="1"/>
          </p:cNvSpPr>
          <p:nvPr>
            <p:ph type="body" sz="quarter" idx="10" hasCustomPrompt="1"/>
          </p:nvPr>
        </p:nvSpPr>
        <p:spPr>
          <a:xfrm>
            <a:off x="627435" y="3270684"/>
            <a:ext cx="7772399" cy="914400"/>
          </a:xfrm>
        </p:spPr>
        <p:txBody>
          <a:bodyPr>
            <a:normAutofit/>
          </a:bodyPr>
          <a:lstStyle>
            <a:lvl1pPr marL="0" indent="0">
              <a:buNone/>
              <a:defRPr sz="1600" spc="0">
                <a:solidFill>
                  <a:schemeClr val="bg1"/>
                </a:solidFill>
              </a:defRPr>
            </a:lvl1pPr>
          </a:lstStyle>
          <a:p>
            <a:pPr lvl="0"/>
            <a:r>
              <a:rPr lang="en-US" dirty="0"/>
              <a:t>Insert sub text</a:t>
            </a:r>
          </a:p>
        </p:txBody>
      </p:sp>
      <p:sp>
        <p:nvSpPr>
          <p:cNvPr id="10" name="Title 1"/>
          <p:cNvSpPr>
            <a:spLocks noGrp="1"/>
          </p:cNvSpPr>
          <p:nvPr>
            <p:ph type="ctrTitle" hasCustomPrompt="1"/>
          </p:nvPr>
        </p:nvSpPr>
        <p:spPr>
          <a:xfrm>
            <a:off x="627435" y="1958976"/>
            <a:ext cx="7772400" cy="1310198"/>
          </a:xfrm>
          <a:effectLst/>
        </p:spPr>
        <p:txBody>
          <a:bodyPr anchor="t">
            <a:normAutofit/>
          </a:bodyPr>
          <a:lstStyle>
            <a:lvl1pPr algn="l">
              <a:lnSpc>
                <a:spcPct val="100000"/>
              </a:lnSpc>
              <a:defRPr sz="3900" b="1" spc="0" baseline="0">
                <a:solidFill>
                  <a:schemeClr val="bg1"/>
                </a:solidFill>
                <a:effectLst/>
              </a:defRPr>
            </a:lvl1pPr>
          </a:lstStyle>
          <a:p>
            <a:r>
              <a:rPr lang="en-US" dirty="0"/>
              <a:t>Click to edit master title style</a:t>
            </a:r>
          </a:p>
        </p:txBody>
      </p:sp>
      <p:sp>
        <p:nvSpPr>
          <p:cNvPr id="11"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1"/>
                </a:solidFill>
                <a:latin typeface="+mn-lt"/>
              </a:rPr>
              <a:pPr algn="r"/>
              <a:t>‹#›</a:t>
            </a:fld>
            <a:endParaRPr lang="en-US" sz="900" dirty="0">
              <a:solidFill>
                <a:schemeClr val="bg1"/>
              </a:solidFill>
              <a:latin typeface="+mn-lt"/>
            </a:endParaRPr>
          </a:p>
        </p:txBody>
      </p:sp>
      <p:sp>
        <p:nvSpPr>
          <p:cNvPr id="4" name="Footer Placeholder 3">
            <a:extLst>
              <a:ext uri="{FF2B5EF4-FFF2-40B4-BE49-F238E27FC236}">
                <a16:creationId xmlns:a16="http://schemas.microsoft.com/office/drawing/2014/main" id="{2562DAF0-0013-6F44-BDC5-714FFED30602}"/>
              </a:ext>
            </a:extLst>
          </p:cNvPr>
          <p:cNvSpPr>
            <a:spLocks noGrp="1"/>
          </p:cNvSpPr>
          <p:nvPr>
            <p:ph type="ftr" sz="quarter" idx="11"/>
          </p:nvPr>
        </p:nvSpPr>
        <p:spPr/>
        <p:txBody>
          <a:bodyPr/>
          <a:lstStyle>
            <a:lvl1pPr>
              <a:defRPr>
                <a:solidFill>
                  <a:schemeClr val="bg1"/>
                </a:solidFill>
              </a:defRPr>
            </a:lvl1pPr>
          </a:lstStyle>
          <a:p>
            <a:r>
              <a:rPr lang="en-US"/>
              <a:t>Meeting Name  |  Meeting Date</a:t>
            </a:r>
            <a:endParaRPr lang="en-US" dirty="0"/>
          </a:p>
        </p:txBody>
      </p:sp>
      <p:pic>
        <p:nvPicPr>
          <p:cNvPr id="12" name="Picture 11">
            <a:extLst>
              <a:ext uri="{FF2B5EF4-FFF2-40B4-BE49-F238E27FC236}">
                <a16:creationId xmlns:a16="http://schemas.microsoft.com/office/drawing/2014/main" id="{7FE55082-BA53-1640-B33A-2AA9A294E740}"/>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627434" y="6183033"/>
            <a:ext cx="1379166" cy="413382"/>
          </a:xfrm>
          <a:prstGeom prst="rect">
            <a:avLst/>
          </a:prstGeom>
        </p:spPr>
      </p:pic>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Graph Layout: 05">
    <p:bg>
      <p:bgPr>
        <a:solidFill>
          <a:schemeClr val="bg1"/>
        </a:solidFill>
        <a:effectLst/>
      </p:bgPr>
    </p:bg>
    <p:spTree>
      <p:nvGrpSpPr>
        <p:cNvPr id="1" name=""/>
        <p:cNvGrpSpPr/>
        <p:nvPr/>
      </p:nvGrpSpPr>
      <p:grpSpPr>
        <a:xfrm>
          <a:off x="0" y="0"/>
          <a:ext cx="0" cy="0"/>
          <a:chOff x="0" y="0"/>
          <a:chExt cx="0" cy="0"/>
        </a:xfrm>
      </p:grpSpPr>
      <p:sp>
        <p:nvSpPr>
          <p:cNvPr id="57" name="Chart Placeholder 5"/>
          <p:cNvSpPr>
            <a:spLocks noGrp="1"/>
          </p:cNvSpPr>
          <p:nvPr>
            <p:ph type="chart" sz="quarter" idx="19"/>
          </p:nvPr>
        </p:nvSpPr>
        <p:spPr>
          <a:xfrm>
            <a:off x="71499" y="1052736"/>
            <a:ext cx="4389120" cy="4701151"/>
          </a:xfrm>
        </p:spPr>
        <p:txBody>
          <a:bodyPr>
            <a:normAutofit/>
          </a:bodyPr>
          <a:lstStyle>
            <a:lvl1pPr>
              <a:defRPr sz="1300">
                <a:solidFill>
                  <a:srgbClr val="4C515A"/>
                </a:solidFill>
              </a:defRPr>
            </a:lvl1pPr>
          </a:lstStyle>
          <a:p>
            <a:endParaRPr lang="en-US"/>
          </a:p>
        </p:txBody>
      </p:sp>
      <p:pic>
        <p:nvPicPr>
          <p:cNvPr id="9" name="Picture 8"/>
          <p:cNvPicPr>
            <a:picLocks noChangeAspect="1"/>
          </p:cNvPicPr>
          <p:nvPr userDrawn="1"/>
        </p:nvPicPr>
        <p:blipFill rotWithShape="1">
          <a:blip r:embed="rId2">
            <a:extLst>
              <a:ext uri="{28A0092B-C50C-407E-A947-70E740481C1C}">
                <a14:useLocalDpi xmlns:a14="http://schemas.microsoft.com/office/drawing/2010/main" val="0"/>
              </a:ext>
            </a:extLst>
          </a:blip>
          <a:srcRect l="6339" t="9092" r="7027" b="31817"/>
          <a:stretch/>
        </p:blipFill>
        <p:spPr>
          <a:xfrm>
            <a:off x="35496" y="6345324"/>
            <a:ext cx="1476164" cy="468052"/>
          </a:xfrm>
          <a:prstGeom prst="rect">
            <a:avLst/>
          </a:prstGeom>
        </p:spPr>
      </p:pic>
      <p:sp>
        <p:nvSpPr>
          <p:cNvPr id="10" name="Title 1"/>
          <p:cNvSpPr>
            <a:spLocks noGrp="1"/>
          </p:cNvSpPr>
          <p:nvPr>
            <p:ph type="ctrTitle" hasCustomPrompt="1"/>
          </p:nvPr>
        </p:nvSpPr>
        <p:spPr>
          <a:xfrm>
            <a:off x="71500" y="296652"/>
            <a:ext cx="9001000" cy="756084"/>
          </a:xfrm>
          <a:effectLst/>
        </p:spPr>
        <p:txBody>
          <a:bodyPr anchor="t">
            <a:normAutofit/>
          </a:bodyPr>
          <a:lstStyle>
            <a:lvl1pPr algn="l">
              <a:lnSpc>
                <a:spcPct val="110000"/>
              </a:lnSpc>
              <a:defRPr sz="2000" spc="0" baseline="0">
                <a:solidFill>
                  <a:srgbClr val="4C515A"/>
                </a:solidFill>
                <a:effectLst/>
              </a:defRPr>
            </a:lvl1pPr>
          </a:lstStyle>
          <a:p>
            <a:r>
              <a:rPr lang="en-US"/>
              <a:t>Click to edit master title style</a:t>
            </a:r>
          </a:p>
        </p:txBody>
      </p:sp>
      <p:sp>
        <p:nvSpPr>
          <p:cNvPr id="11" name="Text Placeholder 4"/>
          <p:cNvSpPr>
            <a:spLocks noGrp="1"/>
          </p:cNvSpPr>
          <p:nvPr>
            <p:ph type="body" sz="quarter" idx="20" hasCustomPrompt="1"/>
          </p:nvPr>
        </p:nvSpPr>
        <p:spPr>
          <a:xfrm>
            <a:off x="1655676" y="6368920"/>
            <a:ext cx="7416823" cy="408452"/>
          </a:xfrm>
        </p:spPr>
        <p:txBody>
          <a:bodyPr anchor="b" anchorCtr="0">
            <a:noAutofit/>
          </a:bodyPr>
          <a:lstStyle>
            <a:lvl1pPr marL="0" marR="0" indent="0" algn="l" defTabSz="914378" rtl="0" eaLnBrk="1" fontAlgn="auto" latinLnBrk="0" hangingPunct="1">
              <a:lnSpc>
                <a:spcPct val="100000"/>
              </a:lnSpc>
              <a:spcBef>
                <a:spcPct val="20000"/>
              </a:spcBef>
              <a:spcAft>
                <a:spcPts val="0"/>
              </a:spcAft>
              <a:buClr>
                <a:schemeClr val="accent1"/>
              </a:buClr>
              <a:buSzTx/>
              <a:buFont typeface="Arial" panose="020B0604020202020204" pitchFamily="34" charset="0"/>
              <a:buNone/>
              <a:tabLst/>
              <a:defRPr sz="800" spc="0">
                <a:solidFill>
                  <a:srgbClr val="676E7B"/>
                </a:solidFill>
              </a:defRPr>
            </a:lvl1pPr>
          </a:lstStyle>
          <a:p>
            <a:pPr marL="0" marR="0" lvl="0" indent="0" algn="l" defTabSz="914378" rtl="0" eaLnBrk="1" fontAlgn="auto" latinLnBrk="0" hangingPunct="1">
              <a:lnSpc>
                <a:spcPct val="100000"/>
              </a:lnSpc>
              <a:spcBef>
                <a:spcPct val="20000"/>
              </a:spcBef>
              <a:spcAft>
                <a:spcPts val="0"/>
              </a:spcAft>
              <a:buClr>
                <a:schemeClr val="accent1"/>
              </a:buClr>
              <a:buSzTx/>
              <a:buFont typeface="Arial" panose="020B0604020202020204" pitchFamily="34" charset="0"/>
              <a:buNone/>
              <a:tabLst/>
              <a:defRPr/>
            </a:pPr>
            <a:r>
              <a:rPr lang="en-US"/>
              <a:t>Source:</a:t>
            </a:r>
          </a:p>
        </p:txBody>
      </p:sp>
      <p:cxnSp>
        <p:nvCxnSpPr>
          <p:cNvPr id="12" name="Straight Connector 11"/>
          <p:cNvCxnSpPr>
            <a:cxnSpLocks/>
          </p:cNvCxnSpPr>
          <p:nvPr userDrawn="1"/>
        </p:nvCxnSpPr>
        <p:spPr>
          <a:xfrm flipH="1">
            <a:off x="71500" y="6309320"/>
            <a:ext cx="9000999"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13" name="Text Placeholder 2"/>
          <p:cNvSpPr>
            <a:spLocks noGrp="1"/>
          </p:cNvSpPr>
          <p:nvPr>
            <p:ph type="body" sz="quarter" idx="22" hasCustomPrompt="1"/>
          </p:nvPr>
        </p:nvSpPr>
        <p:spPr>
          <a:xfrm>
            <a:off x="71500" y="8620"/>
            <a:ext cx="9001000" cy="224346"/>
          </a:xfrm>
        </p:spPr>
        <p:txBody>
          <a:bodyPr anchor="b" anchorCtr="0">
            <a:noAutofit/>
          </a:bodyPr>
          <a:lstStyle>
            <a:lvl1pPr marL="0" indent="0">
              <a:buNone/>
              <a:defRPr sz="1200"/>
            </a:lvl1pPr>
            <a:lvl2pPr marL="171446" indent="0">
              <a:buNone/>
              <a:defRPr sz="1200"/>
            </a:lvl2pPr>
            <a:lvl3pPr marL="344479" indent="0">
              <a:buNone/>
              <a:defRPr sz="1200"/>
            </a:lvl3pPr>
            <a:lvl4pPr marL="515925" indent="0">
              <a:buNone/>
              <a:defRPr sz="1200"/>
            </a:lvl4pPr>
            <a:lvl5pPr marL="687371" indent="0">
              <a:buNone/>
              <a:defRPr sz="1200"/>
            </a:lvl5pPr>
          </a:lstStyle>
          <a:p>
            <a:pPr lvl="0"/>
            <a:r>
              <a:rPr lang="en-US"/>
              <a:t>Exhibit #</a:t>
            </a:r>
          </a:p>
        </p:txBody>
      </p:sp>
      <p:sp>
        <p:nvSpPr>
          <p:cNvPr id="14" name="Text Placeholder 9"/>
          <p:cNvSpPr>
            <a:spLocks noGrp="1"/>
          </p:cNvSpPr>
          <p:nvPr>
            <p:ph type="body" sz="quarter" idx="23" hasCustomPrompt="1"/>
          </p:nvPr>
        </p:nvSpPr>
        <p:spPr>
          <a:xfrm>
            <a:off x="71500" y="5753887"/>
            <a:ext cx="9001063" cy="495834"/>
          </a:xfrm>
        </p:spPr>
        <p:txBody>
          <a:bodyPr anchor="b" anchorCtr="0">
            <a:noAutofit/>
          </a:bodyPr>
          <a:lstStyle>
            <a:lvl1pPr marL="0" indent="0">
              <a:buNone/>
              <a:defRPr sz="900">
                <a:solidFill>
                  <a:schemeClr val="tx1"/>
                </a:solidFill>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r>
              <a:rPr lang="en-US"/>
              <a:t>Notes &amp; Data</a:t>
            </a:r>
          </a:p>
        </p:txBody>
      </p:sp>
      <p:sp>
        <p:nvSpPr>
          <p:cNvPr id="15" name="Chart Placeholder 5"/>
          <p:cNvSpPr>
            <a:spLocks noGrp="1"/>
          </p:cNvSpPr>
          <p:nvPr>
            <p:ph type="chart" sz="quarter" idx="24"/>
          </p:nvPr>
        </p:nvSpPr>
        <p:spPr>
          <a:xfrm>
            <a:off x="4683379" y="1052736"/>
            <a:ext cx="4389120" cy="4701151"/>
          </a:xfrm>
        </p:spPr>
        <p:txBody>
          <a:bodyPr>
            <a:normAutofit/>
          </a:bodyPr>
          <a:lstStyle>
            <a:lvl1pPr>
              <a:defRPr sz="1300">
                <a:solidFill>
                  <a:srgbClr val="4C515A"/>
                </a:solidFill>
              </a:defRPr>
            </a:lvl1pPr>
          </a:lstStyle>
          <a:p>
            <a:endParaRPr lang="en-US"/>
          </a:p>
        </p:txBody>
      </p:sp>
    </p:spTree>
    <p:extLst>
      <p:ext uri="{BB962C8B-B14F-4D97-AF65-F5344CB8AC3E}">
        <p14:creationId xmlns:p14="http://schemas.microsoft.com/office/powerpoint/2010/main" val="2647629796"/>
      </p:ext>
    </p:extLst>
  </p:cSld>
  <p:clrMapOvr>
    <a:masterClrMapping/>
  </p:clrMapOvr>
  <p:hf sldNum="0" hdr="0" dt="0"/>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Table Layout: 01">
    <p:bg>
      <p:bgPr>
        <a:solidFill>
          <a:schemeClr val="bg1"/>
        </a:solidFill>
        <a:effectLst/>
      </p:bgPr>
    </p:bg>
    <p:spTree>
      <p:nvGrpSpPr>
        <p:cNvPr id="1" name=""/>
        <p:cNvGrpSpPr/>
        <p:nvPr/>
      </p:nvGrpSpPr>
      <p:grpSpPr>
        <a:xfrm>
          <a:off x="0" y="0"/>
          <a:ext cx="0" cy="0"/>
          <a:chOff x="0" y="0"/>
          <a:chExt cx="0" cy="0"/>
        </a:xfrm>
      </p:grpSpPr>
      <p:sp>
        <p:nvSpPr>
          <p:cNvPr id="4" name="Table Placeholder 3"/>
          <p:cNvSpPr>
            <a:spLocks noGrp="1"/>
          </p:cNvSpPr>
          <p:nvPr>
            <p:ph type="tbl" sz="quarter" idx="21"/>
          </p:nvPr>
        </p:nvSpPr>
        <p:spPr>
          <a:xfrm>
            <a:off x="71500" y="1052736"/>
            <a:ext cx="9000999" cy="4680407"/>
          </a:xfrm>
        </p:spPr>
        <p:txBody>
          <a:bodyPr/>
          <a:lstStyle/>
          <a:p>
            <a:endParaRPr lang="en-US"/>
          </a:p>
        </p:txBody>
      </p:sp>
      <p:pic>
        <p:nvPicPr>
          <p:cNvPr id="8" name="Picture 7"/>
          <p:cNvPicPr>
            <a:picLocks noChangeAspect="1"/>
          </p:cNvPicPr>
          <p:nvPr userDrawn="1"/>
        </p:nvPicPr>
        <p:blipFill rotWithShape="1">
          <a:blip r:embed="rId2">
            <a:extLst>
              <a:ext uri="{28A0092B-C50C-407E-A947-70E740481C1C}">
                <a14:useLocalDpi xmlns:a14="http://schemas.microsoft.com/office/drawing/2010/main" val="0"/>
              </a:ext>
            </a:extLst>
          </a:blip>
          <a:srcRect l="6339" t="9092" r="7027" b="31817"/>
          <a:stretch/>
        </p:blipFill>
        <p:spPr>
          <a:xfrm>
            <a:off x="35496" y="6345324"/>
            <a:ext cx="1476164" cy="468052"/>
          </a:xfrm>
          <a:prstGeom prst="rect">
            <a:avLst/>
          </a:prstGeom>
        </p:spPr>
      </p:pic>
      <p:sp>
        <p:nvSpPr>
          <p:cNvPr id="9" name="Title 1"/>
          <p:cNvSpPr>
            <a:spLocks noGrp="1"/>
          </p:cNvSpPr>
          <p:nvPr>
            <p:ph type="ctrTitle" hasCustomPrompt="1"/>
          </p:nvPr>
        </p:nvSpPr>
        <p:spPr>
          <a:xfrm>
            <a:off x="71500" y="296652"/>
            <a:ext cx="9001000" cy="756084"/>
          </a:xfrm>
          <a:effectLst/>
        </p:spPr>
        <p:txBody>
          <a:bodyPr anchor="t">
            <a:normAutofit/>
          </a:bodyPr>
          <a:lstStyle>
            <a:lvl1pPr algn="l">
              <a:lnSpc>
                <a:spcPct val="110000"/>
              </a:lnSpc>
              <a:defRPr sz="2000" spc="0" baseline="0">
                <a:solidFill>
                  <a:srgbClr val="4C515A"/>
                </a:solidFill>
                <a:effectLst/>
              </a:defRPr>
            </a:lvl1pPr>
          </a:lstStyle>
          <a:p>
            <a:r>
              <a:rPr lang="en-US"/>
              <a:t>Click to edit master title style</a:t>
            </a:r>
          </a:p>
        </p:txBody>
      </p:sp>
      <p:sp>
        <p:nvSpPr>
          <p:cNvPr id="10" name="Text Placeholder 4"/>
          <p:cNvSpPr>
            <a:spLocks noGrp="1"/>
          </p:cNvSpPr>
          <p:nvPr>
            <p:ph type="body" sz="quarter" idx="20" hasCustomPrompt="1"/>
          </p:nvPr>
        </p:nvSpPr>
        <p:spPr>
          <a:xfrm>
            <a:off x="1655676" y="6368920"/>
            <a:ext cx="7416823" cy="408452"/>
          </a:xfrm>
        </p:spPr>
        <p:txBody>
          <a:bodyPr anchor="b" anchorCtr="0">
            <a:noAutofit/>
          </a:bodyPr>
          <a:lstStyle>
            <a:lvl1pPr marL="0" marR="0" indent="0" algn="l" defTabSz="914378" rtl="0" eaLnBrk="1" fontAlgn="auto" latinLnBrk="0" hangingPunct="1">
              <a:lnSpc>
                <a:spcPct val="100000"/>
              </a:lnSpc>
              <a:spcBef>
                <a:spcPct val="20000"/>
              </a:spcBef>
              <a:spcAft>
                <a:spcPts val="0"/>
              </a:spcAft>
              <a:buClr>
                <a:schemeClr val="accent1"/>
              </a:buClr>
              <a:buSzTx/>
              <a:buFont typeface="Arial" panose="020B0604020202020204" pitchFamily="34" charset="0"/>
              <a:buNone/>
              <a:tabLst/>
              <a:defRPr sz="800" spc="0">
                <a:solidFill>
                  <a:srgbClr val="676E7B"/>
                </a:solidFill>
              </a:defRPr>
            </a:lvl1pPr>
          </a:lstStyle>
          <a:p>
            <a:pPr marL="0" marR="0" lvl="0" indent="0" algn="l" defTabSz="914378" rtl="0" eaLnBrk="1" fontAlgn="auto" latinLnBrk="0" hangingPunct="1">
              <a:lnSpc>
                <a:spcPct val="100000"/>
              </a:lnSpc>
              <a:spcBef>
                <a:spcPct val="20000"/>
              </a:spcBef>
              <a:spcAft>
                <a:spcPts val="0"/>
              </a:spcAft>
              <a:buClr>
                <a:schemeClr val="accent1"/>
              </a:buClr>
              <a:buSzTx/>
              <a:buFont typeface="Arial" panose="020B0604020202020204" pitchFamily="34" charset="0"/>
              <a:buNone/>
              <a:tabLst/>
              <a:defRPr/>
            </a:pPr>
            <a:r>
              <a:rPr lang="en-US"/>
              <a:t>Source:</a:t>
            </a:r>
          </a:p>
        </p:txBody>
      </p:sp>
      <p:cxnSp>
        <p:nvCxnSpPr>
          <p:cNvPr id="11" name="Straight Connector 10"/>
          <p:cNvCxnSpPr>
            <a:cxnSpLocks/>
          </p:cNvCxnSpPr>
          <p:nvPr userDrawn="1"/>
        </p:nvCxnSpPr>
        <p:spPr>
          <a:xfrm flipH="1">
            <a:off x="71500" y="6309320"/>
            <a:ext cx="9000999"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12" name="Text Placeholder 2"/>
          <p:cNvSpPr>
            <a:spLocks noGrp="1"/>
          </p:cNvSpPr>
          <p:nvPr>
            <p:ph type="body" sz="quarter" idx="22" hasCustomPrompt="1"/>
          </p:nvPr>
        </p:nvSpPr>
        <p:spPr>
          <a:xfrm>
            <a:off x="71500" y="8620"/>
            <a:ext cx="9001000" cy="224346"/>
          </a:xfrm>
        </p:spPr>
        <p:txBody>
          <a:bodyPr anchor="b" anchorCtr="0">
            <a:noAutofit/>
          </a:bodyPr>
          <a:lstStyle>
            <a:lvl1pPr marL="0" indent="0">
              <a:buNone/>
              <a:defRPr sz="1200"/>
            </a:lvl1pPr>
            <a:lvl2pPr marL="171446" indent="0">
              <a:buNone/>
              <a:defRPr sz="1200"/>
            </a:lvl2pPr>
            <a:lvl3pPr marL="344479" indent="0">
              <a:buNone/>
              <a:defRPr sz="1200"/>
            </a:lvl3pPr>
            <a:lvl4pPr marL="515925" indent="0">
              <a:buNone/>
              <a:defRPr sz="1200"/>
            </a:lvl4pPr>
            <a:lvl5pPr marL="687371" indent="0">
              <a:buNone/>
              <a:defRPr sz="1200"/>
            </a:lvl5pPr>
          </a:lstStyle>
          <a:p>
            <a:pPr lvl="0"/>
            <a:r>
              <a:rPr lang="en-US"/>
              <a:t>Exhibit #</a:t>
            </a:r>
          </a:p>
        </p:txBody>
      </p:sp>
      <p:sp>
        <p:nvSpPr>
          <p:cNvPr id="13" name="Text Placeholder 9"/>
          <p:cNvSpPr>
            <a:spLocks noGrp="1"/>
          </p:cNvSpPr>
          <p:nvPr>
            <p:ph type="body" sz="quarter" idx="23" hasCustomPrompt="1"/>
          </p:nvPr>
        </p:nvSpPr>
        <p:spPr>
          <a:xfrm>
            <a:off x="71500" y="5753887"/>
            <a:ext cx="9001063" cy="495834"/>
          </a:xfrm>
        </p:spPr>
        <p:txBody>
          <a:bodyPr anchor="b" anchorCtr="0">
            <a:noAutofit/>
          </a:bodyPr>
          <a:lstStyle>
            <a:lvl1pPr marL="0" indent="0">
              <a:buNone/>
              <a:defRPr sz="900">
                <a:solidFill>
                  <a:schemeClr val="tx1"/>
                </a:solidFill>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r>
              <a:rPr lang="en-US"/>
              <a:t>Notes &amp; Data</a:t>
            </a:r>
          </a:p>
        </p:txBody>
      </p:sp>
    </p:spTree>
    <p:extLst>
      <p:ext uri="{BB962C8B-B14F-4D97-AF65-F5344CB8AC3E}">
        <p14:creationId xmlns:p14="http://schemas.microsoft.com/office/powerpoint/2010/main" val="2181166037"/>
      </p:ext>
    </p:extLst>
  </p:cSld>
  <p:clrMapOvr>
    <a:masterClrMapping/>
  </p:clrMapOvr>
  <p:hf sldNum="0" hd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MWF Section 1 - Purple">
    <p:spTree>
      <p:nvGrpSpPr>
        <p:cNvPr id="1" name=""/>
        <p:cNvGrpSpPr/>
        <p:nvPr/>
      </p:nvGrpSpPr>
      <p:grpSpPr>
        <a:xfrm>
          <a:off x="0" y="0"/>
          <a:ext cx="0" cy="0"/>
          <a:chOff x="0" y="0"/>
          <a:chExt cx="0" cy="0"/>
        </a:xfrm>
      </p:grpSpPr>
      <p:sp>
        <p:nvSpPr>
          <p:cNvPr id="2" name="Rectangle 1"/>
          <p:cNvSpPr/>
          <p:nvPr userDrawn="1"/>
        </p:nvSpPr>
        <p:spPr>
          <a:xfrm>
            <a:off x="217054" y="1138"/>
            <a:ext cx="8928484" cy="6858000"/>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 name="Rectangle 2"/>
          <p:cNvSpPr/>
          <p:nvPr userDrawn="1"/>
        </p:nvSpPr>
        <p:spPr>
          <a:xfrm>
            <a:off x="0" y="0"/>
            <a:ext cx="217054" cy="6858000"/>
          </a:xfrm>
          <a:prstGeom prst="rect">
            <a:avLst/>
          </a:prstGeom>
          <a:solidFill>
            <a:schemeClr val="accent5">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 name="Subtitle 2"/>
          <p:cNvSpPr>
            <a:spLocks noGrp="1"/>
          </p:cNvSpPr>
          <p:nvPr>
            <p:ph type="subTitle" idx="1" hasCustomPrompt="1"/>
          </p:nvPr>
        </p:nvSpPr>
        <p:spPr>
          <a:xfrm>
            <a:off x="627434" y="1381535"/>
            <a:ext cx="7772399" cy="493860"/>
          </a:xfrm>
        </p:spPr>
        <p:txBody>
          <a:bodyPr anchor="b">
            <a:normAutofit/>
          </a:bodyPr>
          <a:lstStyle>
            <a:lvl1pPr marL="0" indent="0" algn="l">
              <a:lnSpc>
                <a:spcPct val="100000"/>
              </a:lnSpc>
              <a:buNone/>
              <a:defRPr sz="1300" b="1" spc="100" baseline="0">
                <a:solidFill>
                  <a:schemeClr val="accent5">
                    <a:lumMod val="40000"/>
                    <a:lumOff val="6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INSERT SECTION NUMBER</a:t>
            </a:r>
          </a:p>
        </p:txBody>
      </p:sp>
      <p:sp>
        <p:nvSpPr>
          <p:cNvPr id="44" name="Text Placeholder 43"/>
          <p:cNvSpPr>
            <a:spLocks noGrp="1"/>
          </p:cNvSpPr>
          <p:nvPr>
            <p:ph type="body" sz="quarter" idx="10" hasCustomPrompt="1"/>
          </p:nvPr>
        </p:nvSpPr>
        <p:spPr>
          <a:xfrm>
            <a:off x="627435" y="3270684"/>
            <a:ext cx="7772399" cy="914400"/>
          </a:xfrm>
        </p:spPr>
        <p:txBody>
          <a:bodyPr>
            <a:normAutofit/>
          </a:bodyPr>
          <a:lstStyle>
            <a:lvl1pPr marL="0" indent="0">
              <a:buNone/>
              <a:defRPr sz="1600" spc="0">
                <a:solidFill>
                  <a:schemeClr val="bg1"/>
                </a:solidFill>
              </a:defRPr>
            </a:lvl1pPr>
          </a:lstStyle>
          <a:p>
            <a:pPr lvl="0"/>
            <a:r>
              <a:rPr lang="en-US" dirty="0"/>
              <a:t>Insert sub text</a:t>
            </a:r>
          </a:p>
        </p:txBody>
      </p:sp>
      <p:sp>
        <p:nvSpPr>
          <p:cNvPr id="10" name="Title 1"/>
          <p:cNvSpPr>
            <a:spLocks noGrp="1"/>
          </p:cNvSpPr>
          <p:nvPr>
            <p:ph type="ctrTitle" hasCustomPrompt="1"/>
          </p:nvPr>
        </p:nvSpPr>
        <p:spPr>
          <a:xfrm>
            <a:off x="627435" y="1958976"/>
            <a:ext cx="7772400" cy="1310198"/>
          </a:xfrm>
          <a:effectLst/>
        </p:spPr>
        <p:txBody>
          <a:bodyPr anchor="t">
            <a:normAutofit/>
          </a:bodyPr>
          <a:lstStyle>
            <a:lvl1pPr algn="l">
              <a:lnSpc>
                <a:spcPct val="100000"/>
              </a:lnSpc>
              <a:defRPr sz="3900" b="1" spc="0" baseline="0">
                <a:solidFill>
                  <a:schemeClr val="bg1"/>
                </a:solidFill>
                <a:effectLst/>
              </a:defRPr>
            </a:lvl1pPr>
          </a:lstStyle>
          <a:p>
            <a:r>
              <a:rPr lang="en-US" dirty="0"/>
              <a:t>Click to edit master title style</a:t>
            </a:r>
          </a:p>
        </p:txBody>
      </p:sp>
      <p:sp>
        <p:nvSpPr>
          <p:cNvPr id="11"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1"/>
                </a:solidFill>
                <a:latin typeface="+mn-lt"/>
              </a:rPr>
              <a:pPr algn="r"/>
              <a:t>‹#›</a:t>
            </a:fld>
            <a:endParaRPr lang="en-US" sz="900" dirty="0">
              <a:solidFill>
                <a:schemeClr val="bg1"/>
              </a:solidFill>
              <a:latin typeface="+mn-lt"/>
            </a:endParaRPr>
          </a:p>
        </p:txBody>
      </p:sp>
      <p:sp>
        <p:nvSpPr>
          <p:cNvPr id="4" name="Footer Placeholder 3">
            <a:extLst>
              <a:ext uri="{FF2B5EF4-FFF2-40B4-BE49-F238E27FC236}">
                <a16:creationId xmlns:a16="http://schemas.microsoft.com/office/drawing/2014/main" id="{4C87A2EC-438B-1044-A3AF-99AFAEEEE1ED}"/>
              </a:ext>
            </a:extLst>
          </p:cNvPr>
          <p:cNvSpPr>
            <a:spLocks noGrp="1"/>
          </p:cNvSpPr>
          <p:nvPr>
            <p:ph type="ftr" sz="quarter" idx="11"/>
          </p:nvPr>
        </p:nvSpPr>
        <p:spPr/>
        <p:txBody>
          <a:bodyPr/>
          <a:lstStyle>
            <a:lvl1pPr>
              <a:defRPr>
                <a:solidFill>
                  <a:schemeClr val="bg1"/>
                </a:solidFill>
              </a:defRPr>
            </a:lvl1pPr>
          </a:lstStyle>
          <a:p>
            <a:r>
              <a:rPr lang="en-US"/>
              <a:t>Meeting Name  |  Meeting Date</a:t>
            </a:r>
            <a:endParaRPr lang="en-US" dirty="0"/>
          </a:p>
        </p:txBody>
      </p:sp>
      <p:pic>
        <p:nvPicPr>
          <p:cNvPr id="13" name="Picture 12">
            <a:extLst>
              <a:ext uri="{FF2B5EF4-FFF2-40B4-BE49-F238E27FC236}">
                <a16:creationId xmlns:a16="http://schemas.microsoft.com/office/drawing/2014/main" id="{403EBB16-AD77-3240-83A3-2F85443BF9AF}"/>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627434" y="6183033"/>
            <a:ext cx="1379166" cy="413382"/>
          </a:xfrm>
          <a:prstGeom prst="rect">
            <a:avLst/>
          </a:prstGeom>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MWF Section 2 Photo - Blue">
    <p:spTree>
      <p:nvGrpSpPr>
        <p:cNvPr id="1" name=""/>
        <p:cNvGrpSpPr/>
        <p:nvPr/>
      </p:nvGrpSpPr>
      <p:grpSpPr>
        <a:xfrm>
          <a:off x="0" y="0"/>
          <a:ext cx="0" cy="0"/>
          <a:chOff x="0" y="0"/>
          <a:chExt cx="0" cy="0"/>
        </a:xfrm>
      </p:grpSpPr>
      <p:sp>
        <p:nvSpPr>
          <p:cNvPr id="13" name="Rectangle 12"/>
          <p:cNvSpPr/>
          <p:nvPr userDrawn="1"/>
        </p:nvSpPr>
        <p:spPr>
          <a:xfrm>
            <a:off x="-1" y="3333275"/>
            <a:ext cx="9145539" cy="143350"/>
          </a:xfrm>
          <a:prstGeom prst="rect">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userDrawn="1"/>
        </p:nvSpPr>
        <p:spPr>
          <a:xfrm>
            <a:off x="-1" y="3467100"/>
            <a:ext cx="9144001" cy="3392038"/>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Title 1"/>
          <p:cNvSpPr>
            <a:spLocks noGrp="1"/>
          </p:cNvSpPr>
          <p:nvPr>
            <p:ph type="ctrTitle" hasCustomPrompt="1"/>
          </p:nvPr>
        </p:nvSpPr>
        <p:spPr>
          <a:xfrm>
            <a:off x="627435" y="3609975"/>
            <a:ext cx="8203298" cy="1289050"/>
          </a:xfrm>
          <a:effectLst/>
        </p:spPr>
        <p:txBody>
          <a:bodyPr anchor="b">
            <a:normAutofit/>
          </a:bodyPr>
          <a:lstStyle>
            <a:lvl1pPr algn="l">
              <a:lnSpc>
                <a:spcPct val="100000"/>
              </a:lnSpc>
              <a:defRPr sz="3700" b="1" spc="0" baseline="0">
                <a:solidFill>
                  <a:schemeClr val="bg1"/>
                </a:solidFill>
                <a:effectLst/>
              </a:defRPr>
            </a:lvl1pPr>
          </a:lstStyle>
          <a:p>
            <a:r>
              <a:rPr lang="en-US" dirty="0"/>
              <a:t>Click to edit master title style</a:t>
            </a:r>
          </a:p>
        </p:txBody>
      </p:sp>
      <p:sp>
        <p:nvSpPr>
          <p:cNvPr id="44" name="Text Placeholder 43"/>
          <p:cNvSpPr>
            <a:spLocks noGrp="1"/>
          </p:cNvSpPr>
          <p:nvPr>
            <p:ph type="body" sz="quarter" idx="10" hasCustomPrompt="1"/>
          </p:nvPr>
        </p:nvSpPr>
        <p:spPr>
          <a:xfrm>
            <a:off x="627435" y="4987213"/>
            <a:ext cx="8203297" cy="609254"/>
          </a:xfrm>
        </p:spPr>
        <p:txBody>
          <a:bodyPr>
            <a:normAutofit/>
          </a:bodyPr>
          <a:lstStyle>
            <a:lvl1pPr marL="0" indent="0">
              <a:buNone/>
              <a:defRPr sz="1600" spc="0">
                <a:solidFill>
                  <a:schemeClr val="tx2">
                    <a:lumMod val="20000"/>
                    <a:lumOff val="80000"/>
                  </a:schemeClr>
                </a:solidFill>
              </a:defRPr>
            </a:lvl1pPr>
          </a:lstStyle>
          <a:p>
            <a:pPr lvl="0"/>
            <a:r>
              <a:rPr lang="en-US" dirty="0"/>
              <a:t>Insert sub text</a:t>
            </a:r>
          </a:p>
        </p:txBody>
      </p:sp>
      <p:sp>
        <p:nvSpPr>
          <p:cNvPr id="5" name="Picture Placeholder 4"/>
          <p:cNvSpPr>
            <a:spLocks noGrp="1"/>
          </p:cNvSpPr>
          <p:nvPr>
            <p:ph type="pic" sz="quarter" idx="13"/>
          </p:nvPr>
        </p:nvSpPr>
        <p:spPr>
          <a:xfrm>
            <a:off x="0" y="0"/>
            <a:ext cx="9144000" cy="3333750"/>
          </a:xfrm>
        </p:spPr>
        <p:txBody>
          <a:bodyPr/>
          <a:lstStyle/>
          <a:p>
            <a:r>
              <a:rPr lang="en-US"/>
              <a:t>Drag picture to placeholder or click icon to add</a:t>
            </a:r>
          </a:p>
        </p:txBody>
      </p:sp>
      <p:sp>
        <p:nvSpPr>
          <p:cNvPr id="2" name="Footer Placeholder 1">
            <a:extLst>
              <a:ext uri="{FF2B5EF4-FFF2-40B4-BE49-F238E27FC236}">
                <a16:creationId xmlns:a16="http://schemas.microsoft.com/office/drawing/2014/main" id="{81A03275-5D2F-F946-BFA4-D6D1D463EACB}"/>
              </a:ext>
            </a:extLst>
          </p:cNvPr>
          <p:cNvSpPr>
            <a:spLocks noGrp="1"/>
          </p:cNvSpPr>
          <p:nvPr>
            <p:ph type="ftr" sz="quarter" idx="14"/>
          </p:nvPr>
        </p:nvSpPr>
        <p:spPr/>
        <p:txBody>
          <a:bodyPr/>
          <a:lstStyle>
            <a:lvl1pPr>
              <a:defRPr>
                <a:solidFill>
                  <a:schemeClr val="bg1"/>
                </a:solidFill>
              </a:defRPr>
            </a:lvl1pPr>
          </a:lstStyle>
          <a:p>
            <a:r>
              <a:rPr lang="en-US"/>
              <a:t>Meeting Name  |  Meeting Date</a:t>
            </a:r>
            <a:endParaRPr lang="en-US" dirty="0"/>
          </a:p>
        </p:txBody>
      </p:sp>
      <p:sp>
        <p:nvSpPr>
          <p:cNvPr id="11" name="Slide Number Placeholder 5">
            <a:extLst>
              <a:ext uri="{FF2B5EF4-FFF2-40B4-BE49-F238E27FC236}">
                <a16:creationId xmlns:a16="http://schemas.microsoft.com/office/drawing/2014/main" id="{5B72AB5F-9111-7A4D-8C29-A328BB78CC80}"/>
              </a:ext>
            </a:extLst>
          </p:cNvPr>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1"/>
                </a:solidFill>
                <a:latin typeface="+mn-lt"/>
              </a:rPr>
              <a:pPr algn="r"/>
              <a:t>‹#›</a:t>
            </a:fld>
            <a:endParaRPr lang="en-US" sz="900" dirty="0">
              <a:solidFill>
                <a:schemeClr val="bg1"/>
              </a:solidFill>
              <a:latin typeface="+mn-lt"/>
            </a:endParaRPr>
          </a:p>
        </p:txBody>
      </p:sp>
      <p:pic>
        <p:nvPicPr>
          <p:cNvPr id="15" name="Picture 14">
            <a:extLst>
              <a:ext uri="{FF2B5EF4-FFF2-40B4-BE49-F238E27FC236}">
                <a16:creationId xmlns:a16="http://schemas.microsoft.com/office/drawing/2014/main" id="{5F60C7B4-8011-AE4E-AFED-B82E5203D1E1}"/>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596900" y="5803900"/>
            <a:ext cx="2128823" cy="638078"/>
          </a:xfrm>
          <a:prstGeom prst="rect">
            <a:avLst/>
          </a:prstGeom>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MWF Section 2 Photo - Orange">
    <p:spTree>
      <p:nvGrpSpPr>
        <p:cNvPr id="1" name=""/>
        <p:cNvGrpSpPr/>
        <p:nvPr/>
      </p:nvGrpSpPr>
      <p:grpSpPr>
        <a:xfrm>
          <a:off x="0" y="0"/>
          <a:ext cx="0" cy="0"/>
          <a:chOff x="0" y="0"/>
          <a:chExt cx="0" cy="0"/>
        </a:xfrm>
      </p:grpSpPr>
      <p:sp>
        <p:nvSpPr>
          <p:cNvPr id="13" name="Rectangle 12"/>
          <p:cNvSpPr/>
          <p:nvPr userDrawn="1"/>
        </p:nvSpPr>
        <p:spPr>
          <a:xfrm>
            <a:off x="-1" y="3333275"/>
            <a:ext cx="9145539" cy="143350"/>
          </a:xfrm>
          <a:prstGeom prst="rect">
            <a:avLst/>
          </a:prstGeom>
          <a:solidFill>
            <a:schemeClr val="accent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userDrawn="1"/>
        </p:nvSpPr>
        <p:spPr>
          <a:xfrm>
            <a:off x="-1" y="3467100"/>
            <a:ext cx="9144001" cy="3392038"/>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Title 1"/>
          <p:cNvSpPr>
            <a:spLocks noGrp="1"/>
          </p:cNvSpPr>
          <p:nvPr>
            <p:ph type="ctrTitle" hasCustomPrompt="1"/>
          </p:nvPr>
        </p:nvSpPr>
        <p:spPr>
          <a:xfrm>
            <a:off x="627435" y="3609975"/>
            <a:ext cx="8203298" cy="1289050"/>
          </a:xfrm>
          <a:effectLst/>
        </p:spPr>
        <p:txBody>
          <a:bodyPr anchor="b">
            <a:normAutofit/>
          </a:bodyPr>
          <a:lstStyle>
            <a:lvl1pPr algn="l">
              <a:lnSpc>
                <a:spcPct val="100000"/>
              </a:lnSpc>
              <a:defRPr sz="3700" b="1" spc="0" baseline="0">
                <a:solidFill>
                  <a:schemeClr val="bg1"/>
                </a:solidFill>
                <a:effectLst/>
              </a:defRPr>
            </a:lvl1pPr>
          </a:lstStyle>
          <a:p>
            <a:r>
              <a:rPr lang="en-US" dirty="0"/>
              <a:t>Click to edit master title style</a:t>
            </a:r>
          </a:p>
        </p:txBody>
      </p:sp>
      <p:sp>
        <p:nvSpPr>
          <p:cNvPr id="44" name="Text Placeholder 43"/>
          <p:cNvSpPr>
            <a:spLocks noGrp="1"/>
          </p:cNvSpPr>
          <p:nvPr>
            <p:ph type="body" sz="quarter" idx="10" hasCustomPrompt="1"/>
          </p:nvPr>
        </p:nvSpPr>
        <p:spPr>
          <a:xfrm>
            <a:off x="627435" y="4987213"/>
            <a:ext cx="8203297" cy="609254"/>
          </a:xfrm>
        </p:spPr>
        <p:txBody>
          <a:bodyPr>
            <a:normAutofit/>
          </a:bodyPr>
          <a:lstStyle>
            <a:lvl1pPr marL="0" indent="0">
              <a:buNone/>
              <a:defRPr sz="1600" spc="0">
                <a:solidFill>
                  <a:schemeClr val="accent2">
                    <a:lumMod val="20000"/>
                    <a:lumOff val="80000"/>
                  </a:schemeClr>
                </a:solidFill>
              </a:defRPr>
            </a:lvl1pPr>
          </a:lstStyle>
          <a:p>
            <a:pPr lvl="0"/>
            <a:r>
              <a:rPr lang="en-US" dirty="0"/>
              <a:t>Insert sub text</a:t>
            </a:r>
          </a:p>
        </p:txBody>
      </p:sp>
      <p:sp>
        <p:nvSpPr>
          <p:cNvPr id="5" name="Picture Placeholder 4"/>
          <p:cNvSpPr>
            <a:spLocks noGrp="1"/>
          </p:cNvSpPr>
          <p:nvPr>
            <p:ph type="pic" sz="quarter" idx="13"/>
          </p:nvPr>
        </p:nvSpPr>
        <p:spPr>
          <a:xfrm>
            <a:off x="0" y="0"/>
            <a:ext cx="9144000" cy="3333750"/>
          </a:xfrm>
        </p:spPr>
        <p:txBody>
          <a:bodyPr/>
          <a:lstStyle/>
          <a:p>
            <a:r>
              <a:rPr lang="en-US"/>
              <a:t>Drag picture to placeholder or click icon to add</a:t>
            </a:r>
          </a:p>
        </p:txBody>
      </p:sp>
      <p:sp>
        <p:nvSpPr>
          <p:cNvPr id="9" name="Slide Number Placeholder 5">
            <a:extLst>
              <a:ext uri="{FF2B5EF4-FFF2-40B4-BE49-F238E27FC236}">
                <a16:creationId xmlns:a16="http://schemas.microsoft.com/office/drawing/2014/main" id="{8BB3BA39-CAEA-E44B-9F64-BBF355856EDC}"/>
              </a:ext>
            </a:extLst>
          </p:cNvPr>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1"/>
                </a:solidFill>
                <a:latin typeface="+mn-lt"/>
              </a:rPr>
              <a:pPr algn="r"/>
              <a:t>‹#›</a:t>
            </a:fld>
            <a:endParaRPr lang="en-US" sz="900" dirty="0">
              <a:solidFill>
                <a:schemeClr val="bg1"/>
              </a:solidFill>
              <a:latin typeface="+mn-lt"/>
            </a:endParaRPr>
          </a:p>
        </p:txBody>
      </p:sp>
      <p:sp>
        <p:nvSpPr>
          <p:cNvPr id="2" name="Footer Placeholder 1">
            <a:extLst>
              <a:ext uri="{FF2B5EF4-FFF2-40B4-BE49-F238E27FC236}">
                <a16:creationId xmlns:a16="http://schemas.microsoft.com/office/drawing/2014/main" id="{887B07FF-40DE-744D-8C1D-8DBC2A74BC92}"/>
              </a:ext>
            </a:extLst>
          </p:cNvPr>
          <p:cNvSpPr>
            <a:spLocks noGrp="1"/>
          </p:cNvSpPr>
          <p:nvPr>
            <p:ph type="ftr" sz="quarter" idx="14"/>
          </p:nvPr>
        </p:nvSpPr>
        <p:spPr/>
        <p:txBody>
          <a:bodyPr/>
          <a:lstStyle>
            <a:lvl1pPr>
              <a:defRPr>
                <a:solidFill>
                  <a:schemeClr val="bg1"/>
                </a:solidFill>
              </a:defRPr>
            </a:lvl1pPr>
          </a:lstStyle>
          <a:p>
            <a:r>
              <a:rPr lang="en-US"/>
              <a:t>Meeting Name  |  Meeting Date</a:t>
            </a:r>
            <a:endParaRPr lang="en-US" dirty="0"/>
          </a:p>
        </p:txBody>
      </p:sp>
      <p:pic>
        <p:nvPicPr>
          <p:cNvPr id="10" name="Picture 9">
            <a:extLst>
              <a:ext uri="{FF2B5EF4-FFF2-40B4-BE49-F238E27FC236}">
                <a16:creationId xmlns:a16="http://schemas.microsoft.com/office/drawing/2014/main" id="{C39ACE06-2526-3D4B-986D-A4CA8AD72DDC}"/>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596900" y="5803900"/>
            <a:ext cx="2128823" cy="638078"/>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MWF Section 2 Photo - Teal">
    <p:spTree>
      <p:nvGrpSpPr>
        <p:cNvPr id="1" name=""/>
        <p:cNvGrpSpPr/>
        <p:nvPr/>
      </p:nvGrpSpPr>
      <p:grpSpPr>
        <a:xfrm>
          <a:off x="0" y="0"/>
          <a:ext cx="0" cy="0"/>
          <a:chOff x="0" y="0"/>
          <a:chExt cx="0" cy="0"/>
        </a:xfrm>
      </p:grpSpPr>
      <p:sp>
        <p:nvSpPr>
          <p:cNvPr id="13" name="Rectangle 12"/>
          <p:cNvSpPr/>
          <p:nvPr userDrawn="1"/>
        </p:nvSpPr>
        <p:spPr>
          <a:xfrm>
            <a:off x="-1" y="3333275"/>
            <a:ext cx="9145539" cy="143350"/>
          </a:xfrm>
          <a:prstGeom prst="rect">
            <a:avLst/>
          </a:prstGeom>
          <a:solidFill>
            <a:schemeClr val="bg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userDrawn="1"/>
        </p:nvSpPr>
        <p:spPr>
          <a:xfrm>
            <a:off x="-1" y="3467100"/>
            <a:ext cx="9144001" cy="3392038"/>
          </a:xfrm>
          <a:prstGeom prst="rect">
            <a:avLst/>
          </a:prstGeom>
          <a:solidFill>
            <a:srgbClr val="4ABDB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Title 1"/>
          <p:cNvSpPr>
            <a:spLocks noGrp="1"/>
          </p:cNvSpPr>
          <p:nvPr>
            <p:ph type="ctrTitle" hasCustomPrompt="1"/>
          </p:nvPr>
        </p:nvSpPr>
        <p:spPr>
          <a:xfrm>
            <a:off x="627435" y="3609975"/>
            <a:ext cx="8203298" cy="1289050"/>
          </a:xfrm>
          <a:effectLst/>
        </p:spPr>
        <p:txBody>
          <a:bodyPr anchor="b">
            <a:normAutofit/>
          </a:bodyPr>
          <a:lstStyle>
            <a:lvl1pPr algn="l">
              <a:lnSpc>
                <a:spcPct val="100000"/>
              </a:lnSpc>
              <a:defRPr sz="3700" b="1" spc="0" baseline="0">
                <a:solidFill>
                  <a:schemeClr val="bg1"/>
                </a:solidFill>
                <a:effectLst/>
              </a:defRPr>
            </a:lvl1pPr>
          </a:lstStyle>
          <a:p>
            <a:r>
              <a:rPr lang="en-US" dirty="0"/>
              <a:t>Click to edit master title style</a:t>
            </a:r>
          </a:p>
        </p:txBody>
      </p:sp>
      <p:sp>
        <p:nvSpPr>
          <p:cNvPr id="44" name="Text Placeholder 43"/>
          <p:cNvSpPr>
            <a:spLocks noGrp="1"/>
          </p:cNvSpPr>
          <p:nvPr>
            <p:ph type="body" sz="quarter" idx="10" hasCustomPrompt="1"/>
          </p:nvPr>
        </p:nvSpPr>
        <p:spPr>
          <a:xfrm>
            <a:off x="627435" y="4987213"/>
            <a:ext cx="8203297" cy="609254"/>
          </a:xfrm>
        </p:spPr>
        <p:txBody>
          <a:bodyPr>
            <a:normAutofit/>
          </a:bodyPr>
          <a:lstStyle>
            <a:lvl1pPr marL="0" indent="0">
              <a:buNone/>
              <a:defRPr sz="1600" spc="0">
                <a:solidFill>
                  <a:schemeClr val="bg2">
                    <a:lumMod val="20000"/>
                    <a:lumOff val="80000"/>
                  </a:schemeClr>
                </a:solidFill>
              </a:defRPr>
            </a:lvl1pPr>
          </a:lstStyle>
          <a:p>
            <a:pPr lvl="0"/>
            <a:r>
              <a:rPr lang="en-US" dirty="0"/>
              <a:t>Insert sub text</a:t>
            </a:r>
          </a:p>
        </p:txBody>
      </p:sp>
      <p:sp>
        <p:nvSpPr>
          <p:cNvPr id="5" name="Picture Placeholder 4"/>
          <p:cNvSpPr>
            <a:spLocks noGrp="1"/>
          </p:cNvSpPr>
          <p:nvPr>
            <p:ph type="pic" sz="quarter" idx="13"/>
          </p:nvPr>
        </p:nvSpPr>
        <p:spPr>
          <a:xfrm>
            <a:off x="0" y="0"/>
            <a:ext cx="9144000" cy="3333750"/>
          </a:xfrm>
        </p:spPr>
        <p:txBody>
          <a:bodyPr/>
          <a:lstStyle/>
          <a:p>
            <a:r>
              <a:rPr lang="en-US"/>
              <a:t>Drag picture to placeholder or click icon to add</a:t>
            </a:r>
          </a:p>
        </p:txBody>
      </p:sp>
      <p:sp>
        <p:nvSpPr>
          <p:cNvPr id="9" name="Slide Number Placeholder 5">
            <a:extLst>
              <a:ext uri="{FF2B5EF4-FFF2-40B4-BE49-F238E27FC236}">
                <a16:creationId xmlns:a16="http://schemas.microsoft.com/office/drawing/2014/main" id="{BD7E2D29-8510-8D43-9502-458D3D71BEB0}"/>
              </a:ext>
            </a:extLst>
          </p:cNvPr>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1"/>
                </a:solidFill>
                <a:latin typeface="+mn-lt"/>
              </a:rPr>
              <a:pPr algn="r"/>
              <a:t>‹#›</a:t>
            </a:fld>
            <a:endParaRPr lang="en-US" sz="900" dirty="0">
              <a:solidFill>
                <a:schemeClr val="bg1"/>
              </a:solidFill>
              <a:latin typeface="+mn-lt"/>
            </a:endParaRPr>
          </a:p>
        </p:txBody>
      </p:sp>
      <p:sp>
        <p:nvSpPr>
          <p:cNvPr id="2" name="Footer Placeholder 1">
            <a:extLst>
              <a:ext uri="{FF2B5EF4-FFF2-40B4-BE49-F238E27FC236}">
                <a16:creationId xmlns:a16="http://schemas.microsoft.com/office/drawing/2014/main" id="{CC4EDE8F-4CE8-3B46-9C2F-C9D4265E891E}"/>
              </a:ext>
            </a:extLst>
          </p:cNvPr>
          <p:cNvSpPr>
            <a:spLocks noGrp="1"/>
          </p:cNvSpPr>
          <p:nvPr>
            <p:ph type="ftr" sz="quarter" idx="14"/>
          </p:nvPr>
        </p:nvSpPr>
        <p:spPr/>
        <p:txBody>
          <a:bodyPr/>
          <a:lstStyle>
            <a:lvl1pPr>
              <a:defRPr>
                <a:solidFill>
                  <a:schemeClr val="bg1"/>
                </a:solidFill>
              </a:defRPr>
            </a:lvl1pPr>
          </a:lstStyle>
          <a:p>
            <a:r>
              <a:rPr lang="en-US"/>
              <a:t>Meeting Name  |  Meeting Date</a:t>
            </a:r>
            <a:endParaRPr lang="en-US" dirty="0"/>
          </a:p>
        </p:txBody>
      </p:sp>
      <p:pic>
        <p:nvPicPr>
          <p:cNvPr id="10" name="Picture 9">
            <a:extLst>
              <a:ext uri="{FF2B5EF4-FFF2-40B4-BE49-F238E27FC236}">
                <a16:creationId xmlns:a16="http://schemas.microsoft.com/office/drawing/2014/main" id="{A9510EE1-CD7A-1B4D-91F4-3263012B166B}"/>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596900" y="5803900"/>
            <a:ext cx="2128823" cy="638078"/>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8" Type="http://schemas.openxmlformats.org/officeDocument/2006/relationships/slideLayout" Target="../slideLayouts/slideLayout8.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1" Type="http://schemas.openxmlformats.org/officeDocument/2006/relationships/slideLayout" Target="../slideLayouts/slideLayout1.xml"/><Relationship Id="rId6" Type="http://schemas.openxmlformats.org/officeDocument/2006/relationships/slideLayout" Target="../slideLayouts/slideLayout6.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51.xml"/><Relationship Id="rId2" Type="http://schemas.openxmlformats.org/officeDocument/2006/relationships/slideLayout" Target="../slideLayouts/slideLayout50.xml"/><Relationship Id="rId1" Type="http://schemas.openxmlformats.org/officeDocument/2006/relationships/slideLayout" Target="../slideLayouts/slideLayout49.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Footer Placeholder 6">
            <a:extLst>
              <a:ext uri="{FF2B5EF4-FFF2-40B4-BE49-F238E27FC236}">
                <a16:creationId xmlns:a16="http://schemas.microsoft.com/office/drawing/2014/main" id="{4EC1AD93-FDB0-DE4D-96C9-AB89B36F9711}"/>
              </a:ext>
            </a:extLst>
          </p:cNvPr>
          <p:cNvSpPr>
            <a:spLocks noGrp="1"/>
          </p:cNvSpPr>
          <p:nvPr>
            <p:ph type="ftr" sz="quarter" idx="3"/>
          </p:nvPr>
        </p:nvSpPr>
        <p:spPr>
          <a:xfrm>
            <a:off x="5460382" y="6204299"/>
            <a:ext cx="3086100" cy="365125"/>
          </a:xfrm>
          <a:prstGeom prst="rect">
            <a:avLst/>
          </a:prstGeom>
        </p:spPr>
        <p:txBody>
          <a:bodyPr vert="horz" lIns="91440" tIns="45720" rIns="91440" bIns="45720" rtlCol="0" anchor="ctr"/>
          <a:lstStyle>
            <a:lvl1pPr algn="r">
              <a:defRPr sz="900">
                <a:solidFill>
                  <a:schemeClr val="tx1">
                    <a:tint val="75000"/>
                  </a:schemeClr>
                </a:solidFill>
              </a:defRPr>
            </a:lvl1pPr>
          </a:lstStyle>
          <a:p>
            <a:r>
              <a:rPr lang="en-US" dirty="0">
                <a:solidFill>
                  <a:schemeClr val="tx1"/>
                </a:solidFill>
              </a:rPr>
              <a:t>Meeting Name  |  Meeting Date</a:t>
            </a:r>
          </a:p>
        </p:txBody>
      </p:sp>
      <p:sp>
        <p:nvSpPr>
          <p:cNvPr id="2" name="Title Placeholder 1"/>
          <p:cNvSpPr>
            <a:spLocks noGrp="1"/>
          </p:cNvSpPr>
          <p:nvPr>
            <p:ph type="title"/>
          </p:nvPr>
        </p:nvSpPr>
        <p:spPr>
          <a:xfrm>
            <a:off x="685800" y="279962"/>
            <a:ext cx="7772400" cy="817561"/>
          </a:xfrm>
          <a:prstGeom prst="rect">
            <a:avLst/>
          </a:prstGeom>
        </p:spPr>
        <p:txBody>
          <a:bodyPr vert="horz" lIns="0" tIns="0" rIns="0" bIns="0" rtlCol="0" anchor="ctr">
            <a:normAutofit/>
          </a:bodyPr>
          <a:lstStyle/>
          <a:p>
            <a:r>
              <a:rPr lang="en-US" dirty="0"/>
              <a:t>Click to edit Master title style</a:t>
            </a:r>
          </a:p>
        </p:txBody>
      </p:sp>
      <p:sp>
        <p:nvSpPr>
          <p:cNvPr id="3" name="Text Placeholder 2"/>
          <p:cNvSpPr>
            <a:spLocks noGrp="1"/>
          </p:cNvSpPr>
          <p:nvPr>
            <p:ph type="body" idx="1"/>
          </p:nvPr>
        </p:nvSpPr>
        <p:spPr>
          <a:xfrm>
            <a:off x="685800" y="1219201"/>
            <a:ext cx="7772400" cy="4627563"/>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241911007"/>
      </p:ext>
    </p:extLst>
  </p:cSld>
  <p:clrMap bg1="lt1" tx1="dk1" bg2="lt2" tx2="dk2" accent1="accent1" accent2="accent2" accent3="accent3" accent4="accent4" accent5="accent5" accent6="accent6" hlink="hlink" folHlink="folHlink"/>
  <p:sldLayoutIdLst>
    <p:sldLayoutId id="2147483695" r:id="rId1"/>
    <p:sldLayoutId id="2147483809" r:id="rId2"/>
    <p:sldLayoutId id="2147483738" r:id="rId3"/>
    <p:sldLayoutId id="2147483736" r:id="rId4"/>
    <p:sldLayoutId id="2147483737" r:id="rId5"/>
    <p:sldLayoutId id="2147483739" r:id="rId6"/>
    <p:sldLayoutId id="2147483771" r:id="rId7"/>
    <p:sldLayoutId id="2147483772" r:id="rId8"/>
    <p:sldLayoutId id="2147483773" r:id="rId9"/>
    <p:sldLayoutId id="2147483774" r:id="rId10"/>
    <p:sldLayoutId id="2147483775" r:id="rId11"/>
    <p:sldLayoutId id="2147483776" r:id="rId12"/>
    <p:sldLayoutId id="2147483777" r:id="rId13"/>
    <p:sldLayoutId id="2147483778" r:id="rId14"/>
    <p:sldLayoutId id="2147483779" r:id="rId15"/>
    <p:sldLayoutId id="2147483780" r:id="rId16"/>
    <p:sldLayoutId id="2147483712" r:id="rId17"/>
    <p:sldLayoutId id="2147483781" r:id="rId18"/>
    <p:sldLayoutId id="2147483782" r:id="rId19"/>
    <p:sldLayoutId id="2147483808" r:id="rId20"/>
    <p:sldLayoutId id="2147483796" r:id="rId21"/>
    <p:sldLayoutId id="2147483797" r:id="rId22"/>
    <p:sldLayoutId id="2147483722" r:id="rId23"/>
    <p:sldLayoutId id="2147483763" r:id="rId24"/>
    <p:sldLayoutId id="2147483791" r:id="rId25"/>
    <p:sldLayoutId id="2147483807" r:id="rId26"/>
    <p:sldLayoutId id="2147483798" r:id="rId27"/>
    <p:sldLayoutId id="2147483799" r:id="rId28"/>
    <p:sldLayoutId id="2147483786" r:id="rId29"/>
    <p:sldLayoutId id="2147483787" r:id="rId30"/>
    <p:sldLayoutId id="2147483733" r:id="rId31"/>
    <p:sldLayoutId id="2147483800" r:id="rId32"/>
    <p:sldLayoutId id="2147483801" r:id="rId33"/>
    <p:sldLayoutId id="2147483802" r:id="rId34"/>
    <p:sldLayoutId id="2147483764" r:id="rId35"/>
    <p:sldLayoutId id="2147483762" r:id="rId36"/>
    <p:sldLayoutId id="2147483790" r:id="rId37"/>
    <p:sldLayoutId id="2147483792" r:id="rId38"/>
    <p:sldLayoutId id="2147483793" r:id="rId39"/>
    <p:sldLayoutId id="2147483794" r:id="rId40"/>
    <p:sldLayoutId id="2147483795" r:id="rId41"/>
    <p:sldLayoutId id="2147483767" r:id="rId42"/>
    <p:sldLayoutId id="2147483803" r:id="rId43"/>
    <p:sldLayoutId id="2147483810" r:id="rId44"/>
    <p:sldLayoutId id="2147483811" r:id="rId45"/>
    <p:sldLayoutId id="2147483816" r:id="rId46"/>
    <p:sldLayoutId id="2147483817" r:id="rId47"/>
    <p:sldLayoutId id="2147483818" r:id="rId48"/>
  </p:sldLayoutIdLst>
  <p:hf sldNum="0" hdr="0" dt="0"/>
  <p:txStyles>
    <p:titleStyle>
      <a:lvl1pPr algn="ctr" defTabSz="914378" rtl="0" eaLnBrk="1" latinLnBrk="0" hangingPunct="1">
        <a:lnSpc>
          <a:spcPct val="86000"/>
        </a:lnSpc>
        <a:spcBef>
          <a:spcPct val="0"/>
        </a:spcBef>
        <a:buNone/>
        <a:defRPr sz="2100" kern="800" spc="-40">
          <a:solidFill>
            <a:schemeClr val="tx1"/>
          </a:solidFill>
          <a:latin typeface="+mj-lt"/>
          <a:ea typeface="+mj-ea"/>
          <a:cs typeface="+mj-cs"/>
        </a:defRPr>
      </a:lvl1pPr>
    </p:titleStyle>
    <p:bodyStyle>
      <a:lvl1pPr marL="171446" indent="-171446" algn="l" defTabSz="914378" rtl="0" eaLnBrk="1" latinLnBrk="0" hangingPunct="1">
        <a:spcBef>
          <a:spcPct val="20000"/>
        </a:spcBef>
        <a:buClr>
          <a:schemeClr val="accent1"/>
        </a:buClr>
        <a:buFont typeface="Arial" panose="020B0604020202020204" pitchFamily="34" charset="0"/>
        <a:buChar char="•"/>
        <a:defRPr sz="1500" kern="800" spc="-10">
          <a:solidFill>
            <a:schemeClr val="tx1"/>
          </a:solidFill>
          <a:latin typeface="+mn-lt"/>
          <a:ea typeface="+mn-ea"/>
          <a:cs typeface="+mn-cs"/>
        </a:defRPr>
      </a:lvl1pPr>
      <a:lvl2pPr marL="344480" indent="-173034"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2pPr>
      <a:lvl3pPr marL="515925"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3pPr>
      <a:lvl4pPr marL="687371"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4pPr>
      <a:lvl5pPr marL="858817"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5pPr>
      <a:lvl6pPr marL="2514537"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378" rtl="0" eaLnBrk="1" latinLnBrk="0" hangingPunct="1">
        <a:defRPr sz="1800" kern="1200">
          <a:solidFill>
            <a:schemeClr val="tx1"/>
          </a:solidFill>
          <a:latin typeface="+mn-lt"/>
          <a:ea typeface="+mn-ea"/>
          <a:cs typeface="+mn-cs"/>
        </a:defRPr>
      </a:lvl1pPr>
      <a:lvl2pPr marL="457189" algn="l" defTabSz="914378" rtl="0" eaLnBrk="1" latinLnBrk="0" hangingPunct="1">
        <a:defRPr sz="1800" kern="1200">
          <a:solidFill>
            <a:schemeClr val="tx1"/>
          </a:solidFill>
          <a:latin typeface="+mn-lt"/>
          <a:ea typeface="+mn-ea"/>
          <a:cs typeface="+mn-cs"/>
        </a:defRPr>
      </a:lvl2pPr>
      <a:lvl3pPr marL="914378" algn="l" defTabSz="914378" rtl="0" eaLnBrk="1" latinLnBrk="0" hangingPunct="1">
        <a:defRPr sz="1800" kern="1200">
          <a:solidFill>
            <a:schemeClr val="tx1"/>
          </a:solidFill>
          <a:latin typeface="+mn-lt"/>
          <a:ea typeface="+mn-ea"/>
          <a:cs typeface="+mn-cs"/>
        </a:defRPr>
      </a:lvl3pPr>
      <a:lvl4pPr marL="1371566" algn="l" defTabSz="914378" rtl="0" eaLnBrk="1" latinLnBrk="0" hangingPunct="1">
        <a:defRPr sz="1800" kern="1200">
          <a:solidFill>
            <a:schemeClr val="tx1"/>
          </a:solidFill>
          <a:latin typeface="+mn-lt"/>
          <a:ea typeface="+mn-ea"/>
          <a:cs typeface="+mn-cs"/>
        </a:defRPr>
      </a:lvl4pPr>
      <a:lvl5pPr marL="1828754" algn="l" defTabSz="914378" rtl="0" eaLnBrk="1" latinLnBrk="0" hangingPunct="1">
        <a:defRPr sz="1800" kern="1200">
          <a:solidFill>
            <a:schemeClr val="tx1"/>
          </a:solidFill>
          <a:latin typeface="+mn-lt"/>
          <a:ea typeface="+mn-ea"/>
          <a:cs typeface="+mn-cs"/>
        </a:defRPr>
      </a:lvl5pPr>
      <a:lvl6pPr marL="2285943" algn="l" defTabSz="914378" rtl="0" eaLnBrk="1" latinLnBrk="0" hangingPunct="1">
        <a:defRPr sz="1800" kern="1200">
          <a:solidFill>
            <a:schemeClr val="tx1"/>
          </a:solidFill>
          <a:latin typeface="+mn-lt"/>
          <a:ea typeface="+mn-ea"/>
          <a:cs typeface="+mn-cs"/>
        </a:defRPr>
      </a:lvl6pPr>
      <a:lvl7pPr marL="2743132" algn="l" defTabSz="914378" rtl="0" eaLnBrk="1" latinLnBrk="0" hangingPunct="1">
        <a:defRPr sz="1800" kern="1200">
          <a:solidFill>
            <a:schemeClr val="tx1"/>
          </a:solidFill>
          <a:latin typeface="+mn-lt"/>
          <a:ea typeface="+mn-ea"/>
          <a:cs typeface="+mn-cs"/>
        </a:defRPr>
      </a:lvl7pPr>
      <a:lvl8pPr marL="3200320" algn="l" defTabSz="914378" rtl="0" eaLnBrk="1" latinLnBrk="0" hangingPunct="1">
        <a:defRPr sz="1800" kern="1200">
          <a:solidFill>
            <a:schemeClr val="tx1"/>
          </a:solidFill>
          <a:latin typeface="+mn-lt"/>
          <a:ea typeface="+mn-ea"/>
          <a:cs typeface="+mn-cs"/>
        </a:defRPr>
      </a:lvl8pPr>
      <a:lvl9pPr marL="3657509" algn="l" defTabSz="914378"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279962"/>
            <a:ext cx="7772400" cy="817561"/>
          </a:xfrm>
          <a:prstGeom prst="rect">
            <a:avLst/>
          </a:prstGeom>
        </p:spPr>
        <p:txBody>
          <a:bodyPr vert="horz" lIns="0" tIns="0" rIns="0" bIns="0" rtlCol="0" anchor="ctr">
            <a:normAutofit/>
          </a:bodyPr>
          <a:lstStyle/>
          <a:p>
            <a:r>
              <a:rPr lang="en-US"/>
              <a:t>Click to edit Master title style</a:t>
            </a:r>
          </a:p>
        </p:txBody>
      </p:sp>
      <p:sp>
        <p:nvSpPr>
          <p:cNvPr id="3" name="Text Placeholder 2"/>
          <p:cNvSpPr>
            <a:spLocks noGrp="1"/>
          </p:cNvSpPr>
          <p:nvPr>
            <p:ph type="body" idx="1"/>
          </p:nvPr>
        </p:nvSpPr>
        <p:spPr>
          <a:xfrm>
            <a:off x="685800" y="1219201"/>
            <a:ext cx="7772400" cy="4627563"/>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350280308"/>
      </p:ext>
    </p:extLst>
  </p:cSld>
  <p:clrMap bg1="lt1" tx1="dk1" bg2="lt2" tx2="dk2" accent1="accent1" accent2="accent2" accent3="accent3" accent4="accent4" accent5="accent5" accent6="accent6" hlink="hlink" folHlink="folHlink"/>
  <p:sldLayoutIdLst>
    <p:sldLayoutId id="2147483813" r:id="rId1"/>
    <p:sldLayoutId id="2147483814" r:id="rId2"/>
    <p:sldLayoutId id="2147483815" r:id="rId3"/>
  </p:sldLayoutIdLst>
  <p:txStyles>
    <p:titleStyle>
      <a:lvl1pPr algn="ctr" defTabSz="914378" rtl="0" eaLnBrk="1" latinLnBrk="0" hangingPunct="1">
        <a:lnSpc>
          <a:spcPct val="86000"/>
        </a:lnSpc>
        <a:spcBef>
          <a:spcPct val="0"/>
        </a:spcBef>
        <a:buNone/>
        <a:defRPr sz="2100" kern="800" spc="-40">
          <a:solidFill>
            <a:schemeClr val="tx1"/>
          </a:solidFill>
          <a:latin typeface="+mj-lt"/>
          <a:ea typeface="+mj-ea"/>
          <a:cs typeface="+mj-cs"/>
        </a:defRPr>
      </a:lvl1pPr>
    </p:titleStyle>
    <p:bodyStyle>
      <a:lvl1pPr marL="171446" indent="-171446" algn="l" defTabSz="914378" rtl="0" eaLnBrk="1" latinLnBrk="0" hangingPunct="1">
        <a:spcBef>
          <a:spcPct val="20000"/>
        </a:spcBef>
        <a:buClr>
          <a:schemeClr val="accent1"/>
        </a:buClr>
        <a:buFont typeface="Arial" panose="020B0604020202020204" pitchFamily="34" charset="0"/>
        <a:buChar char="•"/>
        <a:defRPr sz="1500" kern="800" spc="-10">
          <a:solidFill>
            <a:schemeClr val="tx1"/>
          </a:solidFill>
          <a:latin typeface="+mn-lt"/>
          <a:ea typeface="+mn-ea"/>
          <a:cs typeface="+mn-cs"/>
        </a:defRPr>
      </a:lvl1pPr>
      <a:lvl2pPr marL="344480" indent="-173034"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2pPr>
      <a:lvl3pPr marL="515925"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3pPr>
      <a:lvl4pPr marL="687371"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4pPr>
      <a:lvl5pPr marL="858817"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5pPr>
      <a:lvl6pPr marL="2514537"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378" rtl="0" eaLnBrk="1" latinLnBrk="0" hangingPunct="1">
        <a:defRPr sz="1800" kern="1200">
          <a:solidFill>
            <a:schemeClr val="tx1"/>
          </a:solidFill>
          <a:latin typeface="+mn-lt"/>
          <a:ea typeface="+mn-ea"/>
          <a:cs typeface="+mn-cs"/>
        </a:defRPr>
      </a:lvl1pPr>
      <a:lvl2pPr marL="457189" algn="l" defTabSz="914378" rtl="0" eaLnBrk="1" latinLnBrk="0" hangingPunct="1">
        <a:defRPr sz="1800" kern="1200">
          <a:solidFill>
            <a:schemeClr val="tx1"/>
          </a:solidFill>
          <a:latin typeface="+mn-lt"/>
          <a:ea typeface="+mn-ea"/>
          <a:cs typeface="+mn-cs"/>
        </a:defRPr>
      </a:lvl2pPr>
      <a:lvl3pPr marL="914378" algn="l" defTabSz="914378" rtl="0" eaLnBrk="1" latinLnBrk="0" hangingPunct="1">
        <a:defRPr sz="1800" kern="1200">
          <a:solidFill>
            <a:schemeClr val="tx1"/>
          </a:solidFill>
          <a:latin typeface="+mn-lt"/>
          <a:ea typeface="+mn-ea"/>
          <a:cs typeface="+mn-cs"/>
        </a:defRPr>
      </a:lvl3pPr>
      <a:lvl4pPr marL="1371566" algn="l" defTabSz="914378" rtl="0" eaLnBrk="1" latinLnBrk="0" hangingPunct="1">
        <a:defRPr sz="1800" kern="1200">
          <a:solidFill>
            <a:schemeClr val="tx1"/>
          </a:solidFill>
          <a:latin typeface="+mn-lt"/>
          <a:ea typeface="+mn-ea"/>
          <a:cs typeface="+mn-cs"/>
        </a:defRPr>
      </a:lvl4pPr>
      <a:lvl5pPr marL="1828754" algn="l" defTabSz="914378" rtl="0" eaLnBrk="1" latinLnBrk="0" hangingPunct="1">
        <a:defRPr sz="1800" kern="1200">
          <a:solidFill>
            <a:schemeClr val="tx1"/>
          </a:solidFill>
          <a:latin typeface="+mn-lt"/>
          <a:ea typeface="+mn-ea"/>
          <a:cs typeface="+mn-cs"/>
        </a:defRPr>
      </a:lvl5pPr>
      <a:lvl6pPr marL="2285943" algn="l" defTabSz="914378" rtl="0" eaLnBrk="1" latinLnBrk="0" hangingPunct="1">
        <a:defRPr sz="1800" kern="1200">
          <a:solidFill>
            <a:schemeClr val="tx1"/>
          </a:solidFill>
          <a:latin typeface="+mn-lt"/>
          <a:ea typeface="+mn-ea"/>
          <a:cs typeface="+mn-cs"/>
        </a:defRPr>
      </a:lvl6pPr>
      <a:lvl7pPr marL="2743132" algn="l" defTabSz="914378" rtl="0" eaLnBrk="1" latinLnBrk="0" hangingPunct="1">
        <a:defRPr sz="1800" kern="1200">
          <a:solidFill>
            <a:schemeClr val="tx1"/>
          </a:solidFill>
          <a:latin typeface="+mn-lt"/>
          <a:ea typeface="+mn-ea"/>
          <a:cs typeface="+mn-cs"/>
        </a:defRPr>
      </a:lvl7pPr>
      <a:lvl8pPr marL="3200320" algn="l" defTabSz="914378" rtl="0" eaLnBrk="1" latinLnBrk="0" hangingPunct="1">
        <a:defRPr sz="1800" kern="1200">
          <a:solidFill>
            <a:schemeClr val="tx1"/>
          </a:solidFill>
          <a:latin typeface="+mn-lt"/>
          <a:ea typeface="+mn-ea"/>
          <a:cs typeface="+mn-cs"/>
        </a:defRPr>
      </a:lvl8pPr>
      <a:lvl9pPr marL="3657509" algn="l" defTabSz="91437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commonwealthfund.org/publications/issue-briefs/2020/aug/americans-mental-health-and-economic-consequences-COVID19" TargetMode="External"/><Relationship Id="rId2" Type="http://schemas.openxmlformats.org/officeDocument/2006/relationships/chart" Target="../charts/chart5.xml"/><Relationship Id="rId1" Type="http://schemas.openxmlformats.org/officeDocument/2006/relationships/slideLayout" Target="../slideLayouts/slideLayout23.xml"/></Relationships>
</file>

<file path=ppt/slides/_rels/slide11.xml.rels><?xml version="1.0" encoding="UTF-8" standalone="yes"?>
<Relationships xmlns="http://schemas.openxmlformats.org/package/2006/relationships"><Relationship Id="rId3" Type="http://schemas.openxmlformats.org/officeDocument/2006/relationships/hyperlink" Target="https://www.commonwealthfund.org/publications/issue-briefs/2020/aug/americans-mental-health-and-economic-consequences-COVID19" TargetMode="External"/><Relationship Id="rId2" Type="http://schemas.openxmlformats.org/officeDocument/2006/relationships/chart" Target="../charts/chart6.xml"/><Relationship Id="rId1" Type="http://schemas.openxmlformats.org/officeDocument/2006/relationships/slideLayout" Target="../slideLayouts/slideLayout23.xml"/></Relationships>
</file>

<file path=ppt/slides/_rels/slide12.xml.rels><?xml version="1.0" encoding="UTF-8" standalone="yes"?>
<Relationships xmlns="http://schemas.openxmlformats.org/package/2006/relationships"><Relationship Id="rId3" Type="http://schemas.openxmlformats.org/officeDocument/2006/relationships/hyperlink" Target="https://www.commonwealthfund.org/publications/issue-briefs/2020/aug/americans-mental-health-and-economic-consequences-COVID19" TargetMode="External"/><Relationship Id="rId2" Type="http://schemas.openxmlformats.org/officeDocument/2006/relationships/chart" Target="../charts/chart7.xml"/><Relationship Id="rId1" Type="http://schemas.openxmlformats.org/officeDocument/2006/relationships/slideLayout" Target="../slideLayouts/slideLayout2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3" Type="http://schemas.openxmlformats.org/officeDocument/2006/relationships/hyperlink" Target="https://www.commonwealthfund.org/publications/issue-briefs/2020/aug/americans-mental-health-and-economic-consequences-COVID19" TargetMode="External"/><Relationship Id="rId2" Type="http://schemas.openxmlformats.org/officeDocument/2006/relationships/chart" Target="../charts/chart1.xml"/><Relationship Id="rId1" Type="http://schemas.openxmlformats.org/officeDocument/2006/relationships/slideLayout" Target="../slideLayouts/slideLayout23.xml"/></Relationships>
</file>

<file path=ppt/slides/_rels/slide5.xml.rels><?xml version="1.0" encoding="UTF-8" standalone="yes"?>
<Relationships xmlns="http://schemas.openxmlformats.org/package/2006/relationships"><Relationship Id="rId3" Type="http://schemas.openxmlformats.org/officeDocument/2006/relationships/hyperlink" Target="https://www.commonwealthfund.org/publications/issue-briefs/2020/aug/americans-mental-health-and-economic-consequences-COVID19" TargetMode="External"/><Relationship Id="rId2" Type="http://schemas.openxmlformats.org/officeDocument/2006/relationships/chart" Target="../charts/chart2.xml"/><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3" Type="http://schemas.openxmlformats.org/officeDocument/2006/relationships/hyperlink" Target="https://www.commonwealthfund.org/publications/issue-briefs/2020/aug/americans-mental-health-and-economic-consequences-COVID19" TargetMode="External"/><Relationship Id="rId2" Type="http://schemas.openxmlformats.org/officeDocument/2006/relationships/chart" Target="../charts/chart3.xml"/><Relationship Id="rId1" Type="http://schemas.openxmlformats.org/officeDocument/2006/relationships/slideLayout" Target="../slideLayouts/slideLayout23.xml"/></Relationships>
</file>

<file path=ppt/slides/_rels/slide7.xml.rels><?xml version="1.0" encoding="UTF-8" standalone="yes"?>
<Relationships xmlns="http://schemas.openxmlformats.org/package/2006/relationships"><Relationship Id="rId3" Type="http://schemas.openxmlformats.org/officeDocument/2006/relationships/hyperlink" Target="https://www.commonwealthfund.org/publications/issue-briefs/2020/aug/americans-mental-health-and-economic-consequences-COVID19" TargetMode="External"/><Relationship Id="rId2" Type="http://schemas.openxmlformats.org/officeDocument/2006/relationships/chart" Target="../charts/chart4.xml"/><Relationship Id="rId1" Type="http://schemas.openxmlformats.org/officeDocument/2006/relationships/slideLayout" Target="../slideLayouts/slideLayout2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29DE843-3D41-334F-8C7A-4F21A49C7F45}"/>
              </a:ext>
            </a:extLst>
          </p:cNvPr>
          <p:cNvSpPr>
            <a:spLocks noGrp="1"/>
          </p:cNvSpPr>
          <p:nvPr>
            <p:ph type="body" sz="quarter" idx="11"/>
          </p:nvPr>
        </p:nvSpPr>
        <p:spPr>
          <a:xfrm>
            <a:off x="652028" y="3747673"/>
            <a:ext cx="6116216" cy="1295990"/>
          </a:xfrm>
        </p:spPr>
        <p:txBody>
          <a:bodyPr vert="horz" lIns="0" tIns="0" rIns="0" bIns="0" rtlCol="0" anchor="t">
            <a:noAutofit/>
          </a:bodyPr>
          <a:lstStyle/>
          <a:p>
            <a:r>
              <a:rPr lang="en-US" sz="1800" dirty="0"/>
              <a:t>Reginald Williams, Vice President </a:t>
            </a:r>
          </a:p>
          <a:p>
            <a:r>
              <a:rPr lang="en-US" sz="1800" dirty="0"/>
              <a:t>International Health Policy and Practice Innovations</a:t>
            </a:r>
          </a:p>
          <a:p>
            <a:endParaRPr lang="en-US" sz="1800" dirty="0"/>
          </a:p>
          <a:p>
            <a:r>
              <a:rPr lang="en-US" sz="1800" dirty="0"/>
              <a:t>Wednesday, August 5, 2020</a:t>
            </a:r>
          </a:p>
          <a:p>
            <a:r>
              <a:rPr lang="en-US" sz="1800" dirty="0"/>
              <a:t>1:00 P.M. E.T.</a:t>
            </a:r>
          </a:p>
        </p:txBody>
      </p:sp>
      <p:sp>
        <p:nvSpPr>
          <p:cNvPr id="3" name="Title 2">
            <a:extLst>
              <a:ext uri="{FF2B5EF4-FFF2-40B4-BE49-F238E27FC236}">
                <a16:creationId xmlns:a16="http://schemas.microsoft.com/office/drawing/2014/main" id="{CE822C9E-1844-4F4B-B265-94D86EC2F9C3}"/>
              </a:ext>
            </a:extLst>
          </p:cNvPr>
          <p:cNvSpPr>
            <a:spLocks noGrp="1"/>
          </p:cNvSpPr>
          <p:nvPr>
            <p:ph type="ctrTitle"/>
          </p:nvPr>
        </p:nvSpPr>
        <p:spPr>
          <a:xfrm>
            <a:off x="652028" y="589086"/>
            <a:ext cx="8279148" cy="2244230"/>
          </a:xfrm>
        </p:spPr>
        <p:txBody>
          <a:bodyPr>
            <a:noAutofit/>
          </a:bodyPr>
          <a:lstStyle/>
          <a:p>
            <a:r>
              <a:rPr lang="en-US" sz="2700" dirty="0"/>
              <a:t>Do Americans Face Greater Mental Health and Economic Consequences from COVID-19?</a:t>
            </a:r>
            <a:br>
              <a:rPr lang="en-US" sz="2700" dirty="0"/>
            </a:br>
            <a:br>
              <a:rPr lang="en-US" sz="2700" dirty="0"/>
            </a:br>
            <a:r>
              <a:rPr lang="en-US" sz="2300" dirty="0"/>
              <a:t>Comparing the U.S. with Other High-Income Countries</a:t>
            </a:r>
          </a:p>
        </p:txBody>
      </p:sp>
      <p:sp>
        <p:nvSpPr>
          <p:cNvPr id="4" name="Subtitle 3">
            <a:extLst>
              <a:ext uri="{FF2B5EF4-FFF2-40B4-BE49-F238E27FC236}">
                <a16:creationId xmlns:a16="http://schemas.microsoft.com/office/drawing/2014/main" id="{6F05F368-8066-204C-9A82-E926E74EC1EC}"/>
              </a:ext>
            </a:extLst>
          </p:cNvPr>
          <p:cNvSpPr>
            <a:spLocks noGrp="1"/>
          </p:cNvSpPr>
          <p:nvPr>
            <p:ph type="subTitle" idx="1"/>
          </p:nvPr>
        </p:nvSpPr>
        <p:spPr/>
        <p:txBody>
          <a:bodyPr/>
          <a:lstStyle/>
          <a:p>
            <a:r>
              <a:rPr lang="en-US" dirty="0"/>
              <a:t>Media Teleconference</a:t>
            </a:r>
          </a:p>
        </p:txBody>
      </p:sp>
    </p:spTree>
    <p:extLst>
      <p:ext uri="{BB962C8B-B14F-4D97-AF65-F5344CB8AC3E}">
        <p14:creationId xmlns:p14="http://schemas.microsoft.com/office/powerpoint/2010/main" val="25510873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Chart Placeholder 9">
            <a:extLst>
              <a:ext uri="{FF2B5EF4-FFF2-40B4-BE49-F238E27FC236}">
                <a16:creationId xmlns:a16="http://schemas.microsoft.com/office/drawing/2014/main" id="{66672B22-7EC2-42C0-A2A4-6E23FF36654E}"/>
              </a:ext>
            </a:extLst>
          </p:cNvPr>
          <p:cNvGraphicFramePr>
            <a:graphicFrameLocks noGrp="1"/>
          </p:cNvGraphicFramePr>
          <p:nvPr>
            <p:ph type="chart" sz="quarter" idx="19"/>
          </p:nvPr>
        </p:nvGraphicFramePr>
        <p:xfrm>
          <a:off x="627063" y="1929471"/>
          <a:ext cx="8091487" cy="3825217"/>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 Placeholder 3">
            <a:extLst>
              <a:ext uri="{FF2B5EF4-FFF2-40B4-BE49-F238E27FC236}">
                <a16:creationId xmlns:a16="http://schemas.microsoft.com/office/drawing/2014/main" id="{A7B4D6AF-839E-4B16-9A52-B5DBC53A825B}"/>
              </a:ext>
            </a:extLst>
          </p:cNvPr>
          <p:cNvSpPr>
            <a:spLocks noGrp="1"/>
          </p:cNvSpPr>
          <p:nvPr>
            <p:ph type="body" sz="quarter" idx="21"/>
          </p:nvPr>
        </p:nvSpPr>
        <p:spPr/>
        <p:txBody>
          <a:bodyPr/>
          <a:lstStyle/>
          <a:p>
            <a:pPr fontAlgn="t"/>
            <a:r>
              <a:rPr lang="en-US" dirty="0"/>
              <a:t>Note: Questions not asked in Norway. Differences between the US and France, Germany, the Netherlands, New Zealand, Sweden, and the UK were statistically significant at the p&lt;0.05 level.</a:t>
            </a:r>
          </a:p>
          <a:p>
            <a:pPr fontAlgn="t"/>
            <a:r>
              <a:rPr lang="en-US" dirty="0"/>
              <a:t>Source: Reginald D. Williams II et al., </a:t>
            </a:r>
            <a:r>
              <a:rPr lang="en-US" i="1" dirty="0">
                <a:hlinkClick r:id="rId3"/>
              </a:rPr>
              <a:t>Do Americans Face Greater Mental Health and Economic Consequences from COVID-19? Comparing the U.S. with Other High-Income Countries</a:t>
            </a:r>
            <a:r>
              <a:rPr lang="en-US" dirty="0"/>
              <a:t> (Commonwealth Fund, August 2020).</a:t>
            </a:r>
          </a:p>
        </p:txBody>
      </p:sp>
      <p:sp>
        <p:nvSpPr>
          <p:cNvPr id="5" name="Text Placeholder 4">
            <a:extLst>
              <a:ext uri="{FF2B5EF4-FFF2-40B4-BE49-F238E27FC236}">
                <a16:creationId xmlns:a16="http://schemas.microsoft.com/office/drawing/2014/main" id="{1DC35250-5C5E-4CF9-A5F4-2BF3BE863281}"/>
              </a:ext>
            </a:extLst>
          </p:cNvPr>
          <p:cNvSpPr>
            <a:spLocks noGrp="1"/>
          </p:cNvSpPr>
          <p:nvPr>
            <p:ph type="subTitle" idx="1"/>
          </p:nvPr>
        </p:nvSpPr>
        <p:spPr/>
        <p:txBody>
          <a:bodyPr>
            <a:normAutofit/>
          </a:bodyPr>
          <a:lstStyle/>
          <a:p>
            <a:pPr fontAlgn="t"/>
            <a:r>
              <a:rPr lang="en-US" dirty="0"/>
              <a:t>EXHIBIT 4</a:t>
            </a:r>
          </a:p>
        </p:txBody>
      </p:sp>
      <p:sp>
        <p:nvSpPr>
          <p:cNvPr id="2" name="Title 1">
            <a:extLst>
              <a:ext uri="{FF2B5EF4-FFF2-40B4-BE49-F238E27FC236}">
                <a16:creationId xmlns:a16="http://schemas.microsoft.com/office/drawing/2014/main" id="{6154BAC3-C23C-47FD-86BA-C00D42412042}"/>
              </a:ext>
            </a:extLst>
          </p:cNvPr>
          <p:cNvSpPr>
            <a:spLocks noGrp="1"/>
          </p:cNvSpPr>
          <p:nvPr>
            <p:ph type="ctrTitle"/>
          </p:nvPr>
        </p:nvSpPr>
        <p:spPr>
          <a:xfrm>
            <a:off x="627063" y="510795"/>
            <a:ext cx="8091114" cy="1185034"/>
          </a:xfrm>
        </p:spPr>
        <p:txBody>
          <a:bodyPr>
            <a:noAutofit/>
          </a:bodyPr>
          <a:lstStyle/>
          <a:p>
            <a:pPr fontAlgn="t">
              <a:lnSpc>
                <a:spcPct val="80000"/>
              </a:lnSpc>
            </a:pPr>
            <a:r>
              <a:rPr lang="en-US" sz="2800" b="1" dirty="0"/>
              <a:t>Americans, Australians, and Canadians were the most likely to report losing a job or source of income because of the pandemic</a:t>
            </a:r>
            <a:endParaRPr lang="en-US" sz="2800" dirty="0"/>
          </a:p>
        </p:txBody>
      </p:sp>
      <p:sp>
        <p:nvSpPr>
          <p:cNvPr id="17" name="TextBox 16">
            <a:extLst>
              <a:ext uri="{FF2B5EF4-FFF2-40B4-BE49-F238E27FC236}">
                <a16:creationId xmlns:a16="http://schemas.microsoft.com/office/drawing/2014/main" id="{DA63B742-C701-44AA-AAD5-BCB8D4F47D2C}"/>
              </a:ext>
            </a:extLst>
          </p:cNvPr>
          <p:cNvSpPr txBox="1"/>
          <p:nvPr/>
        </p:nvSpPr>
        <p:spPr>
          <a:xfrm>
            <a:off x="566057" y="1621680"/>
            <a:ext cx="8724275" cy="307777"/>
          </a:xfrm>
          <a:prstGeom prst="rect">
            <a:avLst/>
          </a:prstGeom>
          <a:noFill/>
        </p:spPr>
        <p:txBody>
          <a:bodyPr wrap="square" rtlCol="0">
            <a:spAutoFit/>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dirty="0">
                <a:ln>
                  <a:noFill/>
                </a:ln>
                <a:solidFill>
                  <a:srgbClr val="4C515A"/>
                </a:solidFill>
                <a:effectLst/>
                <a:uLnTx/>
                <a:uFillTx/>
                <a:latin typeface="Trebuchet MS"/>
                <a:ea typeface="+mn-ea"/>
                <a:cs typeface="+mn-cs"/>
              </a:rPr>
              <a:t>Percent of adults who lost a job or source of income because of the coronavirus pandemic:</a:t>
            </a:r>
          </a:p>
        </p:txBody>
      </p:sp>
      <p:sp>
        <p:nvSpPr>
          <p:cNvPr id="7" name="Title 8">
            <a:extLst>
              <a:ext uri="{FF2B5EF4-FFF2-40B4-BE49-F238E27FC236}">
                <a16:creationId xmlns:a16="http://schemas.microsoft.com/office/drawing/2014/main" id="{2FD58D56-0BF5-41A4-BDB6-6D4F79B3BF48}"/>
              </a:ext>
            </a:extLst>
          </p:cNvPr>
          <p:cNvSpPr txBox="1">
            <a:spLocks/>
          </p:cNvSpPr>
          <p:nvPr/>
        </p:nvSpPr>
        <p:spPr>
          <a:xfrm>
            <a:off x="5875867" y="174297"/>
            <a:ext cx="3206229" cy="250429"/>
          </a:xfrm>
          <a:prstGeom prst="rect">
            <a:avLst/>
          </a:prstGeom>
          <a:effectLst/>
        </p:spPr>
        <p:txBody>
          <a:bodyPr vert="horz" lIns="0" tIns="0" rIns="0" bIns="0" rtlCol="0" anchor="t">
            <a:noAutofit/>
          </a:bodyPr>
          <a:lstStyle>
            <a:lvl1pPr algn="l" defTabSz="914378" rtl="0" eaLnBrk="1" latinLnBrk="0" hangingPunct="1">
              <a:lnSpc>
                <a:spcPct val="90000"/>
              </a:lnSpc>
              <a:spcBef>
                <a:spcPct val="0"/>
              </a:spcBef>
              <a:buNone/>
              <a:defRPr sz="3200" b="1" kern="800" spc="0" baseline="0">
                <a:solidFill>
                  <a:schemeClr val="tx1"/>
                </a:solidFill>
                <a:effectLst/>
                <a:latin typeface="+mj-lt"/>
                <a:ea typeface="+mj-ea"/>
                <a:cs typeface="+mj-cs"/>
              </a:defRPr>
            </a:lvl1pPr>
          </a:lstStyle>
          <a:p>
            <a:pPr marL="0" marR="0" lvl="0" indent="0" algn="l" defTabSz="914378" rtl="0" eaLnBrk="1" fontAlgn="auto" latinLnBrk="0" hangingPunct="1">
              <a:lnSpc>
                <a:spcPct val="90000"/>
              </a:lnSpc>
              <a:spcBef>
                <a:spcPct val="0"/>
              </a:spcBef>
              <a:spcAft>
                <a:spcPts val="0"/>
              </a:spcAft>
              <a:buClrTx/>
              <a:buSzTx/>
              <a:buFontTx/>
              <a:buNone/>
              <a:tabLst/>
              <a:defRPr/>
            </a:pPr>
            <a:r>
              <a:rPr kumimoji="0" lang="en-US" sz="2000" b="1" i="0" u="none" strike="noStrike" kern="800" cap="none" spc="0" normalizeH="0" baseline="0" noProof="0" dirty="0">
                <a:ln>
                  <a:noFill/>
                </a:ln>
                <a:solidFill>
                  <a:srgbClr val="F49149"/>
                </a:solidFill>
                <a:effectLst/>
                <a:uLnTx/>
                <a:uFillTx/>
                <a:latin typeface="Trebuchet MS"/>
                <a:ea typeface="+mj-ea"/>
                <a:cs typeface="+mj-cs"/>
              </a:rPr>
              <a:t>FINANCIAL CONSEQUENCES</a:t>
            </a:r>
          </a:p>
        </p:txBody>
      </p:sp>
    </p:spTree>
    <p:extLst>
      <p:ext uri="{BB962C8B-B14F-4D97-AF65-F5344CB8AC3E}">
        <p14:creationId xmlns:p14="http://schemas.microsoft.com/office/powerpoint/2010/main" val="13703700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hart Placeholder 7">
            <a:extLst>
              <a:ext uri="{FF2B5EF4-FFF2-40B4-BE49-F238E27FC236}">
                <a16:creationId xmlns:a16="http://schemas.microsoft.com/office/drawing/2014/main" id="{EE3D1130-A758-468F-BACD-A20FADD6834C}"/>
              </a:ext>
            </a:extLst>
          </p:cNvPr>
          <p:cNvGraphicFramePr>
            <a:graphicFrameLocks noGrp="1"/>
          </p:cNvGraphicFramePr>
          <p:nvPr>
            <p:ph type="chart" sz="quarter" idx="19"/>
          </p:nvPr>
        </p:nvGraphicFramePr>
        <p:xfrm>
          <a:off x="627063" y="2168434"/>
          <a:ext cx="8091487" cy="3709852"/>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 Placeholder 3">
            <a:extLst>
              <a:ext uri="{FF2B5EF4-FFF2-40B4-BE49-F238E27FC236}">
                <a16:creationId xmlns:a16="http://schemas.microsoft.com/office/drawing/2014/main" id="{A7B4D6AF-839E-4B16-9A52-B5DBC53A825B}"/>
              </a:ext>
            </a:extLst>
          </p:cNvPr>
          <p:cNvSpPr>
            <a:spLocks noGrp="1"/>
          </p:cNvSpPr>
          <p:nvPr>
            <p:ph type="body" sz="quarter" idx="21"/>
          </p:nvPr>
        </p:nvSpPr>
        <p:spPr/>
        <p:txBody>
          <a:bodyPr>
            <a:normAutofit fontScale="92500"/>
          </a:bodyPr>
          <a:lstStyle/>
          <a:p>
            <a:pPr fontAlgn="t"/>
            <a:r>
              <a:rPr lang="en-US" dirty="0"/>
              <a:t>* Among respondents who reported being unable to pay for basic necessities, using up all or most of savings, or borrowing money because of coronavirus pandemic. Notes: Mental health questions not asked in Germany. Economic consequence questions not asked in Norway. Data not shown for France, Netherlands, or Sweden because sample sizes were too small (n&lt;100) to ensure reliable estimates. Differences between the U.S. and New Zealand were statistically significant at the p&lt;0.05 level.</a:t>
            </a:r>
          </a:p>
          <a:p>
            <a:pPr fontAlgn="t"/>
            <a:r>
              <a:rPr lang="en-US" dirty="0"/>
              <a:t>Source: Reginald D. Williams II et al., </a:t>
            </a:r>
            <a:r>
              <a:rPr lang="en-US" i="1" dirty="0">
                <a:hlinkClick r:id="rId3"/>
              </a:rPr>
              <a:t>Do Americans Face Greater Mental Health and Economic Consequences from COVID-19? Comparing the U.S. with Other High-Income Countries</a:t>
            </a:r>
            <a:r>
              <a:rPr lang="en-US" dirty="0"/>
              <a:t> (Commonwealth Fund, August 2020).</a:t>
            </a:r>
          </a:p>
        </p:txBody>
      </p:sp>
      <p:sp>
        <p:nvSpPr>
          <p:cNvPr id="5" name="Text Placeholder 4">
            <a:extLst>
              <a:ext uri="{FF2B5EF4-FFF2-40B4-BE49-F238E27FC236}">
                <a16:creationId xmlns:a16="http://schemas.microsoft.com/office/drawing/2014/main" id="{1DC35250-5C5E-4CF9-A5F4-2BF3BE863281}"/>
              </a:ext>
            </a:extLst>
          </p:cNvPr>
          <p:cNvSpPr>
            <a:spLocks noGrp="1"/>
          </p:cNvSpPr>
          <p:nvPr>
            <p:ph type="subTitle" idx="1"/>
          </p:nvPr>
        </p:nvSpPr>
        <p:spPr/>
        <p:txBody>
          <a:bodyPr>
            <a:normAutofit/>
          </a:bodyPr>
          <a:lstStyle/>
          <a:p>
            <a:pPr fontAlgn="t"/>
            <a:r>
              <a:rPr lang="en-US" dirty="0"/>
              <a:t>EXHIBIT 5</a:t>
            </a:r>
          </a:p>
        </p:txBody>
      </p:sp>
      <p:sp>
        <p:nvSpPr>
          <p:cNvPr id="2" name="Title 1">
            <a:extLst>
              <a:ext uri="{FF2B5EF4-FFF2-40B4-BE49-F238E27FC236}">
                <a16:creationId xmlns:a16="http://schemas.microsoft.com/office/drawing/2014/main" id="{6154BAC3-C23C-47FD-86BA-C00D42412042}"/>
              </a:ext>
            </a:extLst>
          </p:cNvPr>
          <p:cNvSpPr>
            <a:spLocks noGrp="1"/>
          </p:cNvSpPr>
          <p:nvPr>
            <p:ph type="ctrTitle"/>
          </p:nvPr>
        </p:nvSpPr>
        <p:spPr/>
        <p:txBody>
          <a:bodyPr>
            <a:noAutofit/>
          </a:bodyPr>
          <a:lstStyle/>
          <a:p>
            <a:pPr fontAlgn="t"/>
            <a:r>
              <a:rPr lang="en-US" sz="2400" b="1" dirty="0"/>
              <a:t>Compared to people in other countries, Americans who faced economic problems are the ones who most often face mental health problems</a:t>
            </a:r>
            <a:endParaRPr lang="en-US" sz="2400" dirty="0"/>
          </a:p>
        </p:txBody>
      </p:sp>
      <p:sp>
        <p:nvSpPr>
          <p:cNvPr id="17" name="TextBox 16">
            <a:extLst>
              <a:ext uri="{FF2B5EF4-FFF2-40B4-BE49-F238E27FC236}">
                <a16:creationId xmlns:a16="http://schemas.microsoft.com/office/drawing/2014/main" id="{DA63B742-C701-44AA-AAD5-BCB8D4F47D2C}"/>
              </a:ext>
            </a:extLst>
          </p:cNvPr>
          <p:cNvSpPr txBox="1"/>
          <p:nvPr/>
        </p:nvSpPr>
        <p:spPr>
          <a:xfrm>
            <a:off x="566058" y="1630281"/>
            <a:ext cx="7445828" cy="461665"/>
          </a:xfrm>
          <a:prstGeom prst="rect">
            <a:avLst/>
          </a:prstGeom>
          <a:noFill/>
        </p:spPr>
        <p:txBody>
          <a:bodyPr wrap="square" rtlCol="0">
            <a:spAutoFit/>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kumimoji="0" lang="en-US" sz="1200" b="0" i="1" u="none" strike="noStrike" kern="1200" cap="none" spc="0" normalizeH="0" baseline="0" noProof="0" dirty="0">
                <a:ln>
                  <a:noFill/>
                </a:ln>
                <a:solidFill>
                  <a:srgbClr val="4C515A"/>
                </a:solidFill>
                <a:effectLst/>
                <a:uLnTx/>
                <a:uFillTx/>
                <a:latin typeface="Trebuchet MS"/>
                <a:ea typeface="+mn-ea"/>
                <a:cs typeface="+mn-cs"/>
              </a:rPr>
              <a:t>Percent of adults who reported experiencing stress, anxiety, and/or great sadness that was difficult to cope with alone*:</a:t>
            </a:r>
          </a:p>
        </p:txBody>
      </p:sp>
      <p:sp>
        <p:nvSpPr>
          <p:cNvPr id="7" name="Title 8">
            <a:extLst>
              <a:ext uri="{FF2B5EF4-FFF2-40B4-BE49-F238E27FC236}">
                <a16:creationId xmlns:a16="http://schemas.microsoft.com/office/drawing/2014/main" id="{E03907FE-CC45-4470-81C9-AB5E6727276D}"/>
              </a:ext>
            </a:extLst>
          </p:cNvPr>
          <p:cNvSpPr txBox="1">
            <a:spLocks/>
          </p:cNvSpPr>
          <p:nvPr/>
        </p:nvSpPr>
        <p:spPr>
          <a:xfrm>
            <a:off x="3619056" y="153277"/>
            <a:ext cx="5830896" cy="218547"/>
          </a:xfrm>
          <a:prstGeom prst="rect">
            <a:avLst/>
          </a:prstGeom>
          <a:effectLst/>
        </p:spPr>
        <p:txBody>
          <a:bodyPr vert="horz" lIns="0" tIns="0" rIns="0" bIns="0" rtlCol="0" anchor="t">
            <a:noAutofit/>
          </a:bodyPr>
          <a:lstStyle>
            <a:lvl1pPr algn="l" defTabSz="914378" rtl="0" eaLnBrk="1" latinLnBrk="0" hangingPunct="1">
              <a:lnSpc>
                <a:spcPct val="90000"/>
              </a:lnSpc>
              <a:spcBef>
                <a:spcPct val="0"/>
              </a:spcBef>
              <a:buNone/>
              <a:defRPr sz="3200" b="1" kern="800" spc="0" baseline="0">
                <a:solidFill>
                  <a:schemeClr val="tx1"/>
                </a:solidFill>
                <a:effectLst/>
                <a:latin typeface="+mj-lt"/>
                <a:ea typeface="+mj-ea"/>
                <a:cs typeface="+mj-cs"/>
              </a:defRPr>
            </a:lvl1pPr>
          </a:lstStyle>
          <a:p>
            <a:pPr marL="0" marR="0" lvl="0" indent="0" algn="l" defTabSz="914378" rtl="0" eaLnBrk="1" fontAlgn="auto" latinLnBrk="0" hangingPunct="1">
              <a:lnSpc>
                <a:spcPct val="90000"/>
              </a:lnSpc>
              <a:spcBef>
                <a:spcPct val="0"/>
              </a:spcBef>
              <a:spcAft>
                <a:spcPts val="0"/>
              </a:spcAft>
              <a:buClrTx/>
              <a:buSzTx/>
              <a:buFontTx/>
              <a:buNone/>
              <a:tabLst/>
              <a:defRPr/>
            </a:pPr>
            <a:r>
              <a:rPr kumimoji="0" lang="en-US" sz="2000" b="1" i="0" u="none" strike="noStrike" kern="800" cap="none" spc="0" normalizeH="0" baseline="0" noProof="0" dirty="0">
                <a:ln>
                  <a:noFill/>
                </a:ln>
                <a:solidFill>
                  <a:srgbClr val="F49149"/>
                </a:solidFill>
                <a:effectLst/>
                <a:uLnTx/>
                <a:uFillTx/>
                <a:latin typeface="Trebuchet MS"/>
                <a:ea typeface="+mj-ea"/>
                <a:cs typeface="+mj-cs"/>
              </a:rPr>
              <a:t>FINANCIAL CONSEQUENCES &amp; MENTAL HEALTH</a:t>
            </a:r>
          </a:p>
        </p:txBody>
      </p:sp>
    </p:spTree>
    <p:extLst>
      <p:ext uri="{BB962C8B-B14F-4D97-AF65-F5344CB8AC3E}">
        <p14:creationId xmlns:p14="http://schemas.microsoft.com/office/powerpoint/2010/main" val="38594887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hart Placeholder 7">
            <a:extLst>
              <a:ext uri="{FF2B5EF4-FFF2-40B4-BE49-F238E27FC236}">
                <a16:creationId xmlns:a16="http://schemas.microsoft.com/office/drawing/2014/main" id="{EE3D1130-A758-468F-BACD-A20FADD6834C}"/>
              </a:ext>
            </a:extLst>
          </p:cNvPr>
          <p:cNvGraphicFramePr>
            <a:graphicFrameLocks noGrp="1"/>
          </p:cNvGraphicFramePr>
          <p:nvPr>
            <p:ph type="chart" sz="quarter" idx="19"/>
            <p:extLst>
              <p:ext uri="{D42A27DB-BD31-4B8C-83A1-F6EECF244321}">
                <p14:modId xmlns:p14="http://schemas.microsoft.com/office/powerpoint/2010/main" val="2938551998"/>
              </p:ext>
            </p:extLst>
          </p:nvPr>
        </p:nvGraphicFramePr>
        <p:xfrm>
          <a:off x="526256" y="1945522"/>
          <a:ext cx="8091487" cy="4054475"/>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 Placeholder 3">
            <a:extLst>
              <a:ext uri="{FF2B5EF4-FFF2-40B4-BE49-F238E27FC236}">
                <a16:creationId xmlns:a16="http://schemas.microsoft.com/office/drawing/2014/main" id="{A7B4D6AF-839E-4B16-9A52-B5DBC53A825B}"/>
              </a:ext>
            </a:extLst>
          </p:cNvPr>
          <p:cNvSpPr>
            <a:spLocks noGrp="1"/>
          </p:cNvSpPr>
          <p:nvPr>
            <p:ph type="body" sz="quarter" idx="21"/>
          </p:nvPr>
        </p:nvSpPr>
        <p:spPr/>
        <p:txBody>
          <a:bodyPr/>
          <a:lstStyle/>
          <a:p>
            <a:pPr fontAlgn="t"/>
            <a:r>
              <a:rPr lang="en-US" dirty="0"/>
              <a:t>Note: Questions not asked in Norway. Differences between the U.S. and Australia, France, Germany, the Netherlands, New Zealand, Sweden, and the U.K. were statistically significant at the p&lt;0.05 level.</a:t>
            </a:r>
          </a:p>
          <a:p>
            <a:pPr fontAlgn="t"/>
            <a:r>
              <a:rPr lang="en-US" dirty="0"/>
              <a:t>Source: Reginald D. Williams II et al., </a:t>
            </a:r>
            <a:r>
              <a:rPr lang="en-US" i="1" dirty="0">
                <a:hlinkClick r:id="rId3"/>
              </a:rPr>
              <a:t>Do Americans Face Greater Mental Health and Economic Consequences from COVID-19? Comparing the U.S. with Other High-Income Countries</a:t>
            </a:r>
            <a:r>
              <a:rPr lang="en-US" dirty="0"/>
              <a:t> (Commonwealth Fund, August 2020).</a:t>
            </a:r>
          </a:p>
        </p:txBody>
      </p:sp>
      <p:sp>
        <p:nvSpPr>
          <p:cNvPr id="3" name="Subtitle 2">
            <a:extLst>
              <a:ext uri="{FF2B5EF4-FFF2-40B4-BE49-F238E27FC236}">
                <a16:creationId xmlns:a16="http://schemas.microsoft.com/office/drawing/2014/main" id="{5CECAD15-7608-4018-9D98-93F9A1C2D019}"/>
              </a:ext>
            </a:extLst>
          </p:cNvPr>
          <p:cNvSpPr>
            <a:spLocks noGrp="1"/>
          </p:cNvSpPr>
          <p:nvPr>
            <p:ph type="subTitle" idx="1"/>
          </p:nvPr>
        </p:nvSpPr>
        <p:spPr/>
        <p:txBody>
          <a:bodyPr/>
          <a:lstStyle/>
          <a:p>
            <a:r>
              <a:rPr lang="en-US" dirty="0"/>
              <a:t>EXHIBIT 7</a:t>
            </a:r>
          </a:p>
        </p:txBody>
      </p:sp>
      <p:sp>
        <p:nvSpPr>
          <p:cNvPr id="2" name="Title 1">
            <a:extLst>
              <a:ext uri="{FF2B5EF4-FFF2-40B4-BE49-F238E27FC236}">
                <a16:creationId xmlns:a16="http://schemas.microsoft.com/office/drawing/2014/main" id="{6154BAC3-C23C-47FD-86BA-C00D42412042}"/>
              </a:ext>
            </a:extLst>
          </p:cNvPr>
          <p:cNvSpPr>
            <a:spLocks noGrp="1"/>
          </p:cNvSpPr>
          <p:nvPr>
            <p:ph type="ctrTitle"/>
          </p:nvPr>
        </p:nvSpPr>
        <p:spPr/>
        <p:txBody>
          <a:bodyPr>
            <a:noAutofit/>
          </a:bodyPr>
          <a:lstStyle/>
          <a:p>
            <a:pPr fontAlgn="t"/>
            <a:r>
              <a:rPr lang="en-US" sz="2400" dirty="0"/>
              <a:t>People in all countries reported positive views of how health care practitioners have responded</a:t>
            </a:r>
          </a:p>
        </p:txBody>
      </p:sp>
      <p:sp>
        <p:nvSpPr>
          <p:cNvPr id="17" name="TextBox 16">
            <a:extLst>
              <a:ext uri="{FF2B5EF4-FFF2-40B4-BE49-F238E27FC236}">
                <a16:creationId xmlns:a16="http://schemas.microsoft.com/office/drawing/2014/main" id="{DA63B742-C701-44AA-AAD5-BCB8D4F47D2C}"/>
              </a:ext>
            </a:extLst>
          </p:cNvPr>
          <p:cNvSpPr txBox="1"/>
          <p:nvPr/>
        </p:nvSpPr>
        <p:spPr>
          <a:xfrm>
            <a:off x="515384" y="1237924"/>
            <a:ext cx="8724275" cy="461665"/>
          </a:xfrm>
          <a:prstGeom prst="rect">
            <a:avLst/>
          </a:prstGeom>
          <a:noFill/>
        </p:spPr>
        <p:txBody>
          <a:bodyPr wrap="square" rtlCol="0">
            <a:spAutoFit/>
          </a:bodyPr>
          <a:lstStyle/>
          <a:p>
            <a:r>
              <a:rPr lang="en-US" sz="1200" i="1" dirty="0"/>
              <a:t>Percent of adults saying hospitals, doctors, and nurses have done a “very good” or “good” job in handling the coronavirus pandemic in their country:</a:t>
            </a:r>
          </a:p>
        </p:txBody>
      </p:sp>
      <p:sp>
        <p:nvSpPr>
          <p:cNvPr id="7" name="Title 8">
            <a:extLst>
              <a:ext uri="{FF2B5EF4-FFF2-40B4-BE49-F238E27FC236}">
                <a16:creationId xmlns:a16="http://schemas.microsoft.com/office/drawing/2014/main" id="{34AEC388-FE97-4301-8D0E-9B6562BDFC93}"/>
              </a:ext>
            </a:extLst>
          </p:cNvPr>
          <p:cNvSpPr txBox="1">
            <a:spLocks/>
          </p:cNvSpPr>
          <p:nvPr/>
        </p:nvSpPr>
        <p:spPr>
          <a:xfrm>
            <a:off x="6290733" y="174297"/>
            <a:ext cx="2791363" cy="286252"/>
          </a:xfrm>
          <a:prstGeom prst="rect">
            <a:avLst/>
          </a:prstGeom>
          <a:effectLst/>
        </p:spPr>
        <p:txBody>
          <a:bodyPr vert="horz" lIns="0" tIns="0" rIns="0" bIns="0" rtlCol="0" anchor="t">
            <a:noAutofit/>
          </a:bodyPr>
          <a:lstStyle>
            <a:lvl1pPr algn="l" defTabSz="914378" rtl="0" eaLnBrk="1" latinLnBrk="0" hangingPunct="1">
              <a:lnSpc>
                <a:spcPct val="90000"/>
              </a:lnSpc>
              <a:spcBef>
                <a:spcPct val="0"/>
              </a:spcBef>
              <a:buNone/>
              <a:defRPr sz="3200" b="1" kern="800" spc="0" baseline="0">
                <a:solidFill>
                  <a:schemeClr val="tx1"/>
                </a:solidFill>
                <a:effectLst/>
                <a:latin typeface="+mj-lt"/>
                <a:ea typeface="+mj-ea"/>
                <a:cs typeface="+mj-cs"/>
              </a:defRPr>
            </a:lvl1pPr>
          </a:lstStyle>
          <a:p>
            <a:r>
              <a:rPr lang="en-US" sz="2000" dirty="0">
                <a:solidFill>
                  <a:srgbClr val="F49149"/>
                </a:solidFill>
                <a:latin typeface="+mn-lt"/>
              </a:rPr>
              <a:t>HEALTH CARE LEADERS</a:t>
            </a:r>
          </a:p>
        </p:txBody>
      </p:sp>
    </p:spTree>
    <p:extLst>
      <p:ext uri="{BB962C8B-B14F-4D97-AF65-F5344CB8AC3E}">
        <p14:creationId xmlns:p14="http://schemas.microsoft.com/office/powerpoint/2010/main" val="1081647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CB4E058-D01D-4220-BC02-5D8CFBB4E4D4}"/>
              </a:ext>
            </a:extLst>
          </p:cNvPr>
          <p:cNvSpPr>
            <a:spLocks noGrp="1"/>
          </p:cNvSpPr>
          <p:nvPr>
            <p:ph type="ctrTitle"/>
          </p:nvPr>
        </p:nvSpPr>
        <p:spPr/>
        <p:txBody>
          <a:bodyPr>
            <a:noAutofit/>
          </a:bodyPr>
          <a:lstStyle/>
          <a:p>
            <a:r>
              <a:rPr lang="en-US" sz="2800" dirty="0"/>
              <a:t>Why are people in other countries facing lower mental health and economic burdens than the U.S.?</a:t>
            </a:r>
          </a:p>
        </p:txBody>
      </p:sp>
      <p:sp>
        <p:nvSpPr>
          <p:cNvPr id="2" name="Text Placeholder 1">
            <a:extLst>
              <a:ext uri="{FF2B5EF4-FFF2-40B4-BE49-F238E27FC236}">
                <a16:creationId xmlns:a16="http://schemas.microsoft.com/office/drawing/2014/main" id="{1D4C2F0E-4B13-4647-AE6B-7ACA9346341D}"/>
              </a:ext>
            </a:extLst>
          </p:cNvPr>
          <p:cNvSpPr>
            <a:spLocks noGrp="1"/>
          </p:cNvSpPr>
          <p:nvPr>
            <p:ph type="body" sz="quarter" idx="18"/>
          </p:nvPr>
        </p:nvSpPr>
        <p:spPr>
          <a:xfrm>
            <a:off x="627436" y="2066196"/>
            <a:ext cx="1407835" cy="2526890"/>
          </a:xfrm>
        </p:spPr>
        <p:txBody>
          <a:bodyPr>
            <a:normAutofit/>
          </a:bodyPr>
          <a:lstStyle/>
          <a:p>
            <a:pPr marL="0" indent="0">
              <a:buNone/>
            </a:pPr>
            <a:r>
              <a:rPr lang="en-US" sz="1800" b="1" dirty="0">
                <a:solidFill>
                  <a:schemeClr val="bg2"/>
                </a:solidFill>
              </a:rPr>
              <a:t>UNIVERSAL INSURANCE COVERAGE</a:t>
            </a:r>
          </a:p>
          <a:p>
            <a:r>
              <a:rPr lang="en-US" sz="1600" dirty="0"/>
              <a:t>Uninsured and underinsured people tend </a:t>
            </a:r>
            <a:br>
              <a:rPr lang="en-US" sz="1600" dirty="0"/>
            </a:br>
            <a:r>
              <a:rPr lang="en-US" sz="1600" dirty="0"/>
              <a:t>to avoid care</a:t>
            </a:r>
          </a:p>
        </p:txBody>
      </p:sp>
      <p:sp>
        <p:nvSpPr>
          <p:cNvPr id="6" name="Text Placeholder 5">
            <a:extLst>
              <a:ext uri="{FF2B5EF4-FFF2-40B4-BE49-F238E27FC236}">
                <a16:creationId xmlns:a16="http://schemas.microsoft.com/office/drawing/2014/main" id="{747F011E-57EC-214E-B9C9-2DE34E74CDF2}"/>
              </a:ext>
            </a:extLst>
          </p:cNvPr>
          <p:cNvSpPr>
            <a:spLocks noGrp="1"/>
          </p:cNvSpPr>
          <p:nvPr>
            <p:ph type="body" sz="quarter" idx="19"/>
          </p:nvPr>
        </p:nvSpPr>
        <p:spPr>
          <a:xfrm>
            <a:off x="2507270" y="2066196"/>
            <a:ext cx="2064724" cy="2526890"/>
          </a:xfrm>
        </p:spPr>
        <p:txBody>
          <a:bodyPr>
            <a:noAutofit/>
          </a:bodyPr>
          <a:lstStyle/>
          <a:p>
            <a:pPr marL="0" indent="0">
              <a:buNone/>
            </a:pPr>
            <a:r>
              <a:rPr lang="en-US" sz="1800" b="1" dirty="0">
                <a:solidFill>
                  <a:schemeClr val="bg2"/>
                </a:solidFill>
              </a:rPr>
              <a:t>ACCESS TO A TRUSTED SOURCE </a:t>
            </a:r>
            <a:br>
              <a:rPr lang="en-US" sz="1800" b="1" dirty="0">
                <a:solidFill>
                  <a:schemeClr val="bg2"/>
                </a:solidFill>
              </a:rPr>
            </a:br>
            <a:r>
              <a:rPr lang="en-US" sz="1800" b="1" dirty="0">
                <a:solidFill>
                  <a:schemeClr val="bg2"/>
                </a:solidFill>
              </a:rPr>
              <a:t>OF PRIMARY CARE</a:t>
            </a:r>
          </a:p>
          <a:p>
            <a:r>
              <a:rPr lang="en-US" sz="1600" dirty="0"/>
              <a:t>Primary care often first and only point of contact for people with mental health concerns</a:t>
            </a:r>
          </a:p>
          <a:p>
            <a:r>
              <a:rPr lang="en-US" sz="1600" dirty="0"/>
              <a:t>Primary care manages prevention, symptoms, testing, and health risks</a:t>
            </a:r>
          </a:p>
        </p:txBody>
      </p:sp>
      <p:sp>
        <p:nvSpPr>
          <p:cNvPr id="11" name="Text Placeholder 10">
            <a:extLst>
              <a:ext uri="{FF2B5EF4-FFF2-40B4-BE49-F238E27FC236}">
                <a16:creationId xmlns:a16="http://schemas.microsoft.com/office/drawing/2014/main" id="{AE0FDEBD-DCE8-7148-B8C5-8BB9619B1B2B}"/>
              </a:ext>
            </a:extLst>
          </p:cNvPr>
          <p:cNvSpPr>
            <a:spLocks noGrp="1"/>
          </p:cNvSpPr>
          <p:nvPr>
            <p:ph type="body" sz="quarter" idx="20"/>
          </p:nvPr>
        </p:nvSpPr>
        <p:spPr>
          <a:xfrm>
            <a:off x="5114690" y="2066196"/>
            <a:ext cx="1645920" cy="2526890"/>
          </a:xfrm>
        </p:spPr>
        <p:txBody>
          <a:bodyPr>
            <a:normAutofit fontScale="92500" lnSpcReduction="10000"/>
          </a:bodyPr>
          <a:lstStyle/>
          <a:p>
            <a:pPr marL="0" indent="0">
              <a:buNone/>
            </a:pPr>
            <a:r>
              <a:rPr lang="en-US" sz="1800" b="1" dirty="0">
                <a:solidFill>
                  <a:schemeClr val="bg2"/>
                </a:solidFill>
              </a:rPr>
              <a:t>SOCIAL SUPPORT PROGRAMS</a:t>
            </a:r>
          </a:p>
          <a:p>
            <a:r>
              <a:rPr lang="en-US" sz="1600" dirty="0"/>
              <a:t>Paid sick leave</a:t>
            </a:r>
          </a:p>
          <a:p>
            <a:r>
              <a:rPr lang="en-US" sz="1600" dirty="0"/>
              <a:t>Unemployment insurance</a:t>
            </a:r>
          </a:p>
          <a:p>
            <a:r>
              <a:rPr lang="en-US" sz="1600" dirty="0"/>
              <a:t>Childcare and education supports</a:t>
            </a:r>
          </a:p>
          <a:p>
            <a:endParaRPr lang="en-US" sz="1600" dirty="0"/>
          </a:p>
        </p:txBody>
      </p:sp>
      <p:sp>
        <p:nvSpPr>
          <p:cNvPr id="12" name="Text Placeholder 11">
            <a:extLst>
              <a:ext uri="{FF2B5EF4-FFF2-40B4-BE49-F238E27FC236}">
                <a16:creationId xmlns:a16="http://schemas.microsoft.com/office/drawing/2014/main" id="{ABABBD95-652D-264C-AEDF-5841B3A4B160}"/>
              </a:ext>
            </a:extLst>
          </p:cNvPr>
          <p:cNvSpPr>
            <a:spLocks noGrp="1"/>
          </p:cNvSpPr>
          <p:nvPr>
            <p:ph type="body" sz="quarter" idx="21"/>
          </p:nvPr>
        </p:nvSpPr>
        <p:spPr>
          <a:xfrm>
            <a:off x="7232610" y="2066196"/>
            <a:ext cx="1645920" cy="2526890"/>
          </a:xfrm>
        </p:spPr>
        <p:txBody>
          <a:bodyPr>
            <a:normAutofit/>
          </a:bodyPr>
          <a:lstStyle/>
          <a:p>
            <a:pPr marL="0" indent="0">
              <a:buNone/>
            </a:pPr>
            <a:r>
              <a:rPr lang="en-US" sz="1800" b="1" dirty="0">
                <a:solidFill>
                  <a:schemeClr val="bg2"/>
                </a:solidFill>
              </a:rPr>
              <a:t>LEADERSHIP</a:t>
            </a:r>
            <a:endParaRPr lang="en-US" sz="1400" b="1" dirty="0">
              <a:solidFill>
                <a:schemeClr val="bg2"/>
              </a:solidFill>
            </a:endParaRPr>
          </a:p>
          <a:p>
            <a:r>
              <a:rPr lang="en-US" sz="1600" dirty="0"/>
              <a:t>Clear consistent messaging based on scientific evidence</a:t>
            </a:r>
          </a:p>
          <a:p>
            <a:r>
              <a:rPr lang="en-US" sz="1600" dirty="0"/>
              <a:t>Coordinating </a:t>
            </a:r>
            <a:br>
              <a:rPr lang="en-US" sz="1600" dirty="0"/>
            </a:br>
            <a:r>
              <a:rPr lang="en-US" sz="1600" dirty="0"/>
              <a:t>the response</a:t>
            </a:r>
          </a:p>
          <a:p>
            <a:endParaRPr lang="en-US" sz="1600" dirty="0"/>
          </a:p>
        </p:txBody>
      </p:sp>
      <p:cxnSp>
        <p:nvCxnSpPr>
          <p:cNvPr id="25" name="Straight Connector 24">
            <a:extLst>
              <a:ext uri="{FF2B5EF4-FFF2-40B4-BE49-F238E27FC236}">
                <a16:creationId xmlns:a16="http://schemas.microsoft.com/office/drawing/2014/main" id="{A249EC3D-40D0-CA42-A5FA-16E6EE0AE774}"/>
              </a:ext>
            </a:extLst>
          </p:cNvPr>
          <p:cNvCxnSpPr>
            <a:cxnSpLocks/>
          </p:cNvCxnSpPr>
          <p:nvPr/>
        </p:nvCxnSpPr>
        <p:spPr>
          <a:xfrm>
            <a:off x="2271270" y="2066195"/>
            <a:ext cx="0" cy="3298283"/>
          </a:xfrm>
          <a:prstGeom prst="line">
            <a:avLst/>
          </a:prstGeom>
          <a:ln w="25400" cap="rnd">
            <a:solidFill>
              <a:schemeClr val="bg2"/>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AC4EFB67-EAF4-004E-B815-34C29DED0203}"/>
              </a:ext>
            </a:extLst>
          </p:cNvPr>
          <p:cNvCxnSpPr>
            <a:cxnSpLocks/>
          </p:cNvCxnSpPr>
          <p:nvPr/>
        </p:nvCxnSpPr>
        <p:spPr>
          <a:xfrm>
            <a:off x="4878690" y="2066195"/>
            <a:ext cx="0" cy="3298283"/>
          </a:xfrm>
          <a:prstGeom prst="line">
            <a:avLst/>
          </a:prstGeom>
          <a:ln w="25400" cap="rnd">
            <a:solidFill>
              <a:schemeClr val="bg2"/>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1BD85432-E7DF-714F-8EA6-F724C2FA8FC1}"/>
              </a:ext>
            </a:extLst>
          </p:cNvPr>
          <p:cNvCxnSpPr>
            <a:cxnSpLocks/>
          </p:cNvCxnSpPr>
          <p:nvPr/>
        </p:nvCxnSpPr>
        <p:spPr>
          <a:xfrm>
            <a:off x="6996610" y="2066195"/>
            <a:ext cx="0" cy="3298283"/>
          </a:xfrm>
          <a:prstGeom prst="line">
            <a:avLst/>
          </a:prstGeom>
          <a:ln w="25400" cap="rnd">
            <a:solidFill>
              <a:schemeClr val="bg2"/>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283356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221829C5-4163-4DB9-B874-0FB689B60261}"/>
              </a:ext>
            </a:extLst>
          </p:cNvPr>
          <p:cNvSpPr>
            <a:spLocks noGrp="1"/>
          </p:cNvSpPr>
          <p:nvPr>
            <p:ph type="ctrTitle"/>
          </p:nvPr>
        </p:nvSpPr>
        <p:spPr/>
        <p:txBody>
          <a:bodyPr>
            <a:normAutofit/>
          </a:bodyPr>
          <a:lstStyle/>
          <a:p>
            <a:r>
              <a:rPr lang="en-US" sz="2800" b="1" dirty="0"/>
              <a:t>Survey highlights</a:t>
            </a:r>
            <a:endParaRPr lang="en-US" sz="2800" dirty="0"/>
          </a:p>
        </p:txBody>
      </p:sp>
      <p:sp>
        <p:nvSpPr>
          <p:cNvPr id="3" name="Text Placeholder 2">
            <a:extLst>
              <a:ext uri="{FF2B5EF4-FFF2-40B4-BE49-F238E27FC236}">
                <a16:creationId xmlns:a16="http://schemas.microsoft.com/office/drawing/2014/main" id="{080302EF-23AA-4D6D-B156-7BCCE2BAE776}"/>
              </a:ext>
            </a:extLst>
          </p:cNvPr>
          <p:cNvSpPr>
            <a:spLocks noGrp="1"/>
          </p:cNvSpPr>
          <p:nvPr>
            <p:ph type="body" sz="quarter" idx="16"/>
          </p:nvPr>
        </p:nvSpPr>
        <p:spPr>
          <a:xfrm>
            <a:off x="627435" y="1115122"/>
            <a:ext cx="8017032" cy="4740500"/>
          </a:xfrm>
        </p:spPr>
        <p:txBody>
          <a:bodyPr vert="horz" lIns="0" tIns="0" rIns="0" bIns="0" rtlCol="0" anchor="t">
            <a:noAutofit/>
          </a:bodyPr>
          <a:lstStyle/>
          <a:p>
            <a:pPr marL="342900" indent="-342900"/>
            <a:r>
              <a:rPr lang="en-US" dirty="0">
                <a:solidFill>
                  <a:srgbClr val="F49149"/>
                </a:solidFill>
              </a:rPr>
              <a:t>Mental Health:</a:t>
            </a:r>
            <a:r>
              <a:rPr lang="en-US" dirty="0"/>
              <a:t> One-third of U.S. adults reported experiencing stress, anxiety, and great sadness that was difficult to cope with by themselves, a significantly higher proportion than in other countries</a:t>
            </a:r>
          </a:p>
          <a:p>
            <a:pPr marL="515620" lvl="2" indent="-170815"/>
            <a:r>
              <a:rPr lang="en-US" sz="2000" dirty="0"/>
              <a:t>Only about one in three U.S. adults were able to get help from a professional to deal with these feelings</a:t>
            </a:r>
          </a:p>
          <a:p>
            <a:pPr marL="342900" indent="-342900"/>
            <a:r>
              <a:rPr lang="en-US" dirty="0">
                <a:solidFill>
                  <a:srgbClr val="F49149"/>
                </a:solidFill>
              </a:rPr>
              <a:t>Financial Consequences:</a:t>
            </a:r>
            <a:r>
              <a:rPr lang="en-US" dirty="0"/>
              <a:t> Over 30 percent of Americans faced negative economic impacts due to the pandemic, significantly more than in the comparison countries</a:t>
            </a:r>
          </a:p>
          <a:p>
            <a:pPr marL="342900" indent="-342900"/>
            <a:r>
              <a:rPr lang="en-US" dirty="0">
                <a:solidFill>
                  <a:srgbClr val="F49149"/>
                </a:solidFill>
              </a:rPr>
              <a:t>National Leadership:</a:t>
            </a:r>
            <a:r>
              <a:rPr lang="en-US" dirty="0"/>
              <a:t> Thirty-three percent of U.S. adults said President Trump has done a “good” or “very good” job of handling the pandemic</a:t>
            </a:r>
          </a:p>
          <a:p>
            <a:pPr marL="515620" lvl="2" indent="-170815"/>
            <a:r>
              <a:rPr lang="en-US" sz="2000" dirty="0"/>
              <a:t>Elsewhere, about half or more of respondents had positive views </a:t>
            </a:r>
          </a:p>
          <a:p>
            <a:pPr marL="170815" indent="-170815"/>
            <a:endParaRPr lang="en-US" dirty="0"/>
          </a:p>
          <a:p>
            <a:pPr marL="170815" indent="-170815"/>
            <a:endParaRPr lang="en-US" dirty="0"/>
          </a:p>
        </p:txBody>
      </p:sp>
      <p:sp>
        <p:nvSpPr>
          <p:cNvPr id="8" name="Subtitle 1">
            <a:extLst>
              <a:ext uri="{FF2B5EF4-FFF2-40B4-BE49-F238E27FC236}">
                <a16:creationId xmlns:a16="http://schemas.microsoft.com/office/drawing/2014/main" id="{A05E4AA2-1D3F-4DBD-83A8-93E4EF402F86}"/>
              </a:ext>
            </a:extLst>
          </p:cNvPr>
          <p:cNvSpPr>
            <a:spLocks noGrp="1"/>
          </p:cNvSpPr>
          <p:nvPr>
            <p:ph type="subTitle" idx="1"/>
          </p:nvPr>
        </p:nvSpPr>
        <p:spPr>
          <a:xfrm>
            <a:off x="627434" y="223430"/>
            <a:ext cx="7919047" cy="201295"/>
          </a:xfrm>
        </p:spPr>
        <p:txBody>
          <a:bodyPr/>
          <a:lstStyle/>
          <a:p>
            <a:r>
              <a:rPr lang="en-US" dirty="0"/>
              <a:t>TELECONFERENCE</a:t>
            </a:r>
          </a:p>
        </p:txBody>
      </p:sp>
    </p:spTree>
    <p:extLst>
      <p:ext uri="{BB962C8B-B14F-4D97-AF65-F5344CB8AC3E}">
        <p14:creationId xmlns:p14="http://schemas.microsoft.com/office/powerpoint/2010/main" val="5744590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221829C5-4163-4DB9-B874-0FB689B60261}"/>
              </a:ext>
            </a:extLst>
          </p:cNvPr>
          <p:cNvSpPr>
            <a:spLocks noGrp="1"/>
          </p:cNvSpPr>
          <p:nvPr>
            <p:ph type="ctrTitle"/>
          </p:nvPr>
        </p:nvSpPr>
        <p:spPr/>
        <p:txBody>
          <a:bodyPr>
            <a:normAutofit/>
          </a:bodyPr>
          <a:lstStyle/>
          <a:p>
            <a:r>
              <a:rPr lang="en-US" sz="2800" dirty="0"/>
              <a:t>How we conducted this study</a:t>
            </a:r>
          </a:p>
        </p:txBody>
      </p:sp>
      <p:sp>
        <p:nvSpPr>
          <p:cNvPr id="3" name="Text Placeholder 2">
            <a:extLst>
              <a:ext uri="{FF2B5EF4-FFF2-40B4-BE49-F238E27FC236}">
                <a16:creationId xmlns:a16="http://schemas.microsoft.com/office/drawing/2014/main" id="{080302EF-23AA-4D6D-B156-7BCCE2BAE776}"/>
              </a:ext>
            </a:extLst>
          </p:cNvPr>
          <p:cNvSpPr>
            <a:spLocks noGrp="1"/>
          </p:cNvSpPr>
          <p:nvPr>
            <p:ph type="body" sz="quarter" idx="16"/>
          </p:nvPr>
        </p:nvSpPr>
        <p:spPr>
          <a:xfrm>
            <a:off x="627435" y="1471748"/>
            <a:ext cx="7919046" cy="4383873"/>
          </a:xfrm>
        </p:spPr>
        <p:txBody>
          <a:bodyPr vert="horz" lIns="0" tIns="0" rIns="0" bIns="0" rtlCol="0" anchor="t">
            <a:normAutofit/>
          </a:bodyPr>
          <a:lstStyle/>
          <a:p>
            <a:pPr marL="170815" indent="-170815"/>
            <a:r>
              <a:rPr lang="en-US" dirty="0"/>
              <a:t>The 2020 Commonwealth International Health Policy COVID-19 Supplement Survey was conducted by U.S. survey research firm SSRS and contractors in other countries from </a:t>
            </a:r>
            <a:r>
              <a:rPr lang="en-US" dirty="0">
                <a:solidFill>
                  <a:srgbClr val="F49149"/>
                </a:solidFill>
              </a:rPr>
              <a:t>March to May 2020 </a:t>
            </a:r>
          </a:p>
          <a:p>
            <a:pPr marL="170815" indent="-170815"/>
            <a:r>
              <a:rPr lang="en-US" dirty="0"/>
              <a:t>The survey was administered to a nationally representative sample of </a:t>
            </a:r>
            <a:r>
              <a:rPr lang="en-US" dirty="0">
                <a:solidFill>
                  <a:srgbClr val="F49149"/>
                </a:solidFill>
              </a:rPr>
              <a:t>adults ages 18 and older </a:t>
            </a:r>
            <a:r>
              <a:rPr lang="en-US" dirty="0"/>
              <a:t>in </a:t>
            </a:r>
            <a:r>
              <a:rPr lang="en-US" dirty="0">
                <a:solidFill>
                  <a:srgbClr val="F49149"/>
                </a:solidFill>
              </a:rPr>
              <a:t>Australia, Canada, France, Germany, the Netherlands, New Zealand, Norway, Sweden, the U.K., and the U.S.</a:t>
            </a:r>
          </a:p>
          <a:p>
            <a:pPr marL="170815" indent="-170815"/>
            <a:r>
              <a:rPr lang="en-US" dirty="0"/>
              <a:t>A total of </a:t>
            </a:r>
            <a:r>
              <a:rPr lang="en-US" dirty="0">
                <a:solidFill>
                  <a:srgbClr val="F49149"/>
                </a:solidFill>
              </a:rPr>
              <a:t>8,259 interviews </a:t>
            </a:r>
            <a:r>
              <a:rPr lang="en-US" dirty="0"/>
              <a:t>were completed for the COVID-19 Supplement Survey; final country samples ranged from 405 to 1,266 </a:t>
            </a:r>
          </a:p>
          <a:p>
            <a:pPr marL="0" indent="0">
              <a:buNone/>
            </a:pPr>
            <a:endParaRPr lang="en-US" dirty="0"/>
          </a:p>
          <a:p>
            <a:pPr marL="0" indent="0">
              <a:buNone/>
            </a:pPr>
            <a:r>
              <a:rPr lang="en-US" dirty="0"/>
              <a:t>For more details, see “How we conducted this study” section </a:t>
            </a:r>
          </a:p>
          <a:p>
            <a:pPr marL="0" indent="0">
              <a:buNone/>
            </a:pPr>
            <a:endParaRPr lang="en-US" dirty="0"/>
          </a:p>
          <a:p>
            <a:pPr marL="0" indent="0">
              <a:buNone/>
            </a:pPr>
            <a:endParaRPr lang="en-US" dirty="0"/>
          </a:p>
        </p:txBody>
      </p:sp>
      <p:sp>
        <p:nvSpPr>
          <p:cNvPr id="4" name="Subtitle 1">
            <a:extLst>
              <a:ext uri="{FF2B5EF4-FFF2-40B4-BE49-F238E27FC236}">
                <a16:creationId xmlns:a16="http://schemas.microsoft.com/office/drawing/2014/main" id="{B42FAA69-14E9-4FDC-A65F-90CD99EF6AC1}"/>
              </a:ext>
            </a:extLst>
          </p:cNvPr>
          <p:cNvSpPr>
            <a:spLocks noGrp="1"/>
          </p:cNvSpPr>
          <p:nvPr>
            <p:ph type="subTitle" idx="1"/>
          </p:nvPr>
        </p:nvSpPr>
        <p:spPr>
          <a:xfrm>
            <a:off x="627434" y="223430"/>
            <a:ext cx="7919047" cy="201295"/>
          </a:xfrm>
        </p:spPr>
        <p:txBody>
          <a:bodyPr/>
          <a:lstStyle/>
          <a:p>
            <a:r>
              <a:rPr lang="en-US" dirty="0"/>
              <a:t>TELECONFERENCE</a:t>
            </a:r>
          </a:p>
        </p:txBody>
      </p:sp>
    </p:spTree>
    <p:extLst>
      <p:ext uri="{BB962C8B-B14F-4D97-AF65-F5344CB8AC3E}">
        <p14:creationId xmlns:p14="http://schemas.microsoft.com/office/powerpoint/2010/main" val="13823714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hart Placeholder 7">
            <a:extLst>
              <a:ext uri="{FF2B5EF4-FFF2-40B4-BE49-F238E27FC236}">
                <a16:creationId xmlns:a16="http://schemas.microsoft.com/office/drawing/2014/main" id="{EE3D1130-A758-468F-BACD-A20FADD6834C}"/>
              </a:ext>
            </a:extLst>
          </p:cNvPr>
          <p:cNvGraphicFramePr>
            <a:graphicFrameLocks noGrp="1"/>
          </p:cNvGraphicFramePr>
          <p:nvPr>
            <p:ph type="chart" sz="quarter" idx="19"/>
            <p:extLst>
              <p:ext uri="{D42A27DB-BD31-4B8C-83A1-F6EECF244321}">
                <p14:modId xmlns:p14="http://schemas.microsoft.com/office/powerpoint/2010/main" val="2458991370"/>
              </p:ext>
            </p:extLst>
          </p:nvPr>
        </p:nvGraphicFramePr>
        <p:xfrm>
          <a:off x="566474" y="2039847"/>
          <a:ext cx="8091487" cy="4054475"/>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 Placeholder 3">
            <a:extLst>
              <a:ext uri="{FF2B5EF4-FFF2-40B4-BE49-F238E27FC236}">
                <a16:creationId xmlns:a16="http://schemas.microsoft.com/office/drawing/2014/main" id="{A7B4D6AF-839E-4B16-9A52-B5DBC53A825B}"/>
              </a:ext>
            </a:extLst>
          </p:cNvPr>
          <p:cNvSpPr>
            <a:spLocks noGrp="1"/>
          </p:cNvSpPr>
          <p:nvPr>
            <p:ph type="body" sz="quarter" idx="21"/>
          </p:nvPr>
        </p:nvSpPr>
        <p:spPr/>
        <p:txBody>
          <a:bodyPr/>
          <a:lstStyle/>
          <a:p>
            <a:pPr fontAlgn="t"/>
            <a:r>
              <a:rPr lang="en-US" dirty="0"/>
              <a:t>Note: Question not asked in Germany. Differences between the U.S. and all other surveyed countries were statistically significant at the p&lt;0.05 level.</a:t>
            </a:r>
          </a:p>
          <a:p>
            <a:pPr fontAlgn="t"/>
            <a:r>
              <a:rPr lang="en-US" dirty="0"/>
              <a:t>Source: Reginald D. Williams II et al., </a:t>
            </a:r>
            <a:r>
              <a:rPr lang="en-US" i="1" dirty="0">
                <a:hlinkClick r:id="rId3"/>
              </a:rPr>
              <a:t>Do Americans Face Greater Mental Health and Economic Consequences from COVID-19? Comparing the U.S. with Other High-Income Countries</a:t>
            </a:r>
            <a:r>
              <a:rPr lang="en-US" dirty="0"/>
              <a:t> (Commonwealth Fund, August 2020).</a:t>
            </a:r>
          </a:p>
        </p:txBody>
      </p:sp>
      <p:sp>
        <p:nvSpPr>
          <p:cNvPr id="5" name="Text Placeholder 4">
            <a:extLst>
              <a:ext uri="{FF2B5EF4-FFF2-40B4-BE49-F238E27FC236}">
                <a16:creationId xmlns:a16="http://schemas.microsoft.com/office/drawing/2014/main" id="{1DC35250-5C5E-4CF9-A5F4-2BF3BE863281}"/>
              </a:ext>
            </a:extLst>
          </p:cNvPr>
          <p:cNvSpPr>
            <a:spLocks noGrp="1"/>
          </p:cNvSpPr>
          <p:nvPr>
            <p:ph type="subTitle" idx="1"/>
          </p:nvPr>
        </p:nvSpPr>
        <p:spPr/>
        <p:txBody>
          <a:bodyPr>
            <a:normAutofit/>
          </a:bodyPr>
          <a:lstStyle/>
          <a:p>
            <a:pPr fontAlgn="t"/>
            <a:r>
              <a:rPr lang="en-US" dirty="0"/>
              <a:t>EXHIBIT 1</a:t>
            </a:r>
          </a:p>
        </p:txBody>
      </p:sp>
      <p:sp>
        <p:nvSpPr>
          <p:cNvPr id="2" name="Title 1">
            <a:extLst>
              <a:ext uri="{FF2B5EF4-FFF2-40B4-BE49-F238E27FC236}">
                <a16:creationId xmlns:a16="http://schemas.microsoft.com/office/drawing/2014/main" id="{6154BAC3-C23C-47FD-86BA-C00D42412042}"/>
              </a:ext>
            </a:extLst>
          </p:cNvPr>
          <p:cNvSpPr>
            <a:spLocks noGrp="1"/>
          </p:cNvSpPr>
          <p:nvPr>
            <p:ph type="ctrTitle"/>
          </p:nvPr>
        </p:nvSpPr>
        <p:spPr/>
        <p:txBody>
          <a:bodyPr>
            <a:noAutofit/>
          </a:bodyPr>
          <a:lstStyle/>
          <a:p>
            <a:pPr fontAlgn="t"/>
            <a:r>
              <a:rPr lang="en-US" sz="2400" b="1" dirty="0"/>
              <a:t>Americans are more likely than people in other countries to report mental health concerns</a:t>
            </a:r>
            <a:endParaRPr lang="en-US" sz="2400" dirty="0"/>
          </a:p>
        </p:txBody>
      </p:sp>
      <p:sp>
        <p:nvSpPr>
          <p:cNvPr id="17" name="TextBox 16">
            <a:extLst>
              <a:ext uri="{FF2B5EF4-FFF2-40B4-BE49-F238E27FC236}">
                <a16:creationId xmlns:a16="http://schemas.microsoft.com/office/drawing/2014/main" id="{DA63B742-C701-44AA-AAD5-BCB8D4F47D2C}"/>
              </a:ext>
            </a:extLst>
          </p:cNvPr>
          <p:cNvSpPr txBox="1"/>
          <p:nvPr/>
        </p:nvSpPr>
        <p:spPr>
          <a:xfrm>
            <a:off x="566474" y="1348616"/>
            <a:ext cx="7105337" cy="461665"/>
          </a:xfrm>
          <a:prstGeom prst="rect">
            <a:avLst/>
          </a:prstGeom>
          <a:noFill/>
        </p:spPr>
        <p:txBody>
          <a:bodyPr wrap="square" rtlCol="0">
            <a:spAutoFit/>
          </a:bodyPr>
          <a:lstStyle/>
          <a:p>
            <a:r>
              <a:rPr lang="en-US" sz="1200" i="1" dirty="0"/>
              <a:t>Percent of adults who reported experiencing stress, anxiety, or great sadness that was difficult to cope with alone since the outbreak started:</a:t>
            </a:r>
          </a:p>
        </p:txBody>
      </p:sp>
      <p:sp>
        <p:nvSpPr>
          <p:cNvPr id="3" name="Title 8">
            <a:extLst>
              <a:ext uri="{FF2B5EF4-FFF2-40B4-BE49-F238E27FC236}">
                <a16:creationId xmlns:a16="http://schemas.microsoft.com/office/drawing/2014/main" id="{FDEAF1F6-8CEC-4739-B1B5-9239A5E419C3}"/>
              </a:ext>
            </a:extLst>
          </p:cNvPr>
          <p:cNvSpPr txBox="1">
            <a:spLocks/>
          </p:cNvSpPr>
          <p:nvPr/>
        </p:nvSpPr>
        <p:spPr>
          <a:xfrm>
            <a:off x="7106854" y="174297"/>
            <a:ext cx="1975242" cy="246931"/>
          </a:xfrm>
          <a:prstGeom prst="rect">
            <a:avLst/>
          </a:prstGeom>
          <a:effectLst/>
        </p:spPr>
        <p:txBody>
          <a:bodyPr vert="horz" lIns="0" tIns="0" rIns="0" bIns="0" rtlCol="0" anchor="t">
            <a:normAutofit lnSpcReduction="10000"/>
          </a:bodyPr>
          <a:lstStyle>
            <a:lvl1pPr algn="l" defTabSz="914378" rtl="0" eaLnBrk="1" latinLnBrk="0" hangingPunct="1">
              <a:lnSpc>
                <a:spcPct val="90000"/>
              </a:lnSpc>
              <a:spcBef>
                <a:spcPct val="0"/>
              </a:spcBef>
              <a:buNone/>
              <a:defRPr sz="3200" b="1" kern="800" spc="0" baseline="0">
                <a:solidFill>
                  <a:schemeClr val="tx1"/>
                </a:solidFill>
                <a:effectLst/>
                <a:latin typeface="+mj-lt"/>
                <a:ea typeface="+mj-ea"/>
                <a:cs typeface="+mj-cs"/>
              </a:defRPr>
            </a:lvl1pPr>
          </a:lstStyle>
          <a:p>
            <a:r>
              <a:rPr lang="en-US" sz="2000" dirty="0">
                <a:solidFill>
                  <a:srgbClr val="F49149"/>
                </a:solidFill>
                <a:latin typeface="+mn-lt"/>
              </a:rPr>
              <a:t>MENTAL HEALTH</a:t>
            </a:r>
          </a:p>
        </p:txBody>
      </p:sp>
    </p:spTree>
    <p:extLst>
      <p:ext uri="{BB962C8B-B14F-4D97-AF65-F5344CB8AC3E}">
        <p14:creationId xmlns:p14="http://schemas.microsoft.com/office/powerpoint/2010/main" val="11166169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Chart Placeholder 11">
            <a:extLst>
              <a:ext uri="{FF2B5EF4-FFF2-40B4-BE49-F238E27FC236}">
                <a16:creationId xmlns:a16="http://schemas.microsoft.com/office/drawing/2014/main" id="{5D8BADAF-9C14-4675-BDB7-FDD12C74AA38}"/>
              </a:ext>
            </a:extLst>
          </p:cNvPr>
          <p:cNvGraphicFramePr>
            <a:graphicFrameLocks noGrp="1"/>
          </p:cNvGraphicFramePr>
          <p:nvPr>
            <p:ph type="chart" sz="quarter" idx="19"/>
            <p:extLst>
              <p:ext uri="{D42A27DB-BD31-4B8C-83A1-F6EECF244321}">
                <p14:modId xmlns:p14="http://schemas.microsoft.com/office/powerpoint/2010/main" val="3705425322"/>
              </p:ext>
            </p:extLst>
          </p:nvPr>
        </p:nvGraphicFramePr>
        <p:xfrm>
          <a:off x="627063" y="2265521"/>
          <a:ext cx="8091487" cy="3489167"/>
        </p:xfrm>
        <a:graphic>
          <a:graphicData uri="http://schemas.openxmlformats.org/drawingml/2006/chart">
            <c:chart xmlns:c="http://schemas.openxmlformats.org/drawingml/2006/chart" xmlns:r="http://schemas.openxmlformats.org/officeDocument/2006/relationships" r:id="rId2"/>
          </a:graphicData>
        </a:graphic>
      </p:graphicFrame>
      <p:sp>
        <p:nvSpPr>
          <p:cNvPr id="9" name="Text Placeholder 8">
            <a:extLst>
              <a:ext uri="{FF2B5EF4-FFF2-40B4-BE49-F238E27FC236}">
                <a16:creationId xmlns:a16="http://schemas.microsoft.com/office/drawing/2014/main" id="{194EFD7C-50FC-4F5F-A9C6-DAA97274D551}"/>
              </a:ext>
            </a:extLst>
          </p:cNvPr>
          <p:cNvSpPr>
            <a:spLocks noGrp="1"/>
          </p:cNvSpPr>
          <p:nvPr>
            <p:ph type="body" sz="quarter" idx="21"/>
          </p:nvPr>
        </p:nvSpPr>
        <p:spPr/>
        <p:txBody>
          <a:bodyPr>
            <a:normAutofit lnSpcReduction="10000"/>
          </a:bodyPr>
          <a:lstStyle/>
          <a:p>
            <a:pPr fontAlgn="t"/>
            <a:r>
              <a:rPr lang="en-US" dirty="0"/>
              <a:t>*Excludes those who responded, "No, I did not want to see a professional." Notes: Sample sizes in France, the Netherlands, New Zealand, Norway, and Sweden were too small to calculate the share of adults who were able to get professional help. Questions not asked in Germany. Differences between the U.S. and Australia and Canada were statistically significant at the p&lt;0.05 level.</a:t>
            </a:r>
          </a:p>
          <a:p>
            <a:pPr fontAlgn="t"/>
            <a:r>
              <a:rPr lang="en-US" dirty="0"/>
              <a:t>Source: Reginald D. Williams II et al., </a:t>
            </a:r>
            <a:r>
              <a:rPr lang="en-US" i="1" dirty="0">
                <a:hlinkClick r:id="rId3"/>
              </a:rPr>
              <a:t>Do Americans Face Greater Mental Health and Economic Consequences from COVID-19? Comparing the U.S. with Other High-Income Countries</a:t>
            </a:r>
            <a:r>
              <a:rPr lang="en-US" dirty="0"/>
              <a:t> (Commonwealth Fund, August 2020).</a:t>
            </a:r>
          </a:p>
        </p:txBody>
      </p:sp>
      <p:sp>
        <p:nvSpPr>
          <p:cNvPr id="5" name="Text Placeholder 4">
            <a:extLst>
              <a:ext uri="{FF2B5EF4-FFF2-40B4-BE49-F238E27FC236}">
                <a16:creationId xmlns:a16="http://schemas.microsoft.com/office/drawing/2014/main" id="{1DC35250-5C5E-4CF9-A5F4-2BF3BE863281}"/>
              </a:ext>
            </a:extLst>
          </p:cNvPr>
          <p:cNvSpPr>
            <a:spLocks noGrp="1"/>
          </p:cNvSpPr>
          <p:nvPr>
            <p:ph type="subTitle" idx="1"/>
          </p:nvPr>
        </p:nvSpPr>
        <p:spPr/>
        <p:txBody>
          <a:bodyPr>
            <a:normAutofit/>
          </a:bodyPr>
          <a:lstStyle/>
          <a:p>
            <a:pPr fontAlgn="t"/>
            <a:r>
              <a:rPr lang="en-US" dirty="0"/>
              <a:t>EXHIBIT 2</a:t>
            </a:r>
          </a:p>
        </p:txBody>
      </p:sp>
      <p:sp>
        <p:nvSpPr>
          <p:cNvPr id="2" name="Title 1">
            <a:extLst>
              <a:ext uri="{FF2B5EF4-FFF2-40B4-BE49-F238E27FC236}">
                <a16:creationId xmlns:a16="http://schemas.microsoft.com/office/drawing/2014/main" id="{6154BAC3-C23C-47FD-86BA-C00D42412042}"/>
              </a:ext>
            </a:extLst>
          </p:cNvPr>
          <p:cNvSpPr>
            <a:spLocks noGrp="1"/>
          </p:cNvSpPr>
          <p:nvPr>
            <p:ph type="ctrTitle"/>
          </p:nvPr>
        </p:nvSpPr>
        <p:spPr/>
        <p:txBody>
          <a:bodyPr>
            <a:noAutofit/>
          </a:bodyPr>
          <a:lstStyle/>
          <a:p>
            <a:pPr fontAlgn="t"/>
            <a:r>
              <a:rPr lang="en-US" sz="2800" b="1" dirty="0"/>
              <a:t>U.S. and U.K. adults have been less likely to get needed mental health care during COVID-19</a:t>
            </a:r>
            <a:endParaRPr lang="en-US" sz="2800" dirty="0"/>
          </a:p>
        </p:txBody>
      </p:sp>
      <p:sp>
        <p:nvSpPr>
          <p:cNvPr id="17" name="TextBox 16">
            <a:extLst>
              <a:ext uri="{FF2B5EF4-FFF2-40B4-BE49-F238E27FC236}">
                <a16:creationId xmlns:a16="http://schemas.microsoft.com/office/drawing/2014/main" id="{DA63B742-C701-44AA-AAD5-BCB8D4F47D2C}"/>
              </a:ext>
            </a:extLst>
          </p:cNvPr>
          <p:cNvSpPr txBox="1"/>
          <p:nvPr/>
        </p:nvSpPr>
        <p:spPr>
          <a:xfrm>
            <a:off x="557348" y="1720945"/>
            <a:ext cx="7105337" cy="523220"/>
          </a:xfrm>
          <a:prstGeom prst="rect">
            <a:avLst/>
          </a:prstGeom>
          <a:noFill/>
        </p:spPr>
        <p:txBody>
          <a:bodyPr wrap="square" rtlCol="0">
            <a:spAutoFit/>
          </a:bodyPr>
          <a:lstStyle/>
          <a:p>
            <a:r>
              <a:rPr lang="en-US" sz="1400" i="1" dirty="0"/>
              <a:t>Among those who needed and wanted to get care, percent able to get help from a professional when needed*:</a:t>
            </a:r>
          </a:p>
        </p:txBody>
      </p:sp>
      <p:sp>
        <p:nvSpPr>
          <p:cNvPr id="7" name="Title 8">
            <a:extLst>
              <a:ext uri="{FF2B5EF4-FFF2-40B4-BE49-F238E27FC236}">
                <a16:creationId xmlns:a16="http://schemas.microsoft.com/office/drawing/2014/main" id="{B5D3731C-7804-477B-B54D-A82BE6E99682}"/>
              </a:ext>
            </a:extLst>
          </p:cNvPr>
          <p:cNvSpPr txBox="1">
            <a:spLocks/>
          </p:cNvSpPr>
          <p:nvPr/>
        </p:nvSpPr>
        <p:spPr>
          <a:xfrm>
            <a:off x="7106854" y="174297"/>
            <a:ext cx="1975242" cy="246931"/>
          </a:xfrm>
          <a:prstGeom prst="rect">
            <a:avLst/>
          </a:prstGeom>
          <a:effectLst/>
        </p:spPr>
        <p:txBody>
          <a:bodyPr vert="horz" lIns="0" tIns="0" rIns="0" bIns="0" rtlCol="0" anchor="t">
            <a:normAutofit lnSpcReduction="10000"/>
          </a:bodyPr>
          <a:lstStyle>
            <a:lvl1pPr algn="l" defTabSz="914378" rtl="0" eaLnBrk="1" latinLnBrk="0" hangingPunct="1">
              <a:lnSpc>
                <a:spcPct val="90000"/>
              </a:lnSpc>
              <a:spcBef>
                <a:spcPct val="0"/>
              </a:spcBef>
              <a:buNone/>
              <a:defRPr sz="3200" b="1" kern="800" spc="0" baseline="0">
                <a:solidFill>
                  <a:schemeClr val="tx1"/>
                </a:solidFill>
                <a:effectLst/>
                <a:latin typeface="+mj-lt"/>
                <a:ea typeface="+mj-ea"/>
                <a:cs typeface="+mj-cs"/>
              </a:defRPr>
            </a:lvl1pPr>
          </a:lstStyle>
          <a:p>
            <a:r>
              <a:rPr lang="en-US" sz="2000" dirty="0">
                <a:solidFill>
                  <a:srgbClr val="F49149"/>
                </a:solidFill>
                <a:latin typeface="+mn-lt"/>
              </a:rPr>
              <a:t>MENTAL HEALTH</a:t>
            </a:r>
          </a:p>
        </p:txBody>
      </p:sp>
    </p:spTree>
    <p:extLst>
      <p:ext uri="{BB962C8B-B14F-4D97-AF65-F5344CB8AC3E}">
        <p14:creationId xmlns:p14="http://schemas.microsoft.com/office/powerpoint/2010/main" val="3190093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Chart Placeholder 9">
            <a:extLst>
              <a:ext uri="{FF2B5EF4-FFF2-40B4-BE49-F238E27FC236}">
                <a16:creationId xmlns:a16="http://schemas.microsoft.com/office/drawing/2014/main" id="{27248937-471B-4997-A977-98DFBF32FC3F}"/>
              </a:ext>
            </a:extLst>
          </p:cNvPr>
          <p:cNvGraphicFramePr>
            <a:graphicFrameLocks noGrp="1"/>
          </p:cNvGraphicFramePr>
          <p:nvPr>
            <p:ph type="chart" sz="quarter" idx="19"/>
            <p:extLst>
              <p:ext uri="{D42A27DB-BD31-4B8C-83A1-F6EECF244321}">
                <p14:modId xmlns:p14="http://schemas.microsoft.com/office/powerpoint/2010/main" val="686211596"/>
              </p:ext>
            </p:extLst>
          </p:nvPr>
        </p:nvGraphicFramePr>
        <p:xfrm>
          <a:off x="627061" y="2325189"/>
          <a:ext cx="8091487" cy="3681839"/>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 Placeholder 3">
            <a:extLst>
              <a:ext uri="{FF2B5EF4-FFF2-40B4-BE49-F238E27FC236}">
                <a16:creationId xmlns:a16="http://schemas.microsoft.com/office/drawing/2014/main" id="{A7B4D6AF-839E-4B16-9A52-B5DBC53A825B}"/>
              </a:ext>
            </a:extLst>
          </p:cNvPr>
          <p:cNvSpPr>
            <a:spLocks noGrp="1"/>
          </p:cNvSpPr>
          <p:nvPr>
            <p:ph type="body" sz="quarter" idx="21"/>
          </p:nvPr>
        </p:nvSpPr>
        <p:spPr/>
        <p:txBody>
          <a:bodyPr/>
          <a:lstStyle/>
          <a:p>
            <a:pPr fontAlgn="t"/>
            <a:r>
              <a:rPr lang="en-US" dirty="0"/>
              <a:t>Notes: Questions not asked in Norway. “Borrowed money or took out a loan” question not asked in Germany. Differences between the U.S. and all other surveyed countries were statistically significant at the p&lt;0.05 level</a:t>
            </a:r>
          </a:p>
          <a:p>
            <a:pPr fontAlgn="t"/>
            <a:r>
              <a:rPr lang="en-US" dirty="0"/>
              <a:t>Source: Reginald D. Williams II et al., </a:t>
            </a:r>
            <a:r>
              <a:rPr lang="en-US" i="1" dirty="0">
                <a:hlinkClick r:id="rId3"/>
              </a:rPr>
              <a:t>Do Americans Face Greater Mental Health and Economic Consequences from COVID-19? Comparing the U.S. with Other High-Income Countries</a:t>
            </a:r>
            <a:r>
              <a:rPr lang="en-US" dirty="0"/>
              <a:t> (Commonwealth Fund, August 2020).</a:t>
            </a:r>
          </a:p>
        </p:txBody>
      </p:sp>
      <p:sp>
        <p:nvSpPr>
          <p:cNvPr id="5" name="Text Placeholder 4">
            <a:extLst>
              <a:ext uri="{FF2B5EF4-FFF2-40B4-BE49-F238E27FC236}">
                <a16:creationId xmlns:a16="http://schemas.microsoft.com/office/drawing/2014/main" id="{1DC35250-5C5E-4CF9-A5F4-2BF3BE863281}"/>
              </a:ext>
            </a:extLst>
          </p:cNvPr>
          <p:cNvSpPr>
            <a:spLocks noGrp="1"/>
          </p:cNvSpPr>
          <p:nvPr>
            <p:ph type="subTitle" idx="1"/>
          </p:nvPr>
        </p:nvSpPr>
        <p:spPr/>
        <p:txBody>
          <a:bodyPr>
            <a:normAutofit/>
          </a:bodyPr>
          <a:lstStyle/>
          <a:p>
            <a:pPr fontAlgn="t"/>
            <a:r>
              <a:rPr lang="en-US" dirty="0"/>
              <a:t>EXHIBIT 3</a:t>
            </a:r>
          </a:p>
        </p:txBody>
      </p:sp>
      <p:sp>
        <p:nvSpPr>
          <p:cNvPr id="2" name="Title 1">
            <a:extLst>
              <a:ext uri="{FF2B5EF4-FFF2-40B4-BE49-F238E27FC236}">
                <a16:creationId xmlns:a16="http://schemas.microsoft.com/office/drawing/2014/main" id="{6154BAC3-C23C-47FD-86BA-C00D42412042}"/>
              </a:ext>
            </a:extLst>
          </p:cNvPr>
          <p:cNvSpPr>
            <a:spLocks noGrp="1"/>
          </p:cNvSpPr>
          <p:nvPr>
            <p:ph type="ctrTitle"/>
          </p:nvPr>
        </p:nvSpPr>
        <p:spPr/>
        <p:txBody>
          <a:bodyPr>
            <a:noAutofit/>
          </a:bodyPr>
          <a:lstStyle/>
          <a:p>
            <a:pPr fontAlgn="t"/>
            <a:r>
              <a:rPr lang="en-US" sz="2400" b="1" dirty="0"/>
              <a:t>Americans were the most likely among survey respondents to report negative economic consequences stemming from COVID-19</a:t>
            </a:r>
            <a:endParaRPr lang="en-US" sz="2400" dirty="0"/>
          </a:p>
        </p:txBody>
      </p:sp>
      <p:sp>
        <p:nvSpPr>
          <p:cNvPr id="17" name="TextBox 16">
            <a:extLst>
              <a:ext uri="{FF2B5EF4-FFF2-40B4-BE49-F238E27FC236}">
                <a16:creationId xmlns:a16="http://schemas.microsoft.com/office/drawing/2014/main" id="{DA63B742-C701-44AA-AAD5-BCB8D4F47D2C}"/>
              </a:ext>
            </a:extLst>
          </p:cNvPr>
          <p:cNvSpPr txBox="1"/>
          <p:nvPr/>
        </p:nvSpPr>
        <p:spPr>
          <a:xfrm>
            <a:off x="548267" y="1593281"/>
            <a:ext cx="7968299" cy="461665"/>
          </a:xfrm>
          <a:prstGeom prst="rect">
            <a:avLst/>
          </a:prstGeom>
          <a:noFill/>
        </p:spPr>
        <p:txBody>
          <a:bodyPr wrap="square" rtlCol="0">
            <a:spAutoFit/>
          </a:bodyPr>
          <a:lstStyle/>
          <a:p>
            <a:r>
              <a:rPr lang="en-US" sz="1200" i="1" dirty="0"/>
              <a:t>Percent of adults who were unable to pay for basic necessities like food, heat or rent, and/or used up all or most of savings, and/or borrowed money or took out loan because of coronavirus pandemic:</a:t>
            </a:r>
          </a:p>
        </p:txBody>
      </p:sp>
      <p:sp>
        <p:nvSpPr>
          <p:cNvPr id="7" name="Title 8">
            <a:extLst>
              <a:ext uri="{FF2B5EF4-FFF2-40B4-BE49-F238E27FC236}">
                <a16:creationId xmlns:a16="http://schemas.microsoft.com/office/drawing/2014/main" id="{579CA443-9424-4A03-9811-D31668927BD5}"/>
              </a:ext>
            </a:extLst>
          </p:cNvPr>
          <p:cNvSpPr txBox="1">
            <a:spLocks/>
          </p:cNvSpPr>
          <p:nvPr/>
        </p:nvSpPr>
        <p:spPr>
          <a:xfrm>
            <a:off x="5875867" y="174297"/>
            <a:ext cx="3206229" cy="250429"/>
          </a:xfrm>
          <a:prstGeom prst="rect">
            <a:avLst/>
          </a:prstGeom>
          <a:effectLst/>
        </p:spPr>
        <p:txBody>
          <a:bodyPr vert="horz" lIns="0" tIns="0" rIns="0" bIns="0" rtlCol="0" anchor="t">
            <a:noAutofit/>
          </a:bodyPr>
          <a:lstStyle>
            <a:lvl1pPr algn="l" defTabSz="914378" rtl="0" eaLnBrk="1" latinLnBrk="0" hangingPunct="1">
              <a:lnSpc>
                <a:spcPct val="90000"/>
              </a:lnSpc>
              <a:spcBef>
                <a:spcPct val="0"/>
              </a:spcBef>
              <a:buNone/>
              <a:defRPr sz="3200" b="1" kern="800" spc="0" baseline="0">
                <a:solidFill>
                  <a:schemeClr val="tx1"/>
                </a:solidFill>
                <a:effectLst/>
                <a:latin typeface="+mj-lt"/>
                <a:ea typeface="+mj-ea"/>
                <a:cs typeface="+mj-cs"/>
              </a:defRPr>
            </a:lvl1pPr>
          </a:lstStyle>
          <a:p>
            <a:r>
              <a:rPr lang="en-US" sz="2000" dirty="0">
                <a:solidFill>
                  <a:srgbClr val="F49149"/>
                </a:solidFill>
                <a:latin typeface="+mn-lt"/>
              </a:rPr>
              <a:t>FINANCIAL CONSEQUENCES</a:t>
            </a:r>
          </a:p>
        </p:txBody>
      </p:sp>
    </p:spTree>
    <p:extLst>
      <p:ext uri="{BB962C8B-B14F-4D97-AF65-F5344CB8AC3E}">
        <p14:creationId xmlns:p14="http://schemas.microsoft.com/office/powerpoint/2010/main" val="34534426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hart Placeholder 7">
            <a:extLst>
              <a:ext uri="{FF2B5EF4-FFF2-40B4-BE49-F238E27FC236}">
                <a16:creationId xmlns:a16="http://schemas.microsoft.com/office/drawing/2014/main" id="{EE3D1130-A758-468F-BACD-A20FADD6834C}"/>
              </a:ext>
            </a:extLst>
          </p:cNvPr>
          <p:cNvGraphicFramePr>
            <a:graphicFrameLocks noGrp="1"/>
          </p:cNvGraphicFramePr>
          <p:nvPr>
            <p:ph type="chart" sz="quarter" idx="19"/>
            <p:extLst>
              <p:ext uri="{D42A27DB-BD31-4B8C-83A1-F6EECF244321}">
                <p14:modId xmlns:p14="http://schemas.microsoft.com/office/powerpoint/2010/main" val="39857364"/>
              </p:ext>
            </p:extLst>
          </p:nvPr>
        </p:nvGraphicFramePr>
        <p:xfrm>
          <a:off x="627063" y="1700213"/>
          <a:ext cx="8091487" cy="3286831"/>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 Placeholder 3">
            <a:extLst>
              <a:ext uri="{FF2B5EF4-FFF2-40B4-BE49-F238E27FC236}">
                <a16:creationId xmlns:a16="http://schemas.microsoft.com/office/drawing/2014/main" id="{A7B4D6AF-839E-4B16-9A52-B5DBC53A825B}"/>
              </a:ext>
            </a:extLst>
          </p:cNvPr>
          <p:cNvSpPr>
            <a:spLocks noGrp="1"/>
          </p:cNvSpPr>
          <p:nvPr>
            <p:ph type="body" sz="quarter" idx="21"/>
          </p:nvPr>
        </p:nvSpPr>
        <p:spPr>
          <a:xfrm>
            <a:off x="2142309" y="6061166"/>
            <a:ext cx="6338653" cy="716206"/>
          </a:xfrm>
        </p:spPr>
        <p:txBody>
          <a:bodyPr>
            <a:normAutofit/>
          </a:bodyPr>
          <a:lstStyle/>
          <a:p>
            <a:pPr fontAlgn="t"/>
            <a:r>
              <a:rPr lang="en-US" dirty="0"/>
              <a:t>Source: Reginald D. Williams II et al., </a:t>
            </a:r>
            <a:r>
              <a:rPr lang="en-US" i="1" dirty="0">
                <a:hlinkClick r:id="rId3"/>
              </a:rPr>
              <a:t>Do Americans Face Greater Mental Health and Economic Consequences from COVID-19? Comparing the U.S. with Other High-Income Countries</a:t>
            </a:r>
            <a:r>
              <a:rPr lang="en-US" dirty="0"/>
              <a:t> (Commonwealth Fund, August 2020).</a:t>
            </a:r>
          </a:p>
        </p:txBody>
      </p:sp>
      <p:sp>
        <p:nvSpPr>
          <p:cNvPr id="5" name="Text Placeholder 4">
            <a:extLst>
              <a:ext uri="{FF2B5EF4-FFF2-40B4-BE49-F238E27FC236}">
                <a16:creationId xmlns:a16="http://schemas.microsoft.com/office/drawing/2014/main" id="{1DC35250-5C5E-4CF9-A5F4-2BF3BE863281}"/>
              </a:ext>
            </a:extLst>
          </p:cNvPr>
          <p:cNvSpPr>
            <a:spLocks noGrp="1"/>
          </p:cNvSpPr>
          <p:nvPr>
            <p:ph type="subTitle" idx="1"/>
          </p:nvPr>
        </p:nvSpPr>
        <p:spPr/>
        <p:txBody>
          <a:bodyPr>
            <a:normAutofit/>
          </a:bodyPr>
          <a:lstStyle/>
          <a:p>
            <a:pPr fontAlgn="t"/>
            <a:r>
              <a:rPr lang="en-US" dirty="0"/>
              <a:t>EXHIBIT 6</a:t>
            </a:r>
          </a:p>
        </p:txBody>
      </p:sp>
      <p:sp>
        <p:nvSpPr>
          <p:cNvPr id="2" name="Title 1">
            <a:extLst>
              <a:ext uri="{FF2B5EF4-FFF2-40B4-BE49-F238E27FC236}">
                <a16:creationId xmlns:a16="http://schemas.microsoft.com/office/drawing/2014/main" id="{6154BAC3-C23C-47FD-86BA-C00D42412042}"/>
              </a:ext>
            </a:extLst>
          </p:cNvPr>
          <p:cNvSpPr>
            <a:spLocks noGrp="1"/>
          </p:cNvSpPr>
          <p:nvPr>
            <p:ph type="ctrTitle"/>
          </p:nvPr>
        </p:nvSpPr>
        <p:spPr/>
        <p:txBody>
          <a:bodyPr>
            <a:noAutofit/>
          </a:bodyPr>
          <a:lstStyle/>
          <a:p>
            <a:pPr fontAlgn="t"/>
            <a:r>
              <a:rPr lang="en-US" sz="2000" b="1" dirty="0"/>
              <a:t>Americans are less likely than people in other countries to have a positive opinion of the government’s pandemic response</a:t>
            </a:r>
            <a:endParaRPr lang="en-US" sz="2000" dirty="0"/>
          </a:p>
        </p:txBody>
      </p:sp>
      <p:sp>
        <p:nvSpPr>
          <p:cNvPr id="17" name="TextBox 16">
            <a:extLst>
              <a:ext uri="{FF2B5EF4-FFF2-40B4-BE49-F238E27FC236}">
                <a16:creationId xmlns:a16="http://schemas.microsoft.com/office/drawing/2014/main" id="{DA63B742-C701-44AA-AAD5-BCB8D4F47D2C}"/>
              </a:ext>
            </a:extLst>
          </p:cNvPr>
          <p:cNvSpPr txBox="1"/>
          <p:nvPr/>
        </p:nvSpPr>
        <p:spPr>
          <a:xfrm>
            <a:off x="547069" y="1374686"/>
            <a:ext cx="7548809" cy="461665"/>
          </a:xfrm>
          <a:prstGeom prst="rect">
            <a:avLst/>
          </a:prstGeom>
          <a:noFill/>
        </p:spPr>
        <p:txBody>
          <a:bodyPr wrap="square" rtlCol="0">
            <a:spAutoFit/>
          </a:bodyPr>
          <a:lstStyle/>
          <a:p>
            <a:r>
              <a:rPr lang="en-US" sz="1200" i="1" dirty="0"/>
              <a:t>Percent of adults saying leaders have done a “very good” or “good” job in handling the coronavirus pandemic in their country:</a:t>
            </a:r>
          </a:p>
        </p:txBody>
      </p:sp>
      <p:sp>
        <p:nvSpPr>
          <p:cNvPr id="3" name="Rectangle 2">
            <a:extLst>
              <a:ext uri="{FF2B5EF4-FFF2-40B4-BE49-F238E27FC236}">
                <a16:creationId xmlns:a16="http://schemas.microsoft.com/office/drawing/2014/main" id="{F015D75C-4639-4939-9F3E-06B2DD7D2D4A}"/>
              </a:ext>
            </a:extLst>
          </p:cNvPr>
          <p:cNvSpPr/>
          <p:nvPr/>
        </p:nvSpPr>
        <p:spPr>
          <a:xfrm>
            <a:off x="663038" y="4987045"/>
            <a:ext cx="8091116" cy="1077218"/>
          </a:xfrm>
          <a:prstGeom prst="rect">
            <a:avLst/>
          </a:prstGeom>
        </p:spPr>
        <p:txBody>
          <a:bodyPr wrap="square">
            <a:spAutoFit/>
          </a:bodyPr>
          <a:lstStyle/>
          <a:p>
            <a:pPr fontAlgn="t"/>
            <a:r>
              <a:rPr lang="en-US" sz="800" dirty="0"/>
              <a:t>*Canada: “provincial or territorial leaders”; France: “public powers”; Netherlands: “your provincial government leaders and municipalities”; New Zealand: “your government leaders”; Norway: “your regional health authorities or municipalities”; U.K.: local NHS and council leaders; Australia and U.S.: your state and local government leaders.” Differences between U.S. and Australia, Canada, France, Germany, the Netherlands, New Zealand, and the U.K. were statistically significant at the p&lt;0.05 level. **Australia: Prime Minister Scott Morrison; Canada: Prime Minister Justin Trudeau; Germany: Prime Minister Angela Merkel; Netherlands: Prime Minister Mark </a:t>
            </a:r>
            <a:r>
              <a:rPr lang="en-US" sz="800" dirty="0" err="1"/>
              <a:t>Rutte</a:t>
            </a:r>
            <a:r>
              <a:rPr lang="en-US" sz="800" dirty="0"/>
              <a:t>; New Zealand: Minister Jacinda Ardern; Sweden: the national government; U.K.: the U.K. government; U.S.: President Donald Trump. Differences between the U.S. and all other surveyed countries were statistically significant at the p&lt;0.05 level. Notes: Questions not asked in Norway. “Central government/named president/prime minister” question not asked in France. Question wording: “How good of a job has/have the following done in handling the coronavirus pandemic…?” Other response categories were “acceptable,” “poor” and “very poor.”</a:t>
            </a:r>
          </a:p>
        </p:txBody>
      </p:sp>
      <p:sp>
        <p:nvSpPr>
          <p:cNvPr id="9" name="Title 8">
            <a:extLst>
              <a:ext uri="{FF2B5EF4-FFF2-40B4-BE49-F238E27FC236}">
                <a16:creationId xmlns:a16="http://schemas.microsoft.com/office/drawing/2014/main" id="{CD114FFD-91F3-443F-8056-44DA43EB8097}"/>
              </a:ext>
            </a:extLst>
          </p:cNvPr>
          <p:cNvSpPr txBox="1">
            <a:spLocks/>
          </p:cNvSpPr>
          <p:nvPr/>
        </p:nvSpPr>
        <p:spPr>
          <a:xfrm>
            <a:off x="6358467" y="174297"/>
            <a:ext cx="2723629" cy="339634"/>
          </a:xfrm>
          <a:prstGeom prst="rect">
            <a:avLst/>
          </a:prstGeom>
          <a:effectLst/>
        </p:spPr>
        <p:txBody>
          <a:bodyPr vert="horz" lIns="0" tIns="0" rIns="0" bIns="0" rtlCol="0" anchor="t">
            <a:noAutofit/>
          </a:bodyPr>
          <a:lstStyle>
            <a:lvl1pPr algn="l" defTabSz="914378" rtl="0" eaLnBrk="1" latinLnBrk="0" hangingPunct="1">
              <a:lnSpc>
                <a:spcPct val="90000"/>
              </a:lnSpc>
              <a:spcBef>
                <a:spcPct val="0"/>
              </a:spcBef>
              <a:buNone/>
              <a:defRPr sz="3200" b="1" kern="800" spc="0" baseline="0">
                <a:solidFill>
                  <a:schemeClr val="tx1"/>
                </a:solidFill>
                <a:effectLst/>
                <a:latin typeface="+mj-lt"/>
                <a:ea typeface="+mj-ea"/>
                <a:cs typeface="+mj-cs"/>
              </a:defRPr>
            </a:lvl1pPr>
          </a:lstStyle>
          <a:p>
            <a:r>
              <a:rPr lang="en-US" sz="2000" dirty="0">
                <a:solidFill>
                  <a:srgbClr val="F49149"/>
                </a:solidFill>
                <a:latin typeface="+mn-lt"/>
              </a:rPr>
              <a:t>NATIONAL LEADERSHIP</a:t>
            </a:r>
          </a:p>
        </p:txBody>
      </p:sp>
    </p:spTree>
    <p:extLst>
      <p:ext uri="{BB962C8B-B14F-4D97-AF65-F5344CB8AC3E}">
        <p14:creationId xmlns:p14="http://schemas.microsoft.com/office/powerpoint/2010/main" val="726675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221829C5-4163-4DB9-B874-0FB689B60261}"/>
              </a:ext>
            </a:extLst>
          </p:cNvPr>
          <p:cNvSpPr>
            <a:spLocks noGrp="1"/>
          </p:cNvSpPr>
          <p:nvPr>
            <p:ph type="ctrTitle"/>
          </p:nvPr>
        </p:nvSpPr>
        <p:spPr/>
        <p:txBody>
          <a:bodyPr>
            <a:normAutofit/>
          </a:bodyPr>
          <a:lstStyle/>
          <a:p>
            <a:r>
              <a:rPr lang="en-US" sz="2800" b="1" dirty="0"/>
              <a:t>Survey highlights</a:t>
            </a:r>
            <a:endParaRPr lang="en-US" sz="2800" dirty="0"/>
          </a:p>
        </p:txBody>
      </p:sp>
      <p:sp>
        <p:nvSpPr>
          <p:cNvPr id="3" name="Text Placeholder 2">
            <a:extLst>
              <a:ext uri="{FF2B5EF4-FFF2-40B4-BE49-F238E27FC236}">
                <a16:creationId xmlns:a16="http://schemas.microsoft.com/office/drawing/2014/main" id="{080302EF-23AA-4D6D-B156-7BCCE2BAE776}"/>
              </a:ext>
            </a:extLst>
          </p:cNvPr>
          <p:cNvSpPr>
            <a:spLocks noGrp="1"/>
          </p:cNvSpPr>
          <p:nvPr>
            <p:ph type="body" sz="quarter" idx="16"/>
          </p:nvPr>
        </p:nvSpPr>
        <p:spPr>
          <a:xfrm>
            <a:off x="627435" y="1115122"/>
            <a:ext cx="8000098" cy="4740500"/>
          </a:xfrm>
        </p:spPr>
        <p:txBody>
          <a:bodyPr vert="horz" lIns="0" tIns="0" rIns="0" bIns="0" rtlCol="0" anchor="t">
            <a:noAutofit/>
          </a:bodyPr>
          <a:lstStyle/>
          <a:p>
            <a:pPr marL="342900" indent="-342900"/>
            <a:r>
              <a:rPr lang="en-US" dirty="0">
                <a:solidFill>
                  <a:srgbClr val="F49149"/>
                </a:solidFill>
              </a:rPr>
              <a:t>Mental Health:</a:t>
            </a:r>
            <a:r>
              <a:rPr lang="en-US" dirty="0"/>
              <a:t> One-third of U.S. adults reported experiencing stress, anxiety, and great sadness that was difficult to cope with by themselves, a significantly higher proportion than in other countries</a:t>
            </a:r>
          </a:p>
          <a:p>
            <a:pPr marL="515620" lvl="2" indent="-170815"/>
            <a:r>
              <a:rPr lang="en-US" sz="2000" dirty="0"/>
              <a:t>Only about one in three U.S. adults were able to get help from a professional to deal with these feelings</a:t>
            </a:r>
          </a:p>
          <a:p>
            <a:pPr marL="342900" indent="-342900"/>
            <a:r>
              <a:rPr lang="en-US" dirty="0">
                <a:solidFill>
                  <a:srgbClr val="F49149"/>
                </a:solidFill>
              </a:rPr>
              <a:t>Financial Consequences:</a:t>
            </a:r>
            <a:r>
              <a:rPr lang="en-US" dirty="0"/>
              <a:t> Over 30 percent of Americans faced negative economic impacts due to the pandemic, significantly more than in the comparison countries</a:t>
            </a:r>
          </a:p>
          <a:p>
            <a:pPr marL="342900" indent="-342900"/>
            <a:r>
              <a:rPr lang="en-US" dirty="0">
                <a:solidFill>
                  <a:srgbClr val="F49149"/>
                </a:solidFill>
              </a:rPr>
              <a:t>National Leadership:</a:t>
            </a:r>
            <a:r>
              <a:rPr lang="en-US" dirty="0"/>
              <a:t> Thirty-three percent of U.S. adults said President Trump has done a “good” or “very good” job of handling the pandemic</a:t>
            </a:r>
          </a:p>
          <a:p>
            <a:pPr marL="515620" lvl="2" indent="-170815"/>
            <a:r>
              <a:rPr lang="en-US" sz="2000" dirty="0"/>
              <a:t>Elsewhere, about half or more of respondents had positive views </a:t>
            </a:r>
          </a:p>
          <a:p>
            <a:pPr marL="170815" indent="-170815"/>
            <a:endParaRPr lang="en-US" dirty="0"/>
          </a:p>
          <a:p>
            <a:pPr marL="170815" indent="-170815"/>
            <a:endParaRPr lang="en-US" dirty="0"/>
          </a:p>
        </p:txBody>
      </p:sp>
      <p:sp>
        <p:nvSpPr>
          <p:cNvPr id="8" name="Subtitle 1">
            <a:extLst>
              <a:ext uri="{FF2B5EF4-FFF2-40B4-BE49-F238E27FC236}">
                <a16:creationId xmlns:a16="http://schemas.microsoft.com/office/drawing/2014/main" id="{A05E4AA2-1D3F-4DBD-83A8-93E4EF402F86}"/>
              </a:ext>
            </a:extLst>
          </p:cNvPr>
          <p:cNvSpPr>
            <a:spLocks noGrp="1"/>
          </p:cNvSpPr>
          <p:nvPr>
            <p:ph type="subTitle" idx="1"/>
          </p:nvPr>
        </p:nvSpPr>
        <p:spPr>
          <a:xfrm>
            <a:off x="627434" y="223430"/>
            <a:ext cx="7919047" cy="201295"/>
          </a:xfrm>
        </p:spPr>
        <p:txBody>
          <a:bodyPr/>
          <a:lstStyle/>
          <a:p>
            <a:r>
              <a:rPr lang="en-US" dirty="0"/>
              <a:t>TELECONFERENCE</a:t>
            </a:r>
          </a:p>
        </p:txBody>
      </p:sp>
    </p:spTree>
    <p:extLst>
      <p:ext uri="{BB962C8B-B14F-4D97-AF65-F5344CB8AC3E}">
        <p14:creationId xmlns:p14="http://schemas.microsoft.com/office/powerpoint/2010/main" val="42511626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30D94AE4-72C9-480D-9131-60EB054C05F4}"/>
              </a:ext>
            </a:extLst>
          </p:cNvPr>
          <p:cNvSpPr>
            <a:spLocks noGrp="1"/>
          </p:cNvSpPr>
          <p:nvPr>
            <p:ph type="subTitle" idx="1"/>
          </p:nvPr>
        </p:nvSpPr>
        <p:spPr/>
        <p:txBody>
          <a:bodyPr/>
          <a:lstStyle/>
          <a:p>
            <a:r>
              <a:rPr lang="en-US" dirty="0"/>
              <a:t>TELECONFERENCE</a:t>
            </a:r>
          </a:p>
        </p:txBody>
      </p:sp>
      <p:sp>
        <p:nvSpPr>
          <p:cNvPr id="9" name="Title 8">
            <a:extLst>
              <a:ext uri="{FF2B5EF4-FFF2-40B4-BE49-F238E27FC236}">
                <a16:creationId xmlns:a16="http://schemas.microsoft.com/office/drawing/2014/main" id="{221829C5-4163-4DB9-B874-0FB689B60261}"/>
              </a:ext>
            </a:extLst>
          </p:cNvPr>
          <p:cNvSpPr>
            <a:spLocks noGrp="1"/>
          </p:cNvSpPr>
          <p:nvPr>
            <p:ph type="ctrTitle"/>
          </p:nvPr>
        </p:nvSpPr>
        <p:spPr/>
        <p:txBody>
          <a:bodyPr>
            <a:normAutofit/>
          </a:bodyPr>
          <a:lstStyle/>
          <a:p>
            <a:r>
              <a:rPr lang="en-US" sz="2800" b="1" dirty="0"/>
              <a:t>Appendix</a:t>
            </a:r>
            <a:endParaRPr lang="en-US" sz="2800" dirty="0"/>
          </a:p>
        </p:txBody>
      </p:sp>
      <p:sp>
        <p:nvSpPr>
          <p:cNvPr id="3" name="Text Placeholder 2">
            <a:extLst>
              <a:ext uri="{FF2B5EF4-FFF2-40B4-BE49-F238E27FC236}">
                <a16:creationId xmlns:a16="http://schemas.microsoft.com/office/drawing/2014/main" id="{AE815FA8-6454-408A-9165-7DF49FE03903}"/>
              </a:ext>
            </a:extLst>
          </p:cNvPr>
          <p:cNvSpPr>
            <a:spLocks noGrp="1"/>
          </p:cNvSpPr>
          <p:nvPr>
            <p:ph type="body" sz="quarter" idx="16"/>
          </p:nvPr>
        </p:nvSpPr>
        <p:spPr>
          <a:xfrm>
            <a:off x="627435" y="1092820"/>
            <a:ext cx="7919046" cy="4762802"/>
          </a:xfrm>
        </p:spPr>
        <p:txBody>
          <a:bodyPr>
            <a:normAutofit/>
          </a:bodyPr>
          <a:lstStyle/>
          <a:p>
            <a:endParaRPr lang="en-US" dirty="0"/>
          </a:p>
          <a:p>
            <a:endParaRPr lang="en-US" dirty="0"/>
          </a:p>
        </p:txBody>
      </p:sp>
      <p:sp>
        <p:nvSpPr>
          <p:cNvPr id="5" name="Text Placeholder 2">
            <a:extLst>
              <a:ext uri="{FF2B5EF4-FFF2-40B4-BE49-F238E27FC236}">
                <a16:creationId xmlns:a16="http://schemas.microsoft.com/office/drawing/2014/main" id="{758B7577-BE7D-4287-8AEC-05E9C699570D}"/>
              </a:ext>
            </a:extLst>
          </p:cNvPr>
          <p:cNvSpPr txBox="1">
            <a:spLocks/>
          </p:cNvSpPr>
          <p:nvPr/>
        </p:nvSpPr>
        <p:spPr>
          <a:xfrm>
            <a:off x="779835" y="1245220"/>
            <a:ext cx="7919046" cy="4762802"/>
          </a:xfrm>
          <a:prstGeom prst="rect">
            <a:avLst/>
          </a:prstGeom>
        </p:spPr>
        <p:txBody>
          <a:bodyPr vert="horz" lIns="0" tIns="0" rIns="0" bIns="0" rtlCol="0">
            <a:normAutofit/>
          </a:bodyPr>
          <a:lstStyle>
            <a:lvl1pPr marL="171446" indent="-171446" algn="l" defTabSz="914378" rtl="0" eaLnBrk="1" latinLnBrk="0" hangingPunct="1">
              <a:lnSpc>
                <a:spcPct val="100000"/>
              </a:lnSpc>
              <a:spcBef>
                <a:spcPts val="800"/>
              </a:spcBef>
              <a:spcAft>
                <a:spcPts val="600"/>
              </a:spcAft>
              <a:buClr>
                <a:schemeClr val="tx2">
                  <a:lumMod val="20000"/>
                  <a:lumOff val="80000"/>
                </a:schemeClr>
              </a:buClr>
              <a:buFont typeface="Arial" panose="020B0604020202020204" pitchFamily="34" charset="0"/>
              <a:buChar char="•"/>
              <a:defRPr sz="2000" kern="800" spc="-10">
                <a:solidFill>
                  <a:schemeClr val="bg1"/>
                </a:solidFill>
                <a:latin typeface="+mn-lt"/>
                <a:ea typeface="+mn-ea"/>
                <a:cs typeface="+mn-cs"/>
              </a:defRPr>
            </a:lvl1pPr>
            <a:lvl2pPr marL="344480" indent="-173034" algn="l" defTabSz="914378" rtl="0" eaLnBrk="1" latinLnBrk="0" hangingPunct="1">
              <a:lnSpc>
                <a:spcPct val="100000"/>
              </a:lnSpc>
              <a:spcBef>
                <a:spcPts val="800"/>
              </a:spcBef>
              <a:spcAft>
                <a:spcPts val="600"/>
              </a:spcAft>
              <a:buClr>
                <a:schemeClr val="bg1"/>
              </a:buClr>
              <a:buFont typeface="System Font Regular"/>
              <a:buChar char="−"/>
              <a:defRPr sz="1800" kern="800">
                <a:solidFill>
                  <a:schemeClr val="bg1"/>
                </a:solidFill>
                <a:latin typeface="+mn-lt"/>
                <a:ea typeface="+mn-ea"/>
                <a:cs typeface="+mn-cs"/>
              </a:defRPr>
            </a:lvl2pPr>
            <a:lvl3pPr marL="515925" indent="-171446" algn="l" defTabSz="914378" rtl="0" eaLnBrk="1" latinLnBrk="0" hangingPunct="1">
              <a:lnSpc>
                <a:spcPct val="100000"/>
              </a:lnSpc>
              <a:spcBef>
                <a:spcPts val="800"/>
              </a:spcBef>
              <a:spcAft>
                <a:spcPts val="600"/>
              </a:spcAft>
              <a:buClr>
                <a:schemeClr val="bg1"/>
              </a:buClr>
              <a:buFont typeface="System Font Regular"/>
              <a:buChar char="−"/>
              <a:defRPr sz="1600" kern="800">
                <a:solidFill>
                  <a:schemeClr val="bg1"/>
                </a:solidFill>
                <a:latin typeface="+mn-lt"/>
                <a:ea typeface="+mn-ea"/>
                <a:cs typeface="+mn-cs"/>
              </a:defRPr>
            </a:lvl3pPr>
            <a:lvl4pPr marL="687371" indent="-171446" algn="l" defTabSz="914378" rtl="0" eaLnBrk="1" latinLnBrk="0" hangingPunct="1">
              <a:lnSpc>
                <a:spcPct val="100000"/>
              </a:lnSpc>
              <a:spcBef>
                <a:spcPts val="800"/>
              </a:spcBef>
              <a:spcAft>
                <a:spcPts val="600"/>
              </a:spcAft>
              <a:buClr>
                <a:schemeClr val="bg1"/>
              </a:buClr>
              <a:buFont typeface="System Font Regular"/>
              <a:buChar char="−"/>
              <a:defRPr sz="1600" kern="800">
                <a:solidFill>
                  <a:schemeClr val="bg1"/>
                </a:solidFill>
                <a:latin typeface="+mn-lt"/>
                <a:ea typeface="+mn-ea"/>
                <a:cs typeface="+mn-cs"/>
              </a:defRPr>
            </a:lvl4pPr>
            <a:lvl5pPr marL="858817" indent="-171446" algn="l" defTabSz="914378" rtl="0" eaLnBrk="1" latinLnBrk="0" hangingPunct="1">
              <a:lnSpc>
                <a:spcPct val="100000"/>
              </a:lnSpc>
              <a:spcBef>
                <a:spcPts val="800"/>
              </a:spcBef>
              <a:spcAft>
                <a:spcPts val="600"/>
              </a:spcAft>
              <a:buClr>
                <a:schemeClr val="bg1"/>
              </a:buClr>
              <a:buFont typeface="System Font Regular"/>
              <a:buChar char="−"/>
              <a:defRPr sz="1400" kern="800">
                <a:solidFill>
                  <a:schemeClr val="bg1"/>
                </a:solidFill>
                <a:latin typeface="+mn-lt"/>
                <a:ea typeface="+mn-ea"/>
                <a:cs typeface="+mn-cs"/>
              </a:defRPr>
            </a:lvl5pPr>
            <a:lvl6pPr marL="2514537"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42900" indent="-342900"/>
            <a:r>
              <a:rPr lang="en-US" dirty="0"/>
              <a:t>More on </a:t>
            </a:r>
          </a:p>
          <a:p>
            <a:pPr marL="515934" lvl="1" indent="-342900"/>
            <a:r>
              <a:rPr lang="en-US" dirty="0"/>
              <a:t>Financial Consequences: Jobs (Slide 10)</a:t>
            </a:r>
          </a:p>
          <a:p>
            <a:pPr marL="515934" lvl="1" indent="-342900"/>
            <a:r>
              <a:rPr lang="en-US" dirty="0"/>
              <a:t>Financial Consequences Impact on Mental Health (Slide 11)</a:t>
            </a:r>
          </a:p>
          <a:p>
            <a:pPr marL="515934" lvl="1" indent="-342900"/>
            <a:r>
              <a:rPr lang="en-US" dirty="0"/>
              <a:t>Healthcare Leadership (Slide)</a:t>
            </a:r>
          </a:p>
          <a:p>
            <a:pPr marL="0" indent="0">
              <a:buNone/>
            </a:pPr>
            <a:endParaRPr lang="en-US" dirty="0"/>
          </a:p>
          <a:p>
            <a:endParaRPr lang="en-US" dirty="0"/>
          </a:p>
        </p:txBody>
      </p:sp>
    </p:spTree>
    <p:extLst>
      <p:ext uri="{BB962C8B-B14F-4D97-AF65-F5344CB8AC3E}">
        <p14:creationId xmlns:p14="http://schemas.microsoft.com/office/powerpoint/2010/main" val="96889685"/>
      </p:ext>
    </p:extLst>
  </p:cSld>
  <p:clrMapOvr>
    <a:masterClrMapping/>
  </p:clrMapOvr>
</p:sld>
</file>

<file path=ppt/theme/theme1.xml><?xml version="1.0" encoding="utf-8"?>
<a:theme xmlns:a="http://schemas.openxmlformats.org/drawingml/2006/main" name="1_Office Theme">
  <a:themeElements>
    <a:clrScheme name="CMW V1.0">
      <a:dk1>
        <a:srgbClr val="4C515A"/>
      </a:dk1>
      <a:lt1>
        <a:sysClr val="window" lastClr="FFFFFF"/>
      </a:lt1>
      <a:dk2>
        <a:srgbClr val="044C7F"/>
      </a:dk2>
      <a:lt2>
        <a:srgbClr val="4ABDBC"/>
      </a:lt2>
      <a:accent1>
        <a:srgbClr val="044C7F"/>
      </a:accent1>
      <a:accent2>
        <a:srgbClr val="F47920"/>
      </a:accent2>
      <a:accent3>
        <a:srgbClr val="4ABDBC"/>
      </a:accent3>
      <a:accent4>
        <a:srgbClr val="71B254"/>
      </a:accent4>
      <a:accent5>
        <a:srgbClr val="5F5A9D"/>
      </a:accent5>
      <a:accent6>
        <a:srgbClr val="E6C278"/>
      </a:accent6>
      <a:hlink>
        <a:srgbClr val="044C7F"/>
      </a:hlink>
      <a:folHlink>
        <a:srgbClr val="4ABDBC"/>
      </a:folHlink>
    </a:clrScheme>
    <a:fontScheme name="Custom 4">
      <a:majorFont>
        <a:latin typeface="Georgia"/>
        <a:ea typeface=""/>
        <a:cs typeface=""/>
      </a:majorFont>
      <a:minorFont>
        <a:latin typeface="Trebuchet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objectDefaults>
  <a:extraClrSchemeLst/>
  <a:extLst>
    <a:ext uri="{05A4C25C-085E-4340-85A3-A5531E510DB2}">
      <thm15:themeFamily xmlns:thm15="http://schemas.microsoft.com/office/thememl/2012/main" name="CMWF_Template_Centennial_Jan2018" id="{B39BC8CA-6688-0D4A-80B3-63A90B604AC9}" vid="{9790F92E-C2C7-0F48-A2BA-07E8E33C472A}"/>
    </a:ext>
  </a:extLst>
</a:theme>
</file>

<file path=ppt/theme/theme2.xml><?xml version="1.0" encoding="utf-8"?>
<a:theme xmlns:a="http://schemas.openxmlformats.org/drawingml/2006/main" name="2_Office Theme">
  <a:themeElements>
    <a:clrScheme name="Custom 2">
      <a:dk1>
        <a:srgbClr val="4C515A"/>
      </a:dk1>
      <a:lt1>
        <a:srgbClr val="FFFFFF"/>
      </a:lt1>
      <a:dk2>
        <a:srgbClr val="044C7F"/>
      </a:dk2>
      <a:lt2>
        <a:srgbClr val="4ABDBC"/>
      </a:lt2>
      <a:accent1>
        <a:srgbClr val="044C7F"/>
      </a:accent1>
      <a:accent2>
        <a:srgbClr val="F47920"/>
      </a:accent2>
      <a:accent3>
        <a:srgbClr val="4ABDBC"/>
      </a:accent3>
      <a:accent4>
        <a:srgbClr val="71B254"/>
      </a:accent4>
      <a:accent5>
        <a:srgbClr val="5F5A9D"/>
      </a:accent5>
      <a:accent6>
        <a:srgbClr val="E6C278"/>
      </a:accent6>
      <a:hlink>
        <a:srgbClr val="49BDBC"/>
      </a:hlink>
      <a:folHlink>
        <a:srgbClr val="4ABDBC"/>
      </a:folHlink>
    </a:clrScheme>
    <a:fontScheme name="CMW (Brand Fonts) V1.0">
      <a:majorFont>
        <a:latin typeface="Berlingske Serif Text"/>
        <a:ea typeface=""/>
        <a:cs typeface=""/>
      </a:majorFont>
      <a:minorFont>
        <a:latin typeface="Inter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74D760E2AA5C344BEEAA0AA50D92EAB" ma:contentTypeVersion="12" ma:contentTypeDescription="Create a new document." ma:contentTypeScope="" ma:versionID="f0af8d82d4afa0dfd4c67290b203be2d">
  <xsd:schema xmlns:xsd="http://www.w3.org/2001/XMLSchema" xmlns:xs="http://www.w3.org/2001/XMLSchema" xmlns:p="http://schemas.microsoft.com/office/2006/metadata/properties" xmlns:ns2="813ecae9-1bf8-458b-a4eb-dcb2f09f7ce5" xmlns:ns3="9cb87552-13df-4dc3-bfd0-9c1a482909af" targetNamespace="http://schemas.microsoft.com/office/2006/metadata/properties" ma:root="true" ma:fieldsID="33c0f62273b3e2f83134affb6e82025b" ns2:_="" ns3:_="">
    <xsd:import namespace="813ecae9-1bf8-458b-a4eb-dcb2f09f7ce5"/>
    <xsd:import namespace="9cb87552-13df-4dc3-bfd0-9c1a482909af"/>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13ecae9-1bf8-458b-a4eb-dcb2f09f7ce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cb87552-13df-4dc3-bfd0-9c1a482909af"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42938EF-51BD-4AC1-96A4-8B2A1939C195}">
  <ds:schemaRefs>
    <ds:schemaRef ds:uri="http://schemas.microsoft.com/sharepoint/v3/contenttype/forms"/>
  </ds:schemaRefs>
</ds:datastoreItem>
</file>

<file path=customXml/itemProps2.xml><?xml version="1.0" encoding="utf-8"?>
<ds:datastoreItem xmlns:ds="http://schemas.openxmlformats.org/officeDocument/2006/customXml" ds:itemID="{C92B60CF-40F9-4360-8516-8A258CFA1767}">
  <ds:schemaRefs>
    <ds:schemaRef ds:uri="http://schemas.microsoft.com/office/2006/documentManagement/types"/>
    <ds:schemaRef ds:uri="http://www.w3.org/XML/1998/namespace"/>
    <ds:schemaRef ds:uri="http://schemas.microsoft.com/office/2006/metadata/properties"/>
    <ds:schemaRef ds:uri="http://purl.org/dc/terms/"/>
    <ds:schemaRef ds:uri="http://purl.org/dc/dcmitype/"/>
    <ds:schemaRef ds:uri="813ecae9-1bf8-458b-a4eb-dcb2f09f7ce5"/>
    <ds:schemaRef ds:uri="9cb87552-13df-4dc3-bfd0-9c1a482909af"/>
    <ds:schemaRef ds:uri="http://schemas.microsoft.com/office/infopath/2007/PartnerControls"/>
    <ds:schemaRef ds:uri="http://schemas.openxmlformats.org/package/2006/metadata/core-properties"/>
    <ds:schemaRef ds:uri="http://purl.org/dc/elements/1.1/"/>
  </ds:schemaRefs>
</ds:datastoreItem>
</file>

<file path=customXml/itemProps3.xml><?xml version="1.0" encoding="utf-8"?>
<ds:datastoreItem xmlns:ds="http://schemas.openxmlformats.org/officeDocument/2006/customXml" ds:itemID="{D1AED456-4BBA-4D80-804D-E38623A1475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13ecae9-1bf8-458b-a4eb-dcb2f09f7ce5"/>
    <ds:schemaRef ds:uri="9cb87552-13df-4dc3-bfd0-9c1a482909a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CMWF_Template_Centennial_Jan2018</Template>
  <TotalTime>654</TotalTime>
  <Words>1737</Words>
  <Application>Microsoft Office PowerPoint</Application>
  <PresentationFormat>On-screen Show (4:3)</PresentationFormat>
  <Paragraphs>90</Paragraphs>
  <Slides>13</Slides>
  <Notes>1</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13</vt:i4>
      </vt:variant>
    </vt:vector>
  </HeadingPairs>
  <TitlesOfParts>
    <vt:vector size="24" baseType="lpstr">
      <vt:lpstr>Arial</vt:lpstr>
      <vt:lpstr>Berlingske Serif Text</vt:lpstr>
      <vt:lpstr>Calibri</vt:lpstr>
      <vt:lpstr>Georgia</vt:lpstr>
      <vt:lpstr>InterFace</vt:lpstr>
      <vt:lpstr>LucidaGrande</vt:lpstr>
      <vt:lpstr>Open Sans Light</vt:lpstr>
      <vt:lpstr>System Font Regular</vt:lpstr>
      <vt:lpstr>Trebuchet MS</vt:lpstr>
      <vt:lpstr>1_Office Theme</vt:lpstr>
      <vt:lpstr>2_Office Theme</vt:lpstr>
      <vt:lpstr>Do Americans Face Greater Mental Health and Economic Consequences from COVID-19?  Comparing the U.S. with Other High-Income Countries</vt:lpstr>
      <vt:lpstr>Survey highlights</vt:lpstr>
      <vt:lpstr>How we conducted this study</vt:lpstr>
      <vt:lpstr>Americans are more likely than people in other countries to report mental health concerns</vt:lpstr>
      <vt:lpstr>U.S. and U.K. adults have been less likely to get needed mental health care during COVID-19</vt:lpstr>
      <vt:lpstr>Americans were the most likely among survey respondents to report negative economic consequences stemming from COVID-19</vt:lpstr>
      <vt:lpstr>Americans are less likely than people in other countries to have a positive opinion of the government’s pandemic response</vt:lpstr>
      <vt:lpstr>Survey highlights</vt:lpstr>
      <vt:lpstr>Appendix</vt:lpstr>
      <vt:lpstr>Americans, Australians, and Canadians were the most likely to report losing a job or source of income because of the pandemic</vt:lpstr>
      <vt:lpstr>Compared to people in other countries, Americans who faced economic problems are the ones who most often face mental health problems</vt:lpstr>
      <vt:lpstr>People in all countries reported positive views of how health care practitioners have responded</vt:lpstr>
      <vt:lpstr>Why are people in other countries facing lower mental health and economic burdens than the U.S.?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Jen Wilson</dc:creator>
  <cp:lastModifiedBy>Samantha Chase</cp:lastModifiedBy>
  <cp:revision>104</cp:revision>
  <dcterms:created xsi:type="dcterms:W3CDTF">2018-01-16T15:08:05Z</dcterms:created>
  <dcterms:modified xsi:type="dcterms:W3CDTF">2020-08-05T12:23:05Z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0x010100774D760E2AA5C344BEEAA0AA50D92EAB</vt:lpwstr>
  </property>
  <property fmtid="{D5CDD505-2E9C-101B-9397-08002B2CF9AE}" pid="3" name="Order">
    <vt:r8>2878000</vt:r8>
  </property>
</Properties>
</file>