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xml" ContentType="application/vnd.openxmlformats-officedocument.presentationml.notesSlide+xml"/>
  <Override PartName="/ppt/charts/chart6.xml" ContentType="application/vnd.openxmlformats-officedocument.drawingml.chart+xml"/>
  <Override PartName="/ppt/theme/themeOverride1.xml" ContentType="application/vnd.openxmlformats-officedocument.themeOverr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4.xml" ContentType="application/vnd.openxmlformats-officedocument.presentationml.notesSl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5.xml" ContentType="application/vnd.openxmlformats-officedocument.presentationml.notesSlide+xml"/>
  <Override PartName="/ppt/charts/chart9.xml" ContentType="application/vnd.openxmlformats-officedocument.drawingml.chart+xml"/>
  <Override PartName="/ppt/theme/themeOverride2.xml" ContentType="application/vnd.openxmlformats-officedocument.themeOverride+xml"/>
  <Override PartName="/ppt/charts/chart10.xml" ContentType="application/vnd.openxmlformats-officedocument.drawingml.chart+xml"/>
  <Override PartName="/ppt/theme/themeOverride3.xml" ContentType="application/vnd.openxmlformats-officedocument.themeOverride+xml"/>
  <Override PartName="/ppt/notesSlides/notesSlide6.xml" ContentType="application/vnd.openxmlformats-officedocument.presentationml.notesSlide+xml"/>
  <Override PartName="/ppt/charts/chart11.xml" ContentType="application/vnd.openxmlformats-officedocument.drawingml.chart+xml"/>
  <Override PartName="/ppt/charts/style8.xml" ContentType="application/vnd.ms-office.chartstyle+xml"/>
  <Override PartName="/ppt/charts/colors8.xml" ContentType="application/vnd.ms-office.chartcolorstyle+xml"/>
  <Override PartName="/ppt/charts/chart12.xml" ContentType="application/vnd.openxmlformats-officedocument.drawingml.chart+xml"/>
  <Override PartName="/ppt/charts/style9.xml" ContentType="application/vnd.ms-office.chartstyle+xml"/>
  <Override PartName="/ppt/charts/colors9.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4"/>
  </p:sldMasterIdLst>
  <p:notesMasterIdLst>
    <p:notesMasterId r:id="rId15"/>
  </p:notesMasterIdLst>
  <p:handoutMasterIdLst>
    <p:handoutMasterId r:id="rId16"/>
  </p:handoutMasterIdLst>
  <p:sldIdLst>
    <p:sldId id="459" r:id="rId5"/>
    <p:sldId id="1619" r:id="rId6"/>
    <p:sldId id="1620" r:id="rId7"/>
    <p:sldId id="466" r:id="rId8"/>
    <p:sldId id="462" r:id="rId9"/>
    <p:sldId id="458" r:id="rId10"/>
    <p:sldId id="1621" r:id="rId11"/>
    <p:sldId id="422" r:id="rId12"/>
    <p:sldId id="1613" r:id="rId13"/>
    <p:sldId id="1615" r:id="rId14"/>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Sara R. Collins" initials="SRC" lastIdx="2" clrIdx="1">
    <p:extLst>
      <p:ext uri="{19B8F6BF-5375-455C-9EA6-DF929625EA0E}">
        <p15:presenceInfo xmlns:p15="http://schemas.microsoft.com/office/powerpoint/2012/main" userId="S::SRC@CMWF.org::dfbb467f-0fd7-48a6-a78e-014a35e76e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515A"/>
    <a:srgbClr val="4ABDBC"/>
    <a:srgbClr val="5F5A9D"/>
    <a:srgbClr val="E0E0E0"/>
    <a:srgbClr val="8ADAD2"/>
    <a:srgbClr val="9FE1DB"/>
    <a:srgbClr val="B6E8E3"/>
    <a:srgbClr val="CDEFEC"/>
    <a:srgbClr val="DFF5F3"/>
    <a:srgbClr val="EDF9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99"/>
    <p:restoredTop sz="95934" autoAdjust="0"/>
  </p:normalViewPr>
  <p:slideViewPr>
    <p:cSldViewPr snapToGrid="0">
      <p:cViewPr varScale="1">
        <p:scale>
          <a:sx n="115" d="100"/>
          <a:sy n="115" d="100"/>
        </p:scale>
        <p:origin x="1456" y="200"/>
      </p:cViewPr>
      <p:guideLst>
        <p:guide orient="horz" pos="1570"/>
        <p:guide pos="2988"/>
        <p:guide orient="horz" pos="1094"/>
        <p:guide pos="2490"/>
      </p:guideLst>
    </p:cSldViewPr>
  </p:slideViewPr>
  <p:notesTextViewPr>
    <p:cViewPr>
      <p:scale>
        <a:sx n="1" d="1"/>
        <a:sy n="1" d="1"/>
      </p:scale>
      <p:origin x="0" y="0"/>
    </p:cViewPr>
  </p:notesTextViewPr>
  <p:notesViewPr>
    <p:cSldViewPr snapToGrid="0">
      <p:cViewPr>
        <p:scale>
          <a:sx n="1" d="2"/>
          <a:sy n="1" d="2"/>
        </p:scale>
        <p:origin x="3472" y="12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Frame" userId="ded3f5c5-00e7-408d-9358-fc292cfa5078" providerId="ADAL" clId="{5B9A3CFA-6BA7-4655-A7F6-AC6EE705B518}"/>
    <pc:docChg chg="undo custSel modSld modMainMaster">
      <pc:chgData name="Paul Frame" userId="ded3f5c5-00e7-408d-9358-fc292cfa5078" providerId="ADAL" clId="{5B9A3CFA-6BA7-4655-A7F6-AC6EE705B518}" dt="2020-08-12T22:41:08.677" v="1402" actId="20577"/>
      <pc:docMkLst>
        <pc:docMk/>
      </pc:docMkLst>
      <pc:sldChg chg="modSp mod">
        <pc:chgData name="Paul Frame" userId="ded3f5c5-00e7-408d-9358-fc292cfa5078" providerId="ADAL" clId="{5B9A3CFA-6BA7-4655-A7F6-AC6EE705B518}" dt="2020-08-11T13:02:50.342" v="608" actId="20577"/>
        <pc:sldMkLst>
          <pc:docMk/>
          <pc:sldMk cId="1058252436" sldId="422"/>
        </pc:sldMkLst>
        <pc:spChg chg="mod">
          <ac:chgData name="Paul Frame" userId="ded3f5c5-00e7-408d-9358-fc292cfa5078" providerId="ADAL" clId="{5B9A3CFA-6BA7-4655-A7F6-AC6EE705B518}" dt="2020-08-11T13:02:50.342" v="608" actId="20577"/>
          <ac:spMkLst>
            <pc:docMk/>
            <pc:sldMk cId="1058252436" sldId="422"/>
            <ac:spMk id="4" creationId="{00000000-0000-0000-0000-000000000000}"/>
          </ac:spMkLst>
        </pc:spChg>
        <pc:spChg chg="mod">
          <ac:chgData name="Paul Frame" userId="ded3f5c5-00e7-408d-9358-fc292cfa5078" providerId="ADAL" clId="{5B9A3CFA-6BA7-4655-A7F6-AC6EE705B518}" dt="2020-08-10T23:30:45.245" v="262" actId="20577"/>
          <ac:spMkLst>
            <pc:docMk/>
            <pc:sldMk cId="1058252436" sldId="422"/>
            <ac:spMk id="10" creationId="{5CE2AE42-BE55-EA4B-8A47-D80FBD597F64}"/>
          </ac:spMkLst>
        </pc:spChg>
        <pc:graphicFrameChg chg="mod">
          <ac:chgData name="Paul Frame" userId="ded3f5c5-00e7-408d-9358-fc292cfa5078" providerId="ADAL" clId="{5B9A3CFA-6BA7-4655-A7F6-AC6EE705B518}" dt="2020-08-10T23:30:18.015" v="258"/>
          <ac:graphicFrameMkLst>
            <pc:docMk/>
            <pc:sldMk cId="1058252436" sldId="422"/>
            <ac:graphicFrameMk id="11" creationId="{7BF45526-962B-7945-A911-D23EF836049E}"/>
          </ac:graphicFrameMkLst>
        </pc:graphicFrameChg>
      </pc:sldChg>
      <pc:sldChg chg="modSp mod">
        <pc:chgData name="Paul Frame" userId="ded3f5c5-00e7-408d-9358-fc292cfa5078" providerId="ADAL" clId="{5B9A3CFA-6BA7-4655-A7F6-AC6EE705B518}" dt="2020-08-12T21:20:52.669" v="1286" actId="6549"/>
        <pc:sldMkLst>
          <pc:docMk/>
          <pc:sldMk cId="994118342" sldId="458"/>
        </pc:sldMkLst>
        <pc:spChg chg="mod">
          <ac:chgData name="Paul Frame" userId="ded3f5c5-00e7-408d-9358-fc292cfa5078" providerId="ADAL" clId="{5B9A3CFA-6BA7-4655-A7F6-AC6EE705B518}" dt="2020-08-12T21:20:52.669" v="1286" actId="6549"/>
          <ac:spMkLst>
            <pc:docMk/>
            <pc:sldMk cId="994118342" sldId="458"/>
            <ac:spMk id="11" creationId="{4162E9CC-6D44-ED4B-A062-F5EC9FC3836F}"/>
          </ac:spMkLst>
        </pc:spChg>
        <pc:spChg chg="mod">
          <ac:chgData name="Paul Frame" userId="ded3f5c5-00e7-408d-9358-fc292cfa5078" providerId="ADAL" clId="{5B9A3CFA-6BA7-4655-A7F6-AC6EE705B518}" dt="2020-08-12T21:20:40.349" v="1285" actId="6549"/>
          <ac:spMkLst>
            <pc:docMk/>
            <pc:sldMk cId="994118342" sldId="458"/>
            <ac:spMk id="13" creationId="{13BDA3FD-4F5F-6849-A613-88297B373ABB}"/>
          </ac:spMkLst>
        </pc:spChg>
        <pc:graphicFrameChg chg="mod">
          <ac:chgData name="Paul Frame" userId="ded3f5c5-00e7-408d-9358-fc292cfa5078" providerId="ADAL" clId="{5B9A3CFA-6BA7-4655-A7F6-AC6EE705B518}" dt="2020-08-11T13:04:12.882" v="615" actId="14100"/>
          <ac:graphicFrameMkLst>
            <pc:docMk/>
            <pc:sldMk cId="994118342" sldId="458"/>
            <ac:graphicFrameMk id="12" creationId="{99E588BD-4B75-2445-B78F-1778DC4D33E1}"/>
          </ac:graphicFrameMkLst>
        </pc:graphicFrameChg>
      </pc:sldChg>
      <pc:sldChg chg="modSp">
        <pc:chgData name="Paul Frame" userId="ded3f5c5-00e7-408d-9358-fc292cfa5078" providerId="ADAL" clId="{5B9A3CFA-6BA7-4655-A7F6-AC6EE705B518}" dt="2020-08-11T13:50:58.111" v="1147" actId="255"/>
        <pc:sldMkLst>
          <pc:docMk/>
          <pc:sldMk cId="1519316671" sldId="459"/>
        </pc:sldMkLst>
        <pc:spChg chg="mod">
          <ac:chgData name="Paul Frame" userId="ded3f5c5-00e7-408d-9358-fc292cfa5078" providerId="ADAL" clId="{5B9A3CFA-6BA7-4655-A7F6-AC6EE705B518}" dt="2020-08-10T23:02:34.245" v="6" actId="20577"/>
          <ac:spMkLst>
            <pc:docMk/>
            <pc:sldMk cId="1519316671" sldId="459"/>
            <ac:spMk id="2" creationId="{DB77AA51-6FB2-694B-A54F-8DA17DA3820F}"/>
          </ac:spMkLst>
        </pc:spChg>
        <pc:spChg chg="mod">
          <ac:chgData name="Paul Frame" userId="ded3f5c5-00e7-408d-9358-fc292cfa5078" providerId="ADAL" clId="{5B9A3CFA-6BA7-4655-A7F6-AC6EE705B518}" dt="2020-08-10T23:03:40.910" v="7" actId="947"/>
          <ac:spMkLst>
            <pc:docMk/>
            <pc:sldMk cId="1519316671" sldId="459"/>
            <ac:spMk id="6" creationId="{B2D5BDEE-6FFF-EB4B-B5B2-3AC0B8CD8D34}"/>
          </ac:spMkLst>
        </pc:spChg>
        <pc:graphicFrameChg chg="mod">
          <ac:chgData name="Paul Frame" userId="ded3f5c5-00e7-408d-9358-fc292cfa5078" providerId="ADAL" clId="{5B9A3CFA-6BA7-4655-A7F6-AC6EE705B518}" dt="2020-08-11T13:50:58.111" v="1147" actId="255"/>
          <ac:graphicFrameMkLst>
            <pc:docMk/>
            <pc:sldMk cId="1519316671" sldId="459"/>
            <ac:graphicFrameMk id="14" creationId="{467CE018-D524-1646-819B-6189614BB1EC}"/>
          </ac:graphicFrameMkLst>
        </pc:graphicFrameChg>
      </pc:sldChg>
      <pc:sldChg chg="modSp">
        <pc:chgData name="Paul Frame" userId="ded3f5c5-00e7-408d-9358-fc292cfa5078" providerId="ADAL" clId="{5B9A3CFA-6BA7-4655-A7F6-AC6EE705B518}" dt="2020-08-12T22:37:15.950" v="1400" actId="20577"/>
        <pc:sldMkLst>
          <pc:docMk/>
          <pc:sldMk cId="1092562430" sldId="462"/>
        </pc:sldMkLst>
        <pc:spChg chg="mod">
          <ac:chgData name="Paul Frame" userId="ded3f5c5-00e7-408d-9358-fc292cfa5078" providerId="ADAL" clId="{5B9A3CFA-6BA7-4655-A7F6-AC6EE705B518}" dt="2020-08-10T23:21:17.962" v="170" actId="20577"/>
          <ac:spMkLst>
            <pc:docMk/>
            <pc:sldMk cId="1092562430" sldId="462"/>
            <ac:spMk id="2" creationId="{F23BB5BE-036F-4495-B3AF-E77464CCAE67}"/>
          </ac:spMkLst>
        </pc:spChg>
        <pc:spChg chg="mod">
          <ac:chgData name="Paul Frame" userId="ded3f5c5-00e7-408d-9358-fc292cfa5078" providerId="ADAL" clId="{5B9A3CFA-6BA7-4655-A7F6-AC6EE705B518}" dt="2020-08-12T22:37:15.950" v="1400" actId="20577"/>
          <ac:spMkLst>
            <pc:docMk/>
            <pc:sldMk cId="1092562430" sldId="462"/>
            <ac:spMk id="4" creationId="{DBBEECC8-D74E-4D10-8B44-2EF78D7831A6}"/>
          </ac:spMkLst>
        </pc:spChg>
        <pc:graphicFrameChg chg="modGraphic">
          <ac:chgData name="Paul Frame" userId="ded3f5c5-00e7-408d-9358-fc292cfa5078" providerId="ADAL" clId="{5B9A3CFA-6BA7-4655-A7F6-AC6EE705B518}" dt="2020-08-11T12:54:05.843" v="354" actId="6549"/>
          <ac:graphicFrameMkLst>
            <pc:docMk/>
            <pc:sldMk cId="1092562430" sldId="462"/>
            <ac:graphicFrameMk id="9" creationId="{7D08F818-4FE7-4CF7-8D8A-EBA539907896}"/>
          </ac:graphicFrameMkLst>
        </pc:graphicFrameChg>
      </pc:sldChg>
      <pc:sldChg chg="modSp">
        <pc:chgData name="Paul Frame" userId="ded3f5c5-00e7-408d-9358-fc292cfa5078" providerId="ADAL" clId="{5B9A3CFA-6BA7-4655-A7F6-AC6EE705B518}" dt="2020-08-10T23:48:28.692" v="339" actId="20577"/>
        <pc:sldMkLst>
          <pc:docMk/>
          <pc:sldMk cId="427829170" sldId="466"/>
        </pc:sldMkLst>
        <pc:spChg chg="mod">
          <ac:chgData name="Paul Frame" userId="ded3f5c5-00e7-408d-9358-fc292cfa5078" providerId="ADAL" clId="{5B9A3CFA-6BA7-4655-A7F6-AC6EE705B518}" dt="2020-08-10T23:19:09.158" v="115"/>
          <ac:spMkLst>
            <pc:docMk/>
            <pc:sldMk cId="427829170" sldId="466"/>
            <ac:spMk id="4" creationId="{2D67A277-2FC0-4925-810A-DFEE07C5DCA2}"/>
          </ac:spMkLst>
        </pc:spChg>
        <pc:spChg chg="mod">
          <ac:chgData name="Paul Frame" userId="ded3f5c5-00e7-408d-9358-fc292cfa5078" providerId="ADAL" clId="{5B9A3CFA-6BA7-4655-A7F6-AC6EE705B518}" dt="2020-08-10T23:48:28.692" v="339" actId="20577"/>
          <ac:spMkLst>
            <pc:docMk/>
            <pc:sldMk cId="427829170" sldId="466"/>
            <ac:spMk id="6" creationId="{0BB99CF8-1FCF-471D-A6BD-593D7A7EC49C}"/>
          </ac:spMkLst>
        </pc:spChg>
      </pc:sldChg>
      <pc:sldChg chg="modSp mod">
        <pc:chgData name="Paul Frame" userId="ded3f5c5-00e7-408d-9358-fc292cfa5078" providerId="ADAL" clId="{5B9A3CFA-6BA7-4655-A7F6-AC6EE705B518}" dt="2020-08-12T22:41:08.677" v="1402" actId="20577"/>
        <pc:sldMkLst>
          <pc:docMk/>
          <pc:sldMk cId="618547326" sldId="1613"/>
        </pc:sldMkLst>
        <pc:spChg chg="mod">
          <ac:chgData name="Paul Frame" userId="ded3f5c5-00e7-408d-9358-fc292cfa5078" providerId="ADAL" clId="{5B9A3CFA-6BA7-4655-A7F6-AC6EE705B518}" dt="2020-08-10T23:33:24.872" v="291" actId="1076"/>
          <ac:spMkLst>
            <pc:docMk/>
            <pc:sldMk cId="618547326" sldId="1613"/>
            <ac:spMk id="2" creationId="{FC324D9A-9E12-B341-BD05-C1815A9BA5B3}"/>
          </ac:spMkLst>
        </pc:spChg>
        <pc:spChg chg="mod">
          <ac:chgData name="Paul Frame" userId="ded3f5c5-00e7-408d-9358-fc292cfa5078" providerId="ADAL" clId="{5B9A3CFA-6BA7-4655-A7F6-AC6EE705B518}" dt="2020-08-12T22:41:08.677" v="1402" actId="20577"/>
          <ac:spMkLst>
            <pc:docMk/>
            <pc:sldMk cId="618547326" sldId="1613"/>
            <ac:spMk id="11" creationId="{4162E9CC-6D44-ED4B-A062-F5EC9FC3836F}"/>
          </ac:spMkLst>
        </pc:spChg>
        <pc:spChg chg="mod">
          <ac:chgData name="Paul Frame" userId="ded3f5c5-00e7-408d-9358-fc292cfa5078" providerId="ADAL" clId="{5B9A3CFA-6BA7-4655-A7F6-AC6EE705B518}" dt="2020-08-12T21:23:33.925" v="1294" actId="6549"/>
          <ac:spMkLst>
            <pc:docMk/>
            <pc:sldMk cId="618547326" sldId="1613"/>
            <ac:spMk id="13" creationId="{13BDA3FD-4F5F-6849-A613-88297B373ABB}"/>
          </ac:spMkLst>
        </pc:spChg>
        <pc:spChg chg="mod">
          <ac:chgData name="Paul Frame" userId="ded3f5c5-00e7-408d-9358-fc292cfa5078" providerId="ADAL" clId="{5B9A3CFA-6BA7-4655-A7F6-AC6EE705B518}" dt="2020-08-12T21:23:59.371" v="1295" actId="6549"/>
          <ac:spMkLst>
            <pc:docMk/>
            <pc:sldMk cId="618547326" sldId="1613"/>
            <ac:spMk id="14" creationId="{F5586A89-B34D-4221-B3B2-10D424FA76AB}"/>
          </ac:spMkLst>
        </pc:spChg>
        <pc:graphicFrameChg chg="mod">
          <ac:chgData name="Paul Frame" userId="ded3f5c5-00e7-408d-9358-fc292cfa5078" providerId="ADAL" clId="{5B9A3CFA-6BA7-4655-A7F6-AC6EE705B518}" dt="2020-08-12T21:35:40.114" v="1388" actId="14100"/>
          <ac:graphicFrameMkLst>
            <pc:docMk/>
            <pc:sldMk cId="618547326" sldId="1613"/>
            <ac:graphicFrameMk id="7" creationId="{11D1456E-3C12-4EB5-BA28-8536947E07B6}"/>
          </ac:graphicFrameMkLst>
        </pc:graphicFrameChg>
        <pc:graphicFrameChg chg="mod">
          <ac:chgData name="Paul Frame" userId="ded3f5c5-00e7-408d-9358-fc292cfa5078" providerId="ADAL" clId="{5B9A3CFA-6BA7-4655-A7F6-AC6EE705B518}" dt="2020-08-12T21:35:40.114" v="1388" actId="14100"/>
          <ac:graphicFrameMkLst>
            <pc:docMk/>
            <pc:sldMk cId="618547326" sldId="1613"/>
            <ac:graphicFrameMk id="12" creationId="{99E588BD-4B75-2445-B78F-1778DC4D33E1}"/>
          </ac:graphicFrameMkLst>
        </pc:graphicFrameChg>
        <pc:cxnChg chg="mod">
          <ac:chgData name="Paul Frame" userId="ded3f5c5-00e7-408d-9358-fc292cfa5078" providerId="ADAL" clId="{5B9A3CFA-6BA7-4655-A7F6-AC6EE705B518}" dt="2020-08-12T21:35:55.463" v="1389" actId="14100"/>
          <ac:cxnSpMkLst>
            <pc:docMk/>
            <pc:sldMk cId="618547326" sldId="1613"/>
            <ac:cxnSpMk id="5" creationId="{2BE70E3A-CEB0-4AD9-A972-A23CFB5DA925}"/>
          </ac:cxnSpMkLst>
        </pc:cxnChg>
      </pc:sldChg>
      <pc:sldChg chg="modSp mod">
        <pc:chgData name="Paul Frame" userId="ded3f5c5-00e7-408d-9358-fc292cfa5078" providerId="ADAL" clId="{5B9A3CFA-6BA7-4655-A7F6-AC6EE705B518}" dt="2020-08-11T13:15:31.916" v="632" actId="27918"/>
        <pc:sldMkLst>
          <pc:docMk/>
          <pc:sldMk cId="2082836936" sldId="1615"/>
        </pc:sldMkLst>
        <pc:spChg chg="mod">
          <ac:chgData name="Paul Frame" userId="ded3f5c5-00e7-408d-9358-fc292cfa5078" providerId="ADAL" clId="{5B9A3CFA-6BA7-4655-A7F6-AC6EE705B518}" dt="2020-08-10T23:36:04.967" v="305" actId="20577"/>
          <ac:spMkLst>
            <pc:docMk/>
            <pc:sldMk cId="2082836936" sldId="1615"/>
            <ac:spMk id="2" creationId="{A655E991-9A32-4C85-A25B-C415C3F57F63}"/>
          </ac:spMkLst>
        </pc:spChg>
        <pc:spChg chg="mod">
          <ac:chgData name="Paul Frame" userId="ded3f5c5-00e7-408d-9358-fc292cfa5078" providerId="ADAL" clId="{5B9A3CFA-6BA7-4655-A7F6-AC6EE705B518}" dt="2020-08-10T23:36:15.495" v="310" actId="20577"/>
          <ac:spMkLst>
            <pc:docMk/>
            <pc:sldMk cId="2082836936" sldId="1615"/>
            <ac:spMk id="13" creationId="{B7887006-6243-4543-8C83-53E02A0964B1}"/>
          </ac:spMkLst>
        </pc:spChg>
        <pc:spChg chg="mod">
          <ac:chgData name="Paul Frame" userId="ded3f5c5-00e7-408d-9358-fc292cfa5078" providerId="ADAL" clId="{5B9A3CFA-6BA7-4655-A7F6-AC6EE705B518}" dt="2020-08-10T23:52:33.948" v="353" actId="1036"/>
          <ac:spMkLst>
            <pc:docMk/>
            <pc:sldMk cId="2082836936" sldId="1615"/>
            <ac:spMk id="32" creationId="{DD531351-19DA-4A13-B6EC-6BA53E126689}"/>
          </ac:spMkLst>
        </pc:spChg>
        <pc:spChg chg="mod">
          <ac:chgData name="Paul Frame" userId="ded3f5c5-00e7-408d-9358-fc292cfa5078" providerId="ADAL" clId="{5B9A3CFA-6BA7-4655-A7F6-AC6EE705B518}" dt="2020-08-11T12:57:39.685" v="426" actId="1035"/>
          <ac:spMkLst>
            <pc:docMk/>
            <pc:sldMk cId="2082836936" sldId="1615"/>
            <ac:spMk id="34" creationId="{3C419B0D-603E-4438-BE89-18D3FA1AC267}"/>
          </ac:spMkLst>
        </pc:spChg>
      </pc:sldChg>
      <pc:sldChg chg="addSp modSp mod">
        <pc:chgData name="Paul Frame" userId="ded3f5c5-00e7-408d-9358-fc292cfa5078" providerId="ADAL" clId="{5B9A3CFA-6BA7-4655-A7F6-AC6EE705B518}" dt="2020-08-11T13:48:14.250" v="1146" actId="20577"/>
        <pc:sldMkLst>
          <pc:docMk/>
          <pc:sldMk cId="3394501572" sldId="1619"/>
        </pc:sldMkLst>
        <pc:spChg chg="mod">
          <ac:chgData name="Paul Frame" userId="ded3f5c5-00e7-408d-9358-fc292cfa5078" providerId="ADAL" clId="{5B9A3CFA-6BA7-4655-A7F6-AC6EE705B518}" dt="2020-08-11T13:43:29.137" v="1117" actId="255"/>
          <ac:spMkLst>
            <pc:docMk/>
            <pc:sldMk cId="3394501572" sldId="1619"/>
            <ac:spMk id="3" creationId="{ABA9CD50-9AEA-4216-8E8A-998415F0DDCE}"/>
          </ac:spMkLst>
        </pc:spChg>
        <pc:spChg chg="mod">
          <ac:chgData name="Paul Frame" userId="ded3f5c5-00e7-408d-9358-fc292cfa5078" providerId="ADAL" clId="{5B9A3CFA-6BA7-4655-A7F6-AC6EE705B518}" dt="2020-08-11T13:48:14.250" v="1146" actId="20577"/>
          <ac:spMkLst>
            <pc:docMk/>
            <pc:sldMk cId="3394501572" sldId="1619"/>
            <ac:spMk id="6" creationId="{1637DAAC-ED4B-7549-A224-7118EDED0B42}"/>
          </ac:spMkLst>
        </pc:spChg>
        <pc:spChg chg="mod">
          <ac:chgData name="Paul Frame" userId="ded3f5c5-00e7-408d-9358-fc292cfa5078" providerId="ADAL" clId="{5B9A3CFA-6BA7-4655-A7F6-AC6EE705B518}" dt="2020-08-11T13:46:41.590" v="1138" actId="6549"/>
          <ac:spMkLst>
            <pc:docMk/>
            <pc:sldMk cId="3394501572" sldId="1619"/>
            <ac:spMk id="10" creationId="{FD81A279-CFB5-47C2-B129-A9D47F2B524B}"/>
          </ac:spMkLst>
        </pc:spChg>
        <pc:spChg chg="add mod">
          <ac:chgData name="Paul Frame" userId="ded3f5c5-00e7-408d-9358-fc292cfa5078" providerId="ADAL" clId="{5B9A3CFA-6BA7-4655-A7F6-AC6EE705B518}" dt="2020-08-11T13:43:29.137" v="1117" actId="255"/>
          <ac:spMkLst>
            <pc:docMk/>
            <pc:sldMk cId="3394501572" sldId="1619"/>
            <ac:spMk id="11" creationId="{9B10DD23-E440-46AF-99A2-F5D715A39EE5}"/>
          </ac:spMkLst>
        </pc:spChg>
        <pc:spChg chg="add mod">
          <ac:chgData name="Paul Frame" userId="ded3f5c5-00e7-408d-9358-fc292cfa5078" providerId="ADAL" clId="{5B9A3CFA-6BA7-4655-A7F6-AC6EE705B518}" dt="2020-08-11T13:43:29.137" v="1117" actId="255"/>
          <ac:spMkLst>
            <pc:docMk/>
            <pc:sldMk cId="3394501572" sldId="1619"/>
            <ac:spMk id="12" creationId="{E4FE1A20-2F2A-4B19-9632-30868E7DEC47}"/>
          </ac:spMkLst>
        </pc:spChg>
        <pc:spChg chg="add mod">
          <ac:chgData name="Paul Frame" userId="ded3f5c5-00e7-408d-9358-fc292cfa5078" providerId="ADAL" clId="{5B9A3CFA-6BA7-4655-A7F6-AC6EE705B518}" dt="2020-08-11T13:43:29.137" v="1117" actId="255"/>
          <ac:spMkLst>
            <pc:docMk/>
            <pc:sldMk cId="3394501572" sldId="1619"/>
            <ac:spMk id="13" creationId="{34B331CB-E078-4681-B4F6-7BA6C2FB9242}"/>
          </ac:spMkLst>
        </pc:spChg>
        <pc:spChg chg="add mod">
          <ac:chgData name="Paul Frame" userId="ded3f5c5-00e7-408d-9358-fc292cfa5078" providerId="ADAL" clId="{5B9A3CFA-6BA7-4655-A7F6-AC6EE705B518}" dt="2020-08-11T13:43:29.137" v="1117" actId="255"/>
          <ac:spMkLst>
            <pc:docMk/>
            <pc:sldMk cId="3394501572" sldId="1619"/>
            <ac:spMk id="14" creationId="{7579B6AA-89E6-481D-A0C9-FD001BB43946}"/>
          </ac:spMkLst>
        </pc:spChg>
        <pc:spChg chg="mod">
          <ac:chgData name="Paul Frame" userId="ded3f5c5-00e7-408d-9358-fc292cfa5078" providerId="ADAL" clId="{5B9A3CFA-6BA7-4655-A7F6-AC6EE705B518}" dt="2020-08-11T13:46:45.378" v="1140" actId="6549"/>
          <ac:spMkLst>
            <pc:docMk/>
            <pc:sldMk cId="3394501572" sldId="1619"/>
            <ac:spMk id="19" creationId="{7CE448F9-EC37-4570-9C17-BF22FBA8721C}"/>
          </ac:spMkLst>
        </pc:spChg>
        <pc:graphicFrameChg chg="mod">
          <ac:chgData name="Paul Frame" userId="ded3f5c5-00e7-408d-9358-fc292cfa5078" providerId="ADAL" clId="{5B9A3CFA-6BA7-4655-A7F6-AC6EE705B518}" dt="2020-08-11T13:43:46.228" v="1118" actId="255"/>
          <ac:graphicFrameMkLst>
            <pc:docMk/>
            <pc:sldMk cId="3394501572" sldId="1619"/>
            <ac:graphicFrameMk id="8" creationId="{23AF0369-4A8B-4E05-A14C-A3486B3521D5}"/>
          </ac:graphicFrameMkLst>
        </pc:graphicFrameChg>
        <pc:graphicFrameChg chg="mod">
          <ac:chgData name="Paul Frame" userId="ded3f5c5-00e7-408d-9358-fc292cfa5078" providerId="ADAL" clId="{5B9A3CFA-6BA7-4655-A7F6-AC6EE705B518}" dt="2020-08-11T13:44:22.405" v="1123"/>
          <ac:graphicFrameMkLst>
            <pc:docMk/>
            <pc:sldMk cId="3394501572" sldId="1619"/>
            <ac:graphicFrameMk id="18" creationId="{5E817B79-038A-4E66-A021-5E88267DEE9E}"/>
          </ac:graphicFrameMkLst>
        </pc:graphicFrameChg>
        <pc:cxnChg chg="mod">
          <ac:chgData name="Paul Frame" userId="ded3f5c5-00e7-408d-9358-fc292cfa5078" providerId="ADAL" clId="{5B9A3CFA-6BA7-4655-A7F6-AC6EE705B518}" dt="2020-08-11T13:41:01.644" v="1109" actId="14100"/>
          <ac:cxnSpMkLst>
            <pc:docMk/>
            <pc:sldMk cId="3394501572" sldId="1619"/>
            <ac:cxnSpMk id="21" creationId="{4D6BD98F-4EC6-4559-806A-31AE2AECBDDE}"/>
          </ac:cxnSpMkLst>
        </pc:cxnChg>
      </pc:sldChg>
      <pc:sldChg chg="modSp">
        <pc:chgData name="Paul Frame" userId="ded3f5c5-00e7-408d-9358-fc292cfa5078" providerId="ADAL" clId="{5B9A3CFA-6BA7-4655-A7F6-AC6EE705B518}" dt="2020-08-12T21:22:18.093" v="1292" actId="14100"/>
        <pc:sldMkLst>
          <pc:docMk/>
          <pc:sldMk cId="3118561554" sldId="1620"/>
        </pc:sldMkLst>
        <pc:spChg chg="mod">
          <ac:chgData name="Paul Frame" userId="ded3f5c5-00e7-408d-9358-fc292cfa5078" providerId="ADAL" clId="{5B9A3CFA-6BA7-4655-A7F6-AC6EE705B518}" dt="2020-08-10T23:17:39.881" v="110" actId="20577"/>
          <ac:spMkLst>
            <pc:docMk/>
            <pc:sldMk cId="3118561554" sldId="1620"/>
            <ac:spMk id="2" creationId="{0B49E002-1423-E640-BF1A-D99CEFB48158}"/>
          </ac:spMkLst>
        </pc:spChg>
        <pc:spChg chg="mod">
          <ac:chgData name="Paul Frame" userId="ded3f5c5-00e7-408d-9358-fc292cfa5078" providerId="ADAL" clId="{5B9A3CFA-6BA7-4655-A7F6-AC6EE705B518}" dt="2020-08-12T21:22:18.093" v="1292" actId="14100"/>
          <ac:spMkLst>
            <pc:docMk/>
            <pc:sldMk cId="3118561554" sldId="1620"/>
            <ac:spMk id="4" creationId="{00000000-0000-0000-0000-000000000000}"/>
          </ac:spMkLst>
        </pc:spChg>
        <pc:graphicFrameChg chg="mod">
          <ac:chgData name="Paul Frame" userId="ded3f5c5-00e7-408d-9358-fc292cfa5078" providerId="ADAL" clId="{5B9A3CFA-6BA7-4655-A7F6-AC6EE705B518}" dt="2020-08-11T13:51:16.442" v="1148" actId="255"/>
          <ac:graphicFrameMkLst>
            <pc:docMk/>
            <pc:sldMk cId="3118561554" sldId="1620"/>
            <ac:graphicFrameMk id="9" creationId="{D439E929-FF3E-B54D-8D95-F2CBC5728B46}"/>
          </ac:graphicFrameMkLst>
        </pc:graphicFrameChg>
      </pc:sldChg>
      <pc:sldChg chg="modSp">
        <pc:chgData name="Paul Frame" userId="ded3f5c5-00e7-408d-9358-fc292cfa5078" providerId="ADAL" clId="{5B9A3CFA-6BA7-4655-A7F6-AC6EE705B518}" dt="2020-08-10T23:49:05.096" v="340" actId="14100"/>
        <pc:sldMkLst>
          <pc:docMk/>
          <pc:sldMk cId="1431891570" sldId="1621"/>
        </pc:sldMkLst>
        <pc:spChg chg="mod">
          <ac:chgData name="Paul Frame" userId="ded3f5c5-00e7-408d-9358-fc292cfa5078" providerId="ADAL" clId="{5B9A3CFA-6BA7-4655-A7F6-AC6EE705B518}" dt="2020-08-10T23:49:05.096" v="340" actId="14100"/>
          <ac:spMkLst>
            <pc:docMk/>
            <pc:sldMk cId="1431891570" sldId="1621"/>
            <ac:spMk id="6" creationId="{23982AAC-7B42-4B9F-932F-A584CFE985E8}"/>
          </ac:spMkLst>
        </pc:spChg>
      </pc:sldChg>
      <pc:sldMasterChg chg="modSldLayout">
        <pc:chgData name="Paul Frame" userId="ded3f5c5-00e7-408d-9358-fc292cfa5078" providerId="ADAL" clId="{5B9A3CFA-6BA7-4655-A7F6-AC6EE705B518}" dt="2020-08-10T23:01:34.662" v="1" actId="20577"/>
        <pc:sldMasterMkLst>
          <pc:docMk/>
          <pc:sldMasterMk cId="1241911007" sldId="2147483680"/>
        </pc:sldMasterMkLst>
        <pc:sldLayoutChg chg="modSp">
          <pc:chgData name="Paul Frame" userId="ded3f5c5-00e7-408d-9358-fc292cfa5078" providerId="ADAL" clId="{5B9A3CFA-6BA7-4655-A7F6-AC6EE705B518}" dt="2020-08-10T23:01:34.662" v="1" actId="20577"/>
          <pc:sldLayoutMkLst>
            <pc:docMk/>
            <pc:sldMasterMk cId="1241911007" sldId="2147483680"/>
            <pc:sldLayoutMk cId="1042219734" sldId="2147483725"/>
          </pc:sldLayoutMkLst>
          <pc:spChg chg="mod">
            <ac:chgData name="Paul Frame" userId="ded3f5c5-00e7-408d-9358-fc292cfa5078" providerId="ADAL" clId="{5B9A3CFA-6BA7-4655-A7F6-AC6EE705B518}" dt="2020-08-10T23:01:34.662" v="1" actId="20577"/>
            <ac:spMkLst>
              <pc:docMk/>
              <pc:sldMasterMk cId="1241911007" sldId="2147483680"/>
              <pc:sldLayoutMk cId="1042219734" sldId="2147483725"/>
              <ac:spMk id="11" creationId="{1FBB0A6E-248A-564A-844A-DCD00D693414}"/>
            </ac:spMkLst>
          </pc:spChg>
        </pc:sldLayoutChg>
      </pc:sldMasterChg>
    </pc:docChg>
  </pc:docChgLst>
  <pc:docChgLst>
    <pc:chgData name="Gabriella Aboulafia" userId="f928323e-fa3a-4b63-ac96-0ad6fdbee525" providerId="ADAL" clId="{75FFFF83-D390-4E5E-AAE8-2DEAE3D5753A}"/>
    <pc:docChg chg="undo addSld delSld modSld sldOrd">
      <pc:chgData name="Gabriella Aboulafia" userId="f928323e-fa3a-4b63-ac96-0ad6fdbee525" providerId="ADAL" clId="{75FFFF83-D390-4E5E-AAE8-2DEAE3D5753A}" dt="2020-08-04T14:59:19.957" v="95" actId="2696"/>
      <pc:docMkLst>
        <pc:docMk/>
      </pc:docMkLst>
      <pc:sldChg chg="modSp">
        <pc:chgData name="Gabriella Aboulafia" userId="f928323e-fa3a-4b63-ac96-0ad6fdbee525" providerId="ADAL" clId="{75FFFF83-D390-4E5E-AAE8-2DEAE3D5753A}" dt="2020-08-04T14:30:52.345" v="89" actId="20577"/>
        <pc:sldMkLst>
          <pc:docMk/>
          <pc:sldMk cId="1058252436" sldId="422"/>
        </pc:sldMkLst>
        <pc:spChg chg="mod">
          <ac:chgData name="Gabriella Aboulafia" userId="f928323e-fa3a-4b63-ac96-0ad6fdbee525" providerId="ADAL" clId="{75FFFF83-D390-4E5E-AAE8-2DEAE3D5753A}" dt="2020-08-04T14:30:52.345" v="89" actId="20577"/>
          <ac:spMkLst>
            <pc:docMk/>
            <pc:sldMk cId="1058252436" sldId="422"/>
            <ac:spMk id="2" creationId="{CC3F2EEC-A100-5246-8A5E-2EFF625748E8}"/>
          </ac:spMkLst>
        </pc:spChg>
      </pc:sldChg>
      <pc:sldChg chg="modSp">
        <pc:chgData name="Gabriella Aboulafia" userId="f928323e-fa3a-4b63-ac96-0ad6fdbee525" providerId="ADAL" clId="{75FFFF83-D390-4E5E-AAE8-2DEAE3D5753A}" dt="2020-08-04T14:30:14.613" v="71"/>
        <pc:sldMkLst>
          <pc:docMk/>
          <pc:sldMk cId="994118342" sldId="458"/>
        </pc:sldMkLst>
        <pc:spChg chg="mod">
          <ac:chgData name="Gabriella Aboulafia" userId="f928323e-fa3a-4b63-ac96-0ad6fdbee525" providerId="ADAL" clId="{75FFFF83-D390-4E5E-AAE8-2DEAE3D5753A}" dt="2020-08-04T14:30:14.613" v="71"/>
          <ac:spMkLst>
            <pc:docMk/>
            <pc:sldMk cId="994118342" sldId="458"/>
            <ac:spMk id="2" creationId="{FC324D9A-9E12-B341-BD05-C1815A9BA5B3}"/>
          </ac:spMkLst>
        </pc:spChg>
      </pc:sldChg>
      <pc:sldChg chg="modSp">
        <pc:chgData name="Gabriella Aboulafia" userId="f928323e-fa3a-4b63-ac96-0ad6fdbee525" providerId="ADAL" clId="{75FFFF83-D390-4E5E-AAE8-2DEAE3D5753A}" dt="2020-08-04T13:18:41.722" v="1"/>
        <pc:sldMkLst>
          <pc:docMk/>
          <pc:sldMk cId="1519316671" sldId="459"/>
        </pc:sldMkLst>
        <pc:graphicFrameChg chg="mod">
          <ac:chgData name="Gabriella Aboulafia" userId="f928323e-fa3a-4b63-ac96-0ad6fdbee525" providerId="ADAL" clId="{75FFFF83-D390-4E5E-AAE8-2DEAE3D5753A}" dt="2020-08-04T13:18:41.722" v="1"/>
          <ac:graphicFrameMkLst>
            <pc:docMk/>
            <pc:sldMk cId="1519316671" sldId="459"/>
            <ac:graphicFrameMk id="14" creationId="{467CE018-D524-1646-819B-6189614BB1EC}"/>
          </ac:graphicFrameMkLst>
        </pc:graphicFrameChg>
      </pc:sldChg>
      <pc:sldChg chg="modSp">
        <pc:chgData name="Gabriella Aboulafia" userId="f928323e-fa3a-4b63-ac96-0ad6fdbee525" providerId="ADAL" clId="{75FFFF83-D390-4E5E-AAE8-2DEAE3D5753A}" dt="2020-08-04T13:19:32.194" v="27" actId="20577"/>
        <pc:sldMkLst>
          <pc:docMk/>
          <pc:sldMk cId="1092562430" sldId="462"/>
        </pc:sldMkLst>
        <pc:spChg chg="mod">
          <ac:chgData name="Gabriella Aboulafia" userId="f928323e-fa3a-4b63-ac96-0ad6fdbee525" providerId="ADAL" clId="{75FFFF83-D390-4E5E-AAE8-2DEAE3D5753A}" dt="2020-08-04T13:19:32.194" v="27" actId="20577"/>
          <ac:spMkLst>
            <pc:docMk/>
            <pc:sldMk cId="1092562430" sldId="462"/>
            <ac:spMk id="4" creationId="{DBBEECC8-D74E-4D10-8B44-2EF78D7831A6}"/>
          </ac:spMkLst>
        </pc:spChg>
      </pc:sldChg>
      <pc:sldChg chg="modSp add del ord">
        <pc:chgData name="Gabriella Aboulafia" userId="f928323e-fa3a-4b63-ac96-0ad6fdbee525" providerId="ADAL" clId="{75FFFF83-D390-4E5E-AAE8-2DEAE3D5753A}" dt="2020-08-04T14:55:48.236" v="94"/>
        <pc:sldMkLst>
          <pc:docMk/>
          <pc:sldMk cId="427829170" sldId="466"/>
        </pc:sldMkLst>
        <pc:spChg chg="mod">
          <ac:chgData name="Gabriella Aboulafia" userId="f928323e-fa3a-4b63-ac96-0ad6fdbee525" providerId="ADAL" clId="{75FFFF83-D390-4E5E-AAE8-2DEAE3D5753A}" dt="2020-08-04T14:29:06.269" v="70" actId="20577"/>
          <ac:spMkLst>
            <pc:docMk/>
            <pc:sldMk cId="427829170" sldId="466"/>
            <ac:spMk id="2" creationId="{02B3C628-37E1-4041-8DFB-5889CB1B0993}"/>
          </ac:spMkLst>
        </pc:spChg>
      </pc:sldChg>
      <pc:sldChg chg="modSp">
        <pc:chgData name="Gabriella Aboulafia" userId="f928323e-fa3a-4b63-ac96-0ad6fdbee525" providerId="ADAL" clId="{75FFFF83-D390-4E5E-AAE8-2DEAE3D5753A}" dt="2020-08-04T14:31:23.329" v="90"/>
        <pc:sldMkLst>
          <pc:docMk/>
          <pc:sldMk cId="2082836936" sldId="1615"/>
        </pc:sldMkLst>
        <pc:spChg chg="mod">
          <ac:chgData name="Gabriella Aboulafia" userId="f928323e-fa3a-4b63-ac96-0ad6fdbee525" providerId="ADAL" clId="{75FFFF83-D390-4E5E-AAE8-2DEAE3D5753A}" dt="2020-08-04T14:31:23.329" v="90"/>
          <ac:spMkLst>
            <pc:docMk/>
            <pc:sldMk cId="2082836936" sldId="1615"/>
            <ac:spMk id="2" creationId="{A655E991-9A32-4C85-A25B-C415C3F57F63}"/>
          </ac:spMkLst>
        </pc:spChg>
      </pc:sldChg>
      <pc:sldChg chg="modSp">
        <pc:chgData name="Gabriella Aboulafia" userId="f928323e-fa3a-4b63-ac96-0ad6fdbee525" providerId="ADAL" clId="{75FFFF83-D390-4E5E-AAE8-2DEAE3D5753A}" dt="2020-08-04T14:27:35.037" v="37"/>
        <pc:sldMkLst>
          <pc:docMk/>
          <pc:sldMk cId="3394501572" sldId="1619"/>
        </pc:sldMkLst>
        <pc:spChg chg="mod">
          <ac:chgData name="Gabriella Aboulafia" userId="f928323e-fa3a-4b63-ac96-0ad6fdbee525" providerId="ADAL" clId="{75FFFF83-D390-4E5E-AAE8-2DEAE3D5753A}" dt="2020-08-04T14:27:35.037" v="37"/>
          <ac:spMkLst>
            <pc:docMk/>
            <pc:sldMk cId="3394501572" sldId="1619"/>
            <ac:spMk id="2" creationId="{DF63C9DF-5F0F-41A9-87B8-79A0D7247656}"/>
          </ac:spMkLst>
        </pc:spChg>
      </pc:sldChg>
      <pc:sldChg chg="modSp">
        <pc:chgData name="Gabriella Aboulafia" userId="f928323e-fa3a-4b63-ac96-0ad6fdbee525" providerId="ADAL" clId="{75FFFF83-D390-4E5E-AAE8-2DEAE3D5753A}" dt="2020-08-04T14:28:09.701" v="42" actId="20577"/>
        <pc:sldMkLst>
          <pc:docMk/>
          <pc:sldMk cId="3118561554" sldId="1620"/>
        </pc:sldMkLst>
        <pc:spChg chg="mod">
          <ac:chgData name="Gabriella Aboulafia" userId="f928323e-fa3a-4b63-ac96-0ad6fdbee525" providerId="ADAL" clId="{75FFFF83-D390-4E5E-AAE8-2DEAE3D5753A}" dt="2020-08-04T14:28:09.701" v="42" actId="20577"/>
          <ac:spMkLst>
            <pc:docMk/>
            <pc:sldMk cId="3118561554" sldId="1620"/>
            <ac:spMk id="2" creationId="{0B49E002-1423-E640-BF1A-D99CEFB48158}"/>
          </ac:spMkLst>
        </pc:spChg>
        <pc:spChg chg="mod">
          <ac:chgData name="Gabriella Aboulafia" userId="f928323e-fa3a-4b63-ac96-0ad6fdbee525" providerId="ADAL" clId="{75FFFF83-D390-4E5E-AAE8-2DEAE3D5753A}" dt="2020-08-04T13:19:01.392" v="4" actId="20577"/>
          <ac:spMkLst>
            <pc:docMk/>
            <pc:sldMk cId="3118561554" sldId="1620"/>
            <ac:spMk id="4" creationId="{00000000-0000-0000-0000-000000000000}"/>
          </ac:spMkLst>
        </pc:spChg>
      </pc:sldChg>
      <pc:sldChg chg="modSp">
        <pc:chgData name="Gabriella Aboulafia" userId="f928323e-fa3a-4b63-ac96-0ad6fdbee525" providerId="ADAL" clId="{75FFFF83-D390-4E5E-AAE8-2DEAE3D5753A}" dt="2020-08-04T14:30:31.277" v="79" actId="20577"/>
        <pc:sldMkLst>
          <pc:docMk/>
          <pc:sldMk cId="1431891570" sldId="1621"/>
        </pc:sldMkLst>
        <pc:spChg chg="mod">
          <ac:chgData name="Gabriella Aboulafia" userId="f928323e-fa3a-4b63-ac96-0ad6fdbee525" providerId="ADAL" clId="{75FFFF83-D390-4E5E-AAE8-2DEAE3D5753A}" dt="2020-08-04T14:30:31.277" v="79" actId="20577"/>
          <ac:spMkLst>
            <pc:docMk/>
            <pc:sldMk cId="1431891570" sldId="1621"/>
            <ac:spMk id="2" creationId="{9F718F32-B042-423F-844C-20F01E0B045B}"/>
          </ac:spMkLst>
        </pc:spChg>
      </pc:sldChg>
      <pc:sldChg chg="add del">
        <pc:chgData name="Gabriella Aboulafia" userId="f928323e-fa3a-4b63-ac96-0ad6fdbee525" providerId="ADAL" clId="{75FFFF83-D390-4E5E-AAE8-2DEAE3D5753A}" dt="2020-08-04T14:59:19.957" v="95" actId="2696"/>
        <pc:sldMkLst>
          <pc:docMk/>
          <pc:sldMk cId="3202970256" sldId="1622"/>
        </pc:sldMkLst>
      </pc:sldChg>
    </pc:docChg>
  </pc:docChgLst>
  <pc:docChgLst>
    <pc:chgData name="Jen Wilson" userId="000f367a-3246-491c-88b4-803a33f58a8b" providerId="ADAL" clId="{D9BE653B-CFA9-AC4D-9ACA-CD4408090A59}"/>
    <pc:docChg chg="modSld">
      <pc:chgData name="Jen Wilson" userId="000f367a-3246-491c-88b4-803a33f58a8b" providerId="ADAL" clId="{D9BE653B-CFA9-AC4D-9ACA-CD4408090A59}" dt="2020-08-18T19:36:10.556" v="23" actId="27918"/>
      <pc:docMkLst>
        <pc:docMk/>
      </pc:docMkLst>
      <pc:sldChg chg="mod">
        <pc:chgData name="Jen Wilson" userId="000f367a-3246-491c-88b4-803a33f58a8b" providerId="ADAL" clId="{D9BE653B-CFA9-AC4D-9ACA-CD4408090A59}" dt="2020-08-18T19:12:18.752" v="13" actId="27918"/>
        <pc:sldMkLst>
          <pc:docMk/>
          <pc:sldMk cId="1058252436" sldId="422"/>
        </pc:sldMkLst>
      </pc:sldChg>
      <pc:sldChg chg="mod">
        <pc:chgData name="Jen Wilson" userId="000f367a-3246-491c-88b4-803a33f58a8b" providerId="ADAL" clId="{D9BE653B-CFA9-AC4D-9ACA-CD4408090A59}" dt="2020-08-18T19:00:54.734" v="9" actId="27918"/>
        <pc:sldMkLst>
          <pc:docMk/>
          <pc:sldMk cId="994118342" sldId="458"/>
        </pc:sldMkLst>
      </pc:sldChg>
      <pc:sldChg chg="mod">
        <pc:chgData name="Jen Wilson" userId="000f367a-3246-491c-88b4-803a33f58a8b" providerId="ADAL" clId="{D9BE653B-CFA9-AC4D-9ACA-CD4408090A59}" dt="2020-08-18T16:29:46.876" v="1" actId="27918"/>
        <pc:sldMkLst>
          <pc:docMk/>
          <pc:sldMk cId="1519316671" sldId="459"/>
        </pc:sldMkLst>
      </pc:sldChg>
      <pc:sldChg chg="mod">
        <pc:chgData name="Jen Wilson" userId="000f367a-3246-491c-88b4-803a33f58a8b" providerId="ADAL" clId="{D9BE653B-CFA9-AC4D-9ACA-CD4408090A59}" dt="2020-08-18T18:32:50.158" v="7" actId="27918"/>
        <pc:sldMkLst>
          <pc:docMk/>
          <pc:sldMk cId="427829170" sldId="466"/>
        </pc:sldMkLst>
      </pc:sldChg>
      <pc:sldChg chg="mod">
        <pc:chgData name="Jen Wilson" userId="000f367a-3246-491c-88b4-803a33f58a8b" providerId="ADAL" clId="{D9BE653B-CFA9-AC4D-9ACA-CD4408090A59}" dt="2020-08-18T19:29:15.608" v="19" actId="27918"/>
        <pc:sldMkLst>
          <pc:docMk/>
          <pc:sldMk cId="618547326" sldId="1613"/>
        </pc:sldMkLst>
      </pc:sldChg>
      <pc:sldChg chg="mod">
        <pc:chgData name="Jen Wilson" userId="000f367a-3246-491c-88b4-803a33f58a8b" providerId="ADAL" clId="{D9BE653B-CFA9-AC4D-9ACA-CD4408090A59}" dt="2020-08-18T19:36:10.556" v="23" actId="27918"/>
        <pc:sldMkLst>
          <pc:docMk/>
          <pc:sldMk cId="2082836936" sldId="1615"/>
        </pc:sldMkLst>
      </pc:sldChg>
      <pc:sldChg chg="mod">
        <pc:chgData name="Jen Wilson" userId="000f367a-3246-491c-88b4-803a33f58a8b" providerId="ADAL" clId="{D9BE653B-CFA9-AC4D-9ACA-CD4408090A59}" dt="2020-08-18T16:51:40.042" v="3" actId="27918"/>
        <pc:sldMkLst>
          <pc:docMk/>
          <pc:sldMk cId="3394501572" sldId="1619"/>
        </pc:sldMkLst>
      </pc:sldChg>
      <pc:sldChg chg="mod">
        <pc:chgData name="Jen Wilson" userId="000f367a-3246-491c-88b4-803a33f58a8b" providerId="ADAL" clId="{D9BE653B-CFA9-AC4D-9ACA-CD4408090A59}" dt="2020-08-18T17:01:24.259" v="5" actId="27918"/>
        <pc:sldMkLst>
          <pc:docMk/>
          <pc:sldMk cId="3118561554" sldId="1620"/>
        </pc:sldMkLst>
      </pc:sldChg>
      <pc:sldChg chg="mod">
        <pc:chgData name="Jen Wilson" userId="000f367a-3246-491c-88b4-803a33f58a8b" providerId="ADAL" clId="{D9BE653B-CFA9-AC4D-9ACA-CD4408090A59}" dt="2020-08-18T19:06:52.418" v="11" actId="27918"/>
        <pc:sldMkLst>
          <pc:docMk/>
          <pc:sldMk cId="1431891570" sldId="1621"/>
        </pc:sldMkLst>
      </pc:sldChg>
    </pc:docChg>
  </pc:docChgLst>
  <pc:docChgLst>
    <pc:chgData name="Paul" userId="ded3f5c5-00e7-408d-9358-fc292cfa5078" providerId="ADAL" clId="{5B9A3CFA-6BA7-4655-A7F6-AC6EE705B518}"/>
    <pc:docChg chg="modSld">
      <pc:chgData name="Paul" userId="ded3f5c5-00e7-408d-9358-fc292cfa5078" providerId="ADAL" clId="{5B9A3CFA-6BA7-4655-A7F6-AC6EE705B518}" dt="2020-08-14T17:09:00.259" v="17" actId="20577"/>
      <pc:docMkLst>
        <pc:docMk/>
      </pc:docMkLst>
      <pc:sldChg chg="modSp">
        <pc:chgData name="Paul" userId="ded3f5c5-00e7-408d-9358-fc292cfa5078" providerId="ADAL" clId="{5B9A3CFA-6BA7-4655-A7F6-AC6EE705B518}" dt="2020-08-14T17:09:00.259" v="17" actId="20577"/>
        <pc:sldMkLst>
          <pc:docMk/>
          <pc:sldMk cId="618547326" sldId="1613"/>
        </pc:sldMkLst>
        <pc:spChg chg="mod">
          <ac:chgData name="Paul" userId="ded3f5c5-00e7-408d-9358-fc292cfa5078" providerId="ADAL" clId="{5B9A3CFA-6BA7-4655-A7F6-AC6EE705B518}" dt="2020-08-14T17:09:00.259" v="17" actId="20577"/>
          <ac:spMkLst>
            <pc:docMk/>
            <pc:sldMk cId="618547326" sldId="1613"/>
            <ac:spMk id="11" creationId="{4162E9CC-6D44-ED4B-A062-F5EC9FC3836F}"/>
          </ac:spMkLst>
        </pc:spChg>
      </pc:sldChg>
    </pc:docChg>
  </pc:docChgLst>
  <pc:docChgLst>
    <pc:chgData name="Munira Gunja" userId="74f460f7-66e3-40e9-8405-3d43e8edf2b7" providerId="ADAL" clId="{81D10ECB-AF84-438B-A133-91A3A7181FE1}"/>
    <pc:docChg chg="custSel modSld">
      <pc:chgData name="Munira Gunja" userId="74f460f7-66e3-40e9-8405-3d43e8edf2b7" providerId="ADAL" clId="{81D10ECB-AF84-438B-A133-91A3A7181FE1}" dt="2020-08-04T15:12:22.001" v="21" actId="114"/>
      <pc:docMkLst>
        <pc:docMk/>
      </pc:docMkLst>
      <pc:sldChg chg="modSp">
        <pc:chgData name="Munira Gunja" userId="74f460f7-66e3-40e9-8405-3d43e8edf2b7" providerId="ADAL" clId="{81D10ECB-AF84-438B-A133-91A3A7181FE1}" dt="2020-08-04T13:00:09.514" v="0" actId="20577"/>
        <pc:sldMkLst>
          <pc:docMk/>
          <pc:sldMk cId="1519316671" sldId="459"/>
        </pc:sldMkLst>
        <pc:spChg chg="mod">
          <ac:chgData name="Munira Gunja" userId="74f460f7-66e3-40e9-8405-3d43e8edf2b7" providerId="ADAL" clId="{81D10ECB-AF84-438B-A133-91A3A7181FE1}" dt="2020-08-04T13:00:09.514" v="0" actId="20577"/>
          <ac:spMkLst>
            <pc:docMk/>
            <pc:sldMk cId="1519316671" sldId="459"/>
            <ac:spMk id="6" creationId="{B2D5BDEE-6FFF-EB4B-B5B2-3AC0B8CD8D34}"/>
          </ac:spMkLst>
        </pc:spChg>
      </pc:sldChg>
      <pc:sldChg chg="delSp modSp">
        <pc:chgData name="Munira Gunja" userId="74f460f7-66e3-40e9-8405-3d43e8edf2b7" providerId="ADAL" clId="{81D10ECB-AF84-438B-A133-91A3A7181FE1}" dt="2020-08-04T13:02:28.275" v="18" actId="20577"/>
        <pc:sldMkLst>
          <pc:docMk/>
          <pc:sldMk cId="1092562430" sldId="462"/>
        </pc:sldMkLst>
        <pc:spChg chg="mod">
          <ac:chgData name="Munira Gunja" userId="74f460f7-66e3-40e9-8405-3d43e8edf2b7" providerId="ADAL" clId="{81D10ECB-AF84-438B-A133-91A3A7181FE1}" dt="2020-08-04T13:02:28.275" v="18" actId="20577"/>
          <ac:spMkLst>
            <pc:docMk/>
            <pc:sldMk cId="1092562430" sldId="462"/>
            <ac:spMk id="4" creationId="{DBBEECC8-D74E-4D10-8B44-2EF78D7831A6}"/>
          </ac:spMkLst>
        </pc:spChg>
        <pc:spChg chg="del mod">
          <ac:chgData name="Munira Gunja" userId="74f460f7-66e3-40e9-8405-3d43e8edf2b7" providerId="ADAL" clId="{81D10ECB-AF84-438B-A133-91A3A7181FE1}" dt="2020-08-04T13:02:20.595" v="14" actId="478"/>
          <ac:spMkLst>
            <pc:docMk/>
            <pc:sldMk cId="1092562430" sldId="462"/>
            <ac:spMk id="5" creationId="{0F5FEC98-87F3-4EE7-BFEA-714C1699A0AA}"/>
          </ac:spMkLst>
        </pc:spChg>
        <pc:graphicFrameChg chg="modGraphic">
          <ac:chgData name="Munira Gunja" userId="74f460f7-66e3-40e9-8405-3d43e8edf2b7" providerId="ADAL" clId="{81D10ECB-AF84-438B-A133-91A3A7181FE1}" dt="2020-08-04T13:02:23.161" v="15" actId="14100"/>
          <ac:graphicFrameMkLst>
            <pc:docMk/>
            <pc:sldMk cId="1092562430" sldId="462"/>
            <ac:graphicFrameMk id="9" creationId="{7D08F818-4FE7-4CF7-8D8A-EBA539907896}"/>
          </ac:graphicFrameMkLst>
        </pc:graphicFrameChg>
      </pc:sldChg>
      <pc:sldChg chg="modSp mod">
        <pc:chgData name="Munira Gunja" userId="74f460f7-66e3-40e9-8405-3d43e8edf2b7" providerId="ADAL" clId="{81D10ECB-AF84-438B-A133-91A3A7181FE1}" dt="2020-08-04T13:01:53.474" v="11" actId="207"/>
        <pc:sldMkLst>
          <pc:docMk/>
          <pc:sldMk cId="427829170" sldId="466"/>
        </pc:sldMkLst>
        <pc:spChg chg="mod">
          <ac:chgData name="Munira Gunja" userId="74f460f7-66e3-40e9-8405-3d43e8edf2b7" providerId="ADAL" clId="{81D10ECB-AF84-438B-A133-91A3A7181FE1}" dt="2020-08-04T13:01:53.474" v="11" actId="207"/>
          <ac:spMkLst>
            <pc:docMk/>
            <pc:sldMk cId="427829170" sldId="466"/>
            <ac:spMk id="2" creationId="{02B3C628-37E1-4041-8DFB-5889CB1B0993}"/>
          </ac:spMkLst>
        </pc:spChg>
        <pc:spChg chg="mod">
          <ac:chgData name="Munira Gunja" userId="74f460f7-66e3-40e9-8405-3d43e8edf2b7" providerId="ADAL" clId="{81D10ECB-AF84-438B-A133-91A3A7181FE1}" dt="2020-08-04T13:01:11.025" v="10" actId="20577"/>
          <ac:spMkLst>
            <pc:docMk/>
            <pc:sldMk cId="427829170" sldId="466"/>
            <ac:spMk id="4" creationId="{2D67A277-2FC0-4925-810A-DFEE07C5DCA2}"/>
          </ac:spMkLst>
        </pc:spChg>
      </pc:sldChg>
      <pc:sldChg chg="modSp mod">
        <pc:chgData name="Munira Gunja" userId="74f460f7-66e3-40e9-8405-3d43e8edf2b7" providerId="ADAL" clId="{81D10ECB-AF84-438B-A133-91A3A7181FE1}" dt="2020-08-04T13:00:46.824" v="5" actId="20577"/>
        <pc:sldMkLst>
          <pc:docMk/>
          <pc:sldMk cId="3118561554" sldId="1620"/>
        </pc:sldMkLst>
        <pc:spChg chg="mod">
          <ac:chgData name="Munira Gunja" userId="74f460f7-66e3-40e9-8405-3d43e8edf2b7" providerId="ADAL" clId="{81D10ECB-AF84-438B-A133-91A3A7181FE1}" dt="2020-08-04T13:00:46.824" v="5" actId="20577"/>
          <ac:spMkLst>
            <pc:docMk/>
            <pc:sldMk cId="3118561554" sldId="1620"/>
            <ac:spMk id="4" creationId="{00000000-0000-0000-0000-000000000000}"/>
          </ac:spMkLst>
        </pc:spChg>
      </pc:sldChg>
      <pc:sldChg chg="modSp">
        <pc:chgData name="Munira Gunja" userId="74f460f7-66e3-40e9-8405-3d43e8edf2b7" providerId="ADAL" clId="{81D10ECB-AF84-438B-A133-91A3A7181FE1}" dt="2020-08-04T15:12:22.001" v="21" actId="114"/>
        <pc:sldMkLst>
          <pc:docMk/>
          <pc:sldMk cId="1431891570" sldId="1621"/>
        </pc:sldMkLst>
        <pc:spChg chg="mod">
          <ac:chgData name="Munira Gunja" userId="74f460f7-66e3-40e9-8405-3d43e8edf2b7" providerId="ADAL" clId="{81D10ECB-AF84-438B-A133-91A3A7181FE1}" dt="2020-08-04T15:12:22.001" v="21" actId="114"/>
          <ac:spMkLst>
            <pc:docMk/>
            <pc:sldMk cId="1431891570" sldId="1621"/>
            <ac:spMk id="6" creationId="{23982AAC-7B42-4B9F-932F-A584CFE985E8}"/>
          </ac:spMkLst>
        </pc:spChg>
      </pc:sldChg>
    </pc:docChg>
  </pc:docChgLst>
  <pc:docChgLst>
    <pc:chgData name="Deborah Lorber" userId="40c3894d-982e-496b-a091-d00b880839f4" providerId="ADAL" clId="{67686678-F28A-47D5-A936-196F3A7021C3}"/>
    <pc:docChg chg="modSld">
      <pc:chgData name="Deborah Lorber" userId="40c3894d-982e-496b-a091-d00b880839f4" providerId="ADAL" clId="{67686678-F28A-47D5-A936-196F3A7021C3}" dt="2020-08-04T16:10:43.708" v="5" actId="20577"/>
      <pc:docMkLst>
        <pc:docMk/>
      </pc:docMkLst>
      <pc:sldChg chg="modSp mod">
        <pc:chgData name="Deborah Lorber" userId="40c3894d-982e-496b-a091-d00b880839f4" providerId="ADAL" clId="{67686678-F28A-47D5-A936-196F3A7021C3}" dt="2020-08-04T16:10:43.708" v="5" actId="20577"/>
        <pc:sldMkLst>
          <pc:docMk/>
          <pc:sldMk cId="1092562430" sldId="462"/>
        </pc:sldMkLst>
        <pc:spChg chg="mod">
          <ac:chgData name="Deborah Lorber" userId="40c3894d-982e-496b-a091-d00b880839f4" providerId="ADAL" clId="{67686678-F28A-47D5-A936-196F3A7021C3}" dt="2020-08-04T16:10:43.708" v="5" actId="20577"/>
          <ac:spMkLst>
            <pc:docMk/>
            <pc:sldMk cId="1092562430" sldId="462"/>
            <ac:spMk id="2" creationId="{F23BB5BE-036F-4495-B3AF-E77464CCAE67}"/>
          </ac:spMkLst>
        </pc:spChg>
      </pc:sldChg>
      <pc:sldChg chg="modSp mod">
        <pc:chgData name="Deborah Lorber" userId="40c3894d-982e-496b-a091-d00b880839f4" providerId="ADAL" clId="{67686678-F28A-47D5-A936-196F3A7021C3}" dt="2020-08-04T16:10:15.958" v="4"/>
        <pc:sldMkLst>
          <pc:docMk/>
          <pc:sldMk cId="427829170" sldId="466"/>
        </pc:sldMkLst>
        <pc:spChg chg="mod">
          <ac:chgData name="Deborah Lorber" userId="40c3894d-982e-496b-a091-d00b880839f4" providerId="ADAL" clId="{67686678-F28A-47D5-A936-196F3A7021C3}" dt="2020-08-04T16:10:13.518" v="3" actId="20577"/>
          <ac:spMkLst>
            <pc:docMk/>
            <pc:sldMk cId="427829170" sldId="466"/>
            <ac:spMk id="2" creationId="{02B3C628-37E1-4041-8DFB-5889CB1B0993}"/>
          </ac:spMkLst>
        </pc:spChg>
        <pc:graphicFrameChg chg="mod">
          <ac:chgData name="Deborah Lorber" userId="40c3894d-982e-496b-a091-d00b880839f4" providerId="ADAL" clId="{67686678-F28A-47D5-A936-196F3A7021C3}" dt="2020-08-04T16:10:15.958" v="4"/>
          <ac:graphicFrameMkLst>
            <pc:docMk/>
            <pc:sldMk cId="427829170" sldId="466"/>
            <ac:graphicFrameMk id="5" creationId="{9EE67A5C-A635-4EDF-A609-3C9B42AF3FE4}"/>
          </ac:graphicFrameMkLst>
        </pc:graphicFrameChg>
      </pc:sldChg>
    </pc:docChg>
  </pc:docChgLst>
  <pc:docChgLst>
    <pc:chgData name="Jen Wilson" userId="000f367a-3246-491c-88b4-803a33f58a8b" providerId="ADAL" clId="{92136961-578F-AC48-A5D4-DB52518FCDC2}"/>
    <pc:docChg chg="undo custSel modSld modMainMaster">
      <pc:chgData name="Jen Wilson" userId="000f367a-3246-491c-88b4-803a33f58a8b" providerId="ADAL" clId="{92136961-578F-AC48-A5D4-DB52518FCDC2}" dt="2020-08-09T15:14:28.496" v="367"/>
      <pc:docMkLst>
        <pc:docMk/>
      </pc:docMkLst>
      <pc:sldChg chg="addSp delSp modSp mod">
        <pc:chgData name="Jen Wilson" userId="000f367a-3246-491c-88b4-803a33f58a8b" providerId="ADAL" clId="{92136961-578F-AC48-A5D4-DB52518FCDC2}" dt="2020-08-08T12:48:11.500" v="203" actId="478"/>
        <pc:sldMkLst>
          <pc:docMk/>
          <pc:sldMk cId="1058252436" sldId="422"/>
        </pc:sldMkLst>
        <pc:graphicFrameChg chg="add del mod">
          <ac:chgData name="Jen Wilson" userId="000f367a-3246-491c-88b4-803a33f58a8b" providerId="ADAL" clId="{92136961-578F-AC48-A5D4-DB52518FCDC2}" dt="2020-08-08T12:48:11.500" v="203" actId="478"/>
          <ac:graphicFrameMkLst>
            <pc:docMk/>
            <pc:sldMk cId="1058252436" sldId="422"/>
            <ac:graphicFrameMk id="6" creationId="{84055880-C919-0F4B-B47A-E5F2A15DC416}"/>
          </ac:graphicFrameMkLst>
        </pc:graphicFrameChg>
        <pc:graphicFrameChg chg="mod">
          <ac:chgData name="Jen Wilson" userId="000f367a-3246-491c-88b4-803a33f58a8b" providerId="ADAL" clId="{92136961-578F-AC48-A5D4-DB52518FCDC2}" dt="2020-08-08T12:45:52.978" v="198"/>
          <ac:graphicFrameMkLst>
            <pc:docMk/>
            <pc:sldMk cId="1058252436" sldId="422"/>
            <ac:graphicFrameMk id="11" creationId="{7BF45526-962B-7945-A911-D23EF836049E}"/>
          </ac:graphicFrameMkLst>
        </pc:graphicFrameChg>
      </pc:sldChg>
      <pc:sldChg chg="modSp mod">
        <pc:chgData name="Jen Wilson" userId="000f367a-3246-491c-88b4-803a33f58a8b" providerId="ADAL" clId="{92136961-578F-AC48-A5D4-DB52518FCDC2}" dt="2020-08-08T12:48:24.499" v="205"/>
        <pc:sldMkLst>
          <pc:docMk/>
          <pc:sldMk cId="994118342" sldId="458"/>
        </pc:sldMkLst>
        <pc:graphicFrameChg chg="mod">
          <ac:chgData name="Jen Wilson" userId="000f367a-3246-491c-88b4-803a33f58a8b" providerId="ADAL" clId="{92136961-578F-AC48-A5D4-DB52518FCDC2}" dt="2020-08-08T12:48:24.499" v="205"/>
          <ac:graphicFrameMkLst>
            <pc:docMk/>
            <pc:sldMk cId="994118342" sldId="458"/>
            <ac:graphicFrameMk id="12" creationId="{99E588BD-4B75-2445-B78F-1778DC4D33E1}"/>
          </ac:graphicFrameMkLst>
        </pc:graphicFrameChg>
      </pc:sldChg>
      <pc:sldChg chg="modSp mod">
        <pc:chgData name="Jen Wilson" userId="000f367a-3246-491c-88b4-803a33f58a8b" providerId="ADAL" clId="{92136961-578F-AC48-A5D4-DB52518FCDC2}" dt="2020-08-08T13:04:16.404" v="216"/>
        <pc:sldMkLst>
          <pc:docMk/>
          <pc:sldMk cId="1519316671" sldId="459"/>
        </pc:sldMkLst>
        <pc:grpChg chg="mod">
          <ac:chgData name="Jen Wilson" userId="000f367a-3246-491c-88b4-803a33f58a8b" providerId="ADAL" clId="{92136961-578F-AC48-A5D4-DB52518FCDC2}" dt="2020-08-08T12:31:55.989" v="60" actId="1038"/>
          <ac:grpSpMkLst>
            <pc:docMk/>
            <pc:sldMk cId="1519316671" sldId="459"/>
            <ac:grpSpMk id="4" creationId="{CEA207EA-7535-1546-9660-42D1DC8FCD00}"/>
          </ac:grpSpMkLst>
        </pc:grpChg>
        <pc:grpChg chg="mod">
          <ac:chgData name="Jen Wilson" userId="000f367a-3246-491c-88b4-803a33f58a8b" providerId="ADAL" clId="{92136961-578F-AC48-A5D4-DB52518FCDC2}" dt="2020-08-08T12:31:55.989" v="60" actId="1038"/>
          <ac:grpSpMkLst>
            <pc:docMk/>
            <pc:sldMk cId="1519316671" sldId="459"/>
            <ac:grpSpMk id="17" creationId="{2380D839-A843-DF4A-9004-15A36C882D2B}"/>
          </ac:grpSpMkLst>
        </pc:grpChg>
        <pc:graphicFrameChg chg="mod">
          <ac:chgData name="Jen Wilson" userId="000f367a-3246-491c-88b4-803a33f58a8b" providerId="ADAL" clId="{92136961-578F-AC48-A5D4-DB52518FCDC2}" dt="2020-08-08T13:04:16.404" v="216"/>
          <ac:graphicFrameMkLst>
            <pc:docMk/>
            <pc:sldMk cId="1519316671" sldId="459"/>
            <ac:graphicFrameMk id="14" creationId="{467CE018-D524-1646-819B-6189614BB1EC}"/>
          </ac:graphicFrameMkLst>
        </pc:graphicFrameChg>
      </pc:sldChg>
      <pc:sldChg chg="modSp mod">
        <pc:chgData name="Jen Wilson" userId="000f367a-3246-491c-88b4-803a33f58a8b" providerId="ADAL" clId="{92136961-578F-AC48-A5D4-DB52518FCDC2}" dt="2020-08-08T12:44:02.441" v="180" actId="20577"/>
        <pc:sldMkLst>
          <pc:docMk/>
          <pc:sldMk cId="1092562430" sldId="462"/>
        </pc:sldMkLst>
        <pc:graphicFrameChg chg="mod modGraphic">
          <ac:chgData name="Jen Wilson" userId="000f367a-3246-491c-88b4-803a33f58a8b" providerId="ADAL" clId="{92136961-578F-AC48-A5D4-DB52518FCDC2}" dt="2020-08-08T12:44:02.441" v="180" actId="20577"/>
          <ac:graphicFrameMkLst>
            <pc:docMk/>
            <pc:sldMk cId="1092562430" sldId="462"/>
            <ac:graphicFrameMk id="9" creationId="{7D08F818-4FE7-4CF7-8D8A-EBA539907896}"/>
          </ac:graphicFrameMkLst>
        </pc:graphicFrameChg>
      </pc:sldChg>
      <pc:sldChg chg="modSp">
        <pc:chgData name="Jen Wilson" userId="000f367a-3246-491c-88b4-803a33f58a8b" providerId="ADAL" clId="{92136961-578F-AC48-A5D4-DB52518FCDC2}" dt="2020-08-08T12:31:26.942" v="45" actId="14100"/>
        <pc:sldMkLst>
          <pc:docMk/>
          <pc:sldMk cId="427829170" sldId="466"/>
        </pc:sldMkLst>
        <pc:graphicFrameChg chg="mod">
          <ac:chgData name="Jen Wilson" userId="000f367a-3246-491c-88b4-803a33f58a8b" providerId="ADAL" clId="{92136961-578F-AC48-A5D4-DB52518FCDC2}" dt="2020-08-08T12:31:26.942" v="45" actId="14100"/>
          <ac:graphicFrameMkLst>
            <pc:docMk/>
            <pc:sldMk cId="427829170" sldId="466"/>
            <ac:graphicFrameMk id="5" creationId="{9EE67A5C-A635-4EDF-A609-3C9B42AF3FE4}"/>
          </ac:graphicFrameMkLst>
        </pc:graphicFrameChg>
      </pc:sldChg>
      <pc:sldChg chg="modSp mod">
        <pc:chgData name="Jen Wilson" userId="000f367a-3246-491c-88b4-803a33f58a8b" providerId="ADAL" clId="{92136961-578F-AC48-A5D4-DB52518FCDC2}" dt="2020-08-09T14:45:37.680" v="274" actId="692"/>
        <pc:sldMkLst>
          <pc:docMk/>
          <pc:sldMk cId="618547326" sldId="1613"/>
        </pc:sldMkLst>
        <pc:spChg chg="mod">
          <ac:chgData name="Jen Wilson" userId="000f367a-3246-491c-88b4-803a33f58a8b" providerId="ADAL" clId="{92136961-578F-AC48-A5D4-DB52518FCDC2}" dt="2020-08-09T14:45:26.820" v="272" actId="1036"/>
          <ac:spMkLst>
            <pc:docMk/>
            <pc:sldMk cId="618547326" sldId="1613"/>
            <ac:spMk id="13" creationId="{13BDA3FD-4F5F-6849-A613-88297B373ABB}"/>
          </ac:spMkLst>
        </pc:spChg>
        <pc:spChg chg="mod">
          <ac:chgData name="Jen Wilson" userId="000f367a-3246-491c-88b4-803a33f58a8b" providerId="ADAL" clId="{92136961-578F-AC48-A5D4-DB52518FCDC2}" dt="2020-08-09T14:45:26.820" v="272" actId="1036"/>
          <ac:spMkLst>
            <pc:docMk/>
            <pc:sldMk cId="618547326" sldId="1613"/>
            <ac:spMk id="14" creationId="{F5586A89-B34D-4221-B3B2-10D424FA76AB}"/>
          </ac:spMkLst>
        </pc:spChg>
        <pc:graphicFrameChg chg="mod">
          <ac:chgData name="Jen Wilson" userId="000f367a-3246-491c-88b4-803a33f58a8b" providerId="ADAL" clId="{92136961-578F-AC48-A5D4-DB52518FCDC2}" dt="2020-08-09T14:44:31.506" v="252" actId="403"/>
          <ac:graphicFrameMkLst>
            <pc:docMk/>
            <pc:sldMk cId="618547326" sldId="1613"/>
            <ac:graphicFrameMk id="7" creationId="{11D1456E-3C12-4EB5-BA28-8536947E07B6}"/>
          </ac:graphicFrameMkLst>
        </pc:graphicFrameChg>
        <pc:graphicFrameChg chg="mod">
          <ac:chgData name="Jen Wilson" userId="000f367a-3246-491c-88b4-803a33f58a8b" providerId="ADAL" clId="{92136961-578F-AC48-A5D4-DB52518FCDC2}" dt="2020-08-09T14:44:23.247" v="248" actId="403"/>
          <ac:graphicFrameMkLst>
            <pc:docMk/>
            <pc:sldMk cId="618547326" sldId="1613"/>
            <ac:graphicFrameMk id="12" creationId="{99E588BD-4B75-2445-B78F-1778DC4D33E1}"/>
          </ac:graphicFrameMkLst>
        </pc:graphicFrameChg>
        <pc:cxnChg chg="mod">
          <ac:chgData name="Jen Wilson" userId="000f367a-3246-491c-88b4-803a33f58a8b" providerId="ADAL" clId="{92136961-578F-AC48-A5D4-DB52518FCDC2}" dt="2020-08-09T14:45:37.680" v="274" actId="692"/>
          <ac:cxnSpMkLst>
            <pc:docMk/>
            <pc:sldMk cId="618547326" sldId="1613"/>
            <ac:cxnSpMk id="5" creationId="{2BE70E3A-CEB0-4AD9-A972-A23CFB5DA925}"/>
          </ac:cxnSpMkLst>
        </pc:cxnChg>
      </pc:sldChg>
      <pc:sldChg chg="modSp mod">
        <pc:chgData name="Jen Wilson" userId="000f367a-3246-491c-88b4-803a33f58a8b" providerId="ADAL" clId="{92136961-578F-AC48-A5D4-DB52518FCDC2}" dt="2020-08-09T15:14:28.496" v="367"/>
        <pc:sldMkLst>
          <pc:docMk/>
          <pc:sldMk cId="2082836936" sldId="1615"/>
        </pc:sldMkLst>
        <pc:spChg chg="mod">
          <ac:chgData name="Jen Wilson" userId="000f367a-3246-491c-88b4-803a33f58a8b" providerId="ADAL" clId="{92136961-578F-AC48-A5D4-DB52518FCDC2}" dt="2020-08-09T14:56:03.666" v="328" actId="1076"/>
          <ac:spMkLst>
            <pc:docMk/>
            <pc:sldMk cId="2082836936" sldId="1615"/>
            <ac:spMk id="13" creationId="{B7887006-6243-4543-8C83-53E02A0964B1}"/>
          </ac:spMkLst>
        </pc:spChg>
        <pc:spChg chg="mod">
          <ac:chgData name="Jen Wilson" userId="000f367a-3246-491c-88b4-803a33f58a8b" providerId="ADAL" clId="{92136961-578F-AC48-A5D4-DB52518FCDC2}" dt="2020-08-09T15:14:28.496" v="367"/>
          <ac:spMkLst>
            <pc:docMk/>
            <pc:sldMk cId="2082836936" sldId="1615"/>
            <ac:spMk id="23" creationId="{E358D6D5-D3AE-43C7-BE65-0242318458A7}"/>
          </ac:spMkLst>
        </pc:spChg>
        <pc:spChg chg="mod">
          <ac:chgData name="Jen Wilson" userId="000f367a-3246-491c-88b4-803a33f58a8b" providerId="ADAL" clId="{92136961-578F-AC48-A5D4-DB52518FCDC2}" dt="2020-08-09T14:56:08.029" v="338" actId="1035"/>
          <ac:spMkLst>
            <pc:docMk/>
            <pc:sldMk cId="2082836936" sldId="1615"/>
            <ac:spMk id="27" creationId="{820CB60F-A633-4C16-82B3-BB8721CFD16D}"/>
          </ac:spMkLst>
        </pc:spChg>
        <pc:spChg chg="mod">
          <ac:chgData name="Jen Wilson" userId="000f367a-3246-491c-88b4-803a33f58a8b" providerId="ADAL" clId="{92136961-578F-AC48-A5D4-DB52518FCDC2}" dt="2020-08-09T14:56:08.029" v="338" actId="1035"/>
          <ac:spMkLst>
            <pc:docMk/>
            <pc:sldMk cId="2082836936" sldId="1615"/>
            <ac:spMk id="29" creationId="{C006767B-5F85-427B-9931-A50DC1729F29}"/>
          </ac:spMkLst>
        </pc:spChg>
        <pc:spChg chg="mod">
          <ac:chgData name="Jen Wilson" userId="000f367a-3246-491c-88b4-803a33f58a8b" providerId="ADAL" clId="{92136961-578F-AC48-A5D4-DB52518FCDC2}" dt="2020-08-09T14:56:08.029" v="338" actId="1035"/>
          <ac:spMkLst>
            <pc:docMk/>
            <pc:sldMk cId="2082836936" sldId="1615"/>
            <ac:spMk id="30" creationId="{6D066260-731F-4012-9375-C5BB5EDDC8E7}"/>
          </ac:spMkLst>
        </pc:spChg>
        <pc:spChg chg="mod">
          <ac:chgData name="Jen Wilson" userId="000f367a-3246-491c-88b4-803a33f58a8b" providerId="ADAL" clId="{92136961-578F-AC48-A5D4-DB52518FCDC2}" dt="2020-08-09T14:56:08.029" v="338" actId="1035"/>
          <ac:spMkLst>
            <pc:docMk/>
            <pc:sldMk cId="2082836936" sldId="1615"/>
            <ac:spMk id="31" creationId="{627C1A6E-444A-455B-B9B2-3E3B53410821}"/>
          </ac:spMkLst>
        </pc:spChg>
        <pc:spChg chg="mod">
          <ac:chgData name="Jen Wilson" userId="000f367a-3246-491c-88b4-803a33f58a8b" providerId="ADAL" clId="{92136961-578F-AC48-A5D4-DB52518FCDC2}" dt="2020-08-09T15:13:24.572" v="347" actId="14100"/>
          <ac:spMkLst>
            <pc:docMk/>
            <pc:sldMk cId="2082836936" sldId="1615"/>
            <ac:spMk id="32" creationId="{DD531351-19DA-4A13-B6EC-6BA53E126689}"/>
          </ac:spMkLst>
        </pc:spChg>
        <pc:grpChg chg="mod">
          <ac:chgData name="Jen Wilson" userId="000f367a-3246-491c-88b4-803a33f58a8b" providerId="ADAL" clId="{92136961-578F-AC48-A5D4-DB52518FCDC2}" dt="2020-08-09T14:56:08.029" v="338" actId="1035"/>
          <ac:grpSpMkLst>
            <pc:docMk/>
            <pc:sldMk cId="2082836936" sldId="1615"/>
            <ac:grpSpMk id="28" creationId="{307C63F9-FF41-4F84-8662-8D42F6863937}"/>
          </ac:grpSpMkLst>
        </pc:grpChg>
        <pc:graphicFrameChg chg="mod">
          <ac:chgData name="Jen Wilson" userId="000f367a-3246-491c-88b4-803a33f58a8b" providerId="ADAL" clId="{92136961-578F-AC48-A5D4-DB52518FCDC2}" dt="2020-08-09T15:13:37.133" v="352"/>
          <ac:graphicFrameMkLst>
            <pc:docMk/>
            <pc:sldMk cId="2082836936" sldId="1615"/>
            <ac:graphicFrameMk id="24" creationId="{E6C22EF4-25BE-4DFE-94EA-9300516AD06C}"/>
          </ac:graphicFrameMkLst>
        </pc:graphicFrameChg>
        <pc:graphicFrameChg chg="mod">
          <ac:chgData name="Jen Wilson" userId="000f367a-3246-491c-88b4-803a33f58a8b" providerId="ADAL" clId="{92136961-578F-AC48-A5D4-DB52518FCDC2}" dt="2020-08-09T14:56:08.029" v="338" actId="1035"/>
          <ac:graphicFrameMkLst>
            <pc:docMk/>
            <pc:sldMk cId="2082836936" sldId="1615"/>
            <ac:graphicFrameMk id="25" creationId="{2CDBB7C2-6810-4AE7-8ABE-10CAA062EE27}"/>
          </ac:graphicFrameMkLst>
        </pc:graphicFrameChg>
      </pc:sldChg>
      <pc:sldChg chg="addSp delSp modSp mod">
        <pc:chgData name="Jen Wilson" userId="000f367a-3246-491c-88b4-803a33f58a8b" providerId="ADAL" clId="{92136961-578F-AC48-A5D4-DB52518FCDC2}" dt="2020-08-08T12:39:06.191" v="121" actId="20577"/>
        <pc:sldMkLst>
          <pc:docMk/>
          <pc:sldMk cId="3394501572" sldId="1619"/>
        </pc:sldMkLst>
        <pc:spChg chg="mod">
          <ac:chgData name="Jen Wilson" userId="000f367a-3246-491c-88b4-803a33f58a8b" providerId="ADAL" clId="{92136961-578F-AC48-A5D4-DB52518FCDC2}" dt="2020-08-08T12:32:48.756" v="72" actId="1038"/>
          <ac:spMkLst>
            <pc:docMk/>
            <pc:sldMk cId="3394501572" sldId="1619"/>
            <ac:spMk id="3" creationId="{ABA9CD50-9AEA-4216-8E8A-998415F0DDCE}"/>
          </ac:spMkLst>
        </pc:spChg>
        <pc:spChg chg="del">
          <ac:chgData name="Jen Wilson" userId="000f367a-3246-491c-88b4-803a33f58a8b" providerId="ADAL" clId="{92136961-578F-AC48-A5D4-DB52518FCDC2}" dt="2020-08-08T12:39:04.348" v="119" actId="478"/>
          <ac:spMkLst>
            <pc:docMk/>
            <pc:sldMk cId="3394501572" sldId="1619"/>
            <ac:spMk id="4" creationId="{9FC2711F-411C-42A7-ABEE-7A72A8424313}"/>
          </ac:spMkLst>
        </pc:spChg>
        <pc:spChg chg="add mod">
          <ac:chgData name="Jen Wilson" userId="000f367a-3246-491c-88b4-803a33f58a8b" providerId="ADAL" clId="{92136961-578F-AC48-A5D4-DB52518FCDC2}" dt="2020-08-08T12:39:06.191" v="121" actId="20577"/>
          <ac:spMkLst>
            <pc:docMk/>
            <pc:sldMk cId="3394501572" sldId="1619"/>
            <ac:spMk id="6" creationId="{1637DAAC-ED4B-7549-A224-7118EDED0B42}"/>
          </ac:spMkLst>
        </pc:spChg>
        <pc:spChg chg="mod">
          <ac:chgData name="Jen Wilson" userId="000f367a-3246-491c-88b4-803a33f58a8b" providerId="ADAL" clId="{92136961-578F-AC48-A5D4-DB52518FCDC2}" dt="2020-08-08T12:35:46.164" v="118" actId="14100"/>
          <ac:spMkLst>
            <pc:docMk/>
            <pc:sldMk cId="3394501572" sldId="1619"/>
            <ac:spMk id="10" creationId="{FD81A279-CFB5-47C2-B129-A9D47F2B524B}"/>
          </ac:spMkLst>
        </pc:spChg>
        <pc:spChg chg="mod">
          <ac:chgData name="Jen Wilson" userId="000f367a-3246-491c-88b4-803a33f58a8b" providerId="ADAL" clId="{92136961-578F-AC48-A5D4-DB52518FCDC2}" dt="2020-08-08T12:35:40.728" v="115" actId="14100"/>
          <ac:spMkLst>
            <pc:docMk/>
            <pc:sldMk cId="3394501572" sldId="1619"/>
            <ac:spMk id="19" creationId="{7CE448F9-EC37-4570-9C17-BF22FBA8721C}"/>
          </ac:spMkLst>
        </pc:spChg>
        <pc:graphicFrameChg chg="mod">
          <ac:chgData name="Jen Wilson" userId="000f367a-3246-491c-88b4-803a33f58a8b" providerId="ADAL" clId="{92136961-578F-AC48-A5D4-DB52518FCDC2}" dt="2020-08-08T12:33:58.048" v="87" actId="14100"/>
          <ac:graphicFrameMkLst>
            <pc:docMk/>
            <pc:sldMk cId="3394501572" sldId="1619"/>
            <ac:graphicFrameMk id="8" creationId="{23AF0369-4A8B-4E05-A14C-A3486B3521D5}"/>
          </ac:graphicFrameMkLst>
        </pc:graphicFrameChg>
        <pc:graphicFrameChg chg="mod">
          <ac:chgData name="Jen Wilson" userId="000f367a-3246-491c-88b4-803a33f58a8b" providerId="ADAL" clId="{92136961-578F-AC48-A5D4-DB52518FCDC2}" dt="2020-08-08T12:34:24.680" v="98"/>
          <ac:graphicFrameMkLst>
            <pc:docMk/>
            <pc:sldMk cId="3394501572" sldId="1619"/>
            <ac:graphicFrameMk id="18" creationId="{5E817B79-038A-4E66-A021-5E88267DEE9E}"/>
          </ac:graphicFrameMkLst>
        </pc:graphicFrameChg>
        <pc:cxnChg chg="mod">
          <ac:chgData name="Jen Wilson" userId="000f367a-3246-491c-88b4-803a33f58a8b" providerId="ADAL" clId="{92136961-578F-AC48-A5D4-DB52518FCDC2}" dt="2020-08-08T12:33:19.474" v="78" actId="1076"/>
          <ac:cxnSpMkLst>
            <pc:docMk/>
            <pc:sldMk cId="3394501572" sldId="1619"/>
            <ac:cxnSpMk id="21" creationId="{4D6BD98F-4EC6-4559-806A-31AE2AECBDDE}"/>
          </ac:cxnSpMkLst>
        </pc:cxnChg>
      </pc:sldChg>
      <pc:sldChg chg="modSp">
        <pc:chgData name="Jen Wilson" userId="000f367a-3246-491c-88b4-803a33f58a8b" providerId="ADAL" clId="{92136961-578F-AC48-A5D4-DB52518FCDC2}" dt="2020-08-08T12:31:38.020" v="46" actId="14100"/>
        <pc:sldMkLst>
          <pc:docMk/>
          <pc:sldMk cId="3118561554" sldId="1620"/>
        </pc:sldMkLst>
        <pc:graphicFrameChg chg="mod">
          <ac:chgData name="Jen Wilson" userId="000f367a-3246-491c-88b4-803a33f58a8b" providerId="ADAL" clId="{92136961-578F-AC48-A5D4-DB52518FCDC2}" dt="2020-08-08T12:31:38.020" v="46" actId="14100"/>
          <ac:graphicFrameMkLst>
            <pc:docMk/>
            <pc:sldMk cId="3118561554" sldId="1620"/>
            <ac:graphicFrameMk id="9" creationId="{D439E929-FF3E-B54D-8D95-F2CBC5728B46}"/>
          </ac:graphicFrameMkLst>
        </pc:graphicFrameChg>
      </pc:sldChg>
      <pc:sldChg chg="modSp mod">
        <pc:chgData name="Jen Wilson" userId="000f367a-3246-491c-88b4-803a33f58a8b" providerId="ADAL" clId="{92136961-578F-AC48-A5D4-DB52518FCDC2}" dt="2020-08-08T12:31:08.718" v="43" actId="14100"/>
        <pc:sldMkLst>
          <pc:docMk/>
          <pc:sldMk cId="1431891570" sldId="1621"/>
        </pc:sldMkLst>
        <pc:spChg chg="mod">
          <ac:chgData name="Jen Wilson" userId="000f367a-3246-491c-88b4-803a33f58a8b" providerId="ADAL" clId="{92136961-578F-AC48-A5D4-DB52518FCDC2}" dt="2020-08-08T12:30:54.487" v="40" actId="14100"/>
          <ac:spMkLst>
            <pc:docMk/>
            <pc:sldMk cId="1431891570" sldId="1621"/>
            <ac:spMk id="6" creationId="{23982AAC-7B42-4B9F-932F-A584CFE985E8}"/>
          </ac:spMkLst>
        </pc:spChg>
        <pc:graphicFrameChg chg="mod">
          <ac:chgData name="Jen Wilson" userId="000f367a-3246-491c-88b4-803a33f58a8b" providerId="ADAL" clId="{92136961-578F-AC48-A5D4-DB52518FCDC2}" dt="2020-08-08T12:31:08.718" v="43" actId="14100"/>
          <ac:graphicFrameMkLst>
            <pc:docMk/>
            <pc:sldMk cId="1431891570" sldId="1621"/>
            <ac:graphicFrameMk id="5" creationId="{65DF6330-D317-4FFA-958F-183E06C1C53C}"/>
          </ac:graphicFrameMkLst>
        </pc:graphicFrameChg>
      </pc:sldChg>
      <pc:sldMasterChg chg="delSldLayout modSldLayout">
        <pc:chgData name="Jen Wilson" userId="000f367a-3246-491c-88b4-803a33f58a8b" providerId="ADAL" clId="{92136961-578F-AC48-A5D4-DB52518FCDC2}" dt="2020-08-08T12:41:57.868" v="147" actId="114"/>
        <pc:sldMasterMkLst>
          <pc:docMk/>
          <pc:sldMasterMk cId="1241911007" sldId="2147483680"/>
        </pc:sldMasterMkLst>
        <pc:sldLayoutChg chg="delSp del mod">
          <pc:chgData name="Jen Wilson" userId="000f367a-3246-491c-88b4-803a33f58a8b" providerId="ADAL" clId="{92136961-578F-AC48-A5D4-DB52518FCDC2}" dt="2020-08-08T12:40:18.199" v="127" actId="2696"/>
          <pc:sldLayoutMkLst>
            <pc:docMk/>
            <pc:sldMasterMk cId="1241911007" sldId="2147483680"/>
            <pc:sldLayoutMk cId="2249687676" sldId="2147483722"/>
          </pc:sldLayoutMkLst>
          <pc:spChg chg="del">
            <ac:chgData name="Jen Wilson" userId="000f367a-3246-491c-88b4-803a33f58a8b" providerId="ADAL" clId="{92136961-578F-AC48-A5D4-DB52518FCDC2}" dt="2020-08-08T12:40:16.830" v="126" actId="478"/>
            <ac:spMkLst>
              <pc:docMk/>
              <pc:sldMasterMk cId="1241911007" sldId="2147483680"/>
              <pc:sldLayoutMk cId="2249687676" sldId="2147483722"/>
              <ac:spMk id="2" creationId="{00000000-0000-0000-0000-000000000000}"/>
            </ac:spMkLst>
          </pc:spChg>
        </pc:sldLayoutChg>
        <pc:sldLayoutChg chg="del">
          <pc:chgData name="Jen Wilson" userId="000f367a-3246-491c-88b4-803a33f58a8b" providerId="ADAL" clId="{92136961-578F-AC48-A5D4-DB52518FCDC2}" dt="2020-08-08T12:40:11.919" v="125" actId="2696"/>
          <pc:sldLayoutMkLst>
            <pc:docMk/>
            <pc:sldMasterMk cId="1241911007" sldId="2147483680"/>
            <pc:sldLayoutMk cId="550025056" sldId="2147483723"/>
          </pc:sldLayoutMkLst>
        </pc:sldLayoutChg>
        <pc:sldLayoutChg chg="del">
          <pc:chgData name="Jen Wilson" userId="000f367a-3246-491c-88b4-803a33f58a8b" providerId="ADAL" clId="{92136961-578F-AC48-A5D4-DB52518FCDC2}" dt="2020-08-08T12:40:11.104" v="124" actId="2696"/>
          <pc:sldLayoutMkLst>
            <pc:docMk/>
            <pc:sldMasterMk cId="1241911007" sldId="2147483680"/>
            <pc:sldLayoutMk cId="2080743822" sldId="2147483724"/>
          </pc:sldLayoutMkLst>
        </pc:sldLayoutChg>
        <pc:sldLayoutChg chg="addSp modSp mod">
          <pc:chgData name="Jen Wilson" userId="000f367a-3246-491c-88b4-803a33f58a8b" providerId="ADAL" clId="{92136961-578F-AC48-A5D4-DB52518FCDC2}" dt="2020-08-08T12:41:57.868" v="147" actId="114"/>
          <pc:sldLayoutMkLst>
            <pc:docMk/>
            <pc:sldMasterMk cId="1241911007" sldId="2147483680"/>
            <pc:sldLayoutMk cId="1042219734" sldId="2147483725"/>
          </pc:sldLayoutMkLst>
          <pc:spChg chg="add mod">
            <ac:chgData name="Jen Wilson" userId="000f367a-3246-491c-88b4-803a33f58a8b" providerId="ADAL" clId="{92136961-578F-AC48-A5D4-DB52518FCDC2}" dt="2020-08-08T12:41:57.868" v="147" actId="114"/>
            <ac:spMkLst>
              <pc:docMk/>
              <pc:sldMasterMk cId="1241911007" sldId="2147483680"/>
              <pc:sldLayoutMk cId="1042219734" sldId="2147483725"/>
              <ac:spMk id="11" creationId="{1FBB0A6E-248A-564A-844A-DCD00D693414}"/>
            </ac:spMkLst>
          </pc:spChg>
        </pc:sldLayoutChg>
        <pc:sldLayoutChg chg="del">
          <pc:chgData name="Jen Wilson" userId="000f367a-3246-491c-88b4-803a33f58a8b" providerId="ADAL" clId="{92136961-578F-AC48-A5D4-DB52518FCDC2}" dt="2020-08-08T12:40:08.435" v="122" actId="2696"/>
          <pc:sldLayoutMkLst>
            <pc:docMk/>
            <pc:sldMasterMk cId="1241911007" sldId="2147483680"/>
            <pc:sldLayoutMk cId="2726069799" sldId="2147483726"/>
          </pc:sldLayoutMkLst>
        </pc:sldLayoutChg>
        <pc:sldLayoutChg chg="del">
          <pc:chgData name="Jen Wilson" userId="000f367a-3246-491c-88b4-803a33f58a8b" providerId="ADAL" clId="{92136961-578F-AC48-A5D4-DB52518FCDC2}" dt="2020-08-08T12:40:09.549" v="123" actId="2696"/>
          <pc:sldLayoutMkLst>
            <pc:docMk/>
            <pc:sldMasterMk cId="1241911007" sldId="2147483680"/>
            <pc:sldLayoutMk cId="205896536" sldId="2147483727"/>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3.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8.xml"/><Relationship Id="rId1" Type="http://schemas.microsoft.com/office/2011/relationships/chartStyle" Target="style8.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9.xml"/><Relationship Id="rId1" Type="http://schemas.microsoft.com/office/2011/relationships/chartStyle" Target="style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1.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9938132733408302E-2"/>
          <c:y val="0.23787709497206705"/>
          <c:w val="0.93946369985001899"/>
          <c:h val="0.65094092288743233"/>
        </c:manualLayout>
      </c:layout>
      <c:areaChart>
        <c:grouping val="percentStacked"/>
        <c:varyColors val="0"/>
        <c:ser>
          <c:idx val="0"/>
          <c:order val="0"/>
          <c:tx>
            <c:strRef>
              <c:f>Sheet1!$A$2</c:f>
              <c:strCache>
                <c:ptCount val="1"/>
                <c:pt idx="0">
                  <c:v>Uninsured now</c:v>
                </c:pt>
              </c:strCache>
            </c:strRef>
          </c:tx>
          <c:spPr>
            <a:solidFill>
              <a:schemeClr val="tx1">
                <a:lumMod val="60000"/>
                <a:lumOff val="40000"/>
              </a:schemeClr>
            </a:solidFill>
            <a:ln>
              <a:noFill/>
            </a:ln>
            <a:effectLst/>
          </c:spPr>
          <c:dLbls>
            <c:dLbl>
              <c:idx val="0"/>
              <c:layout>
                <c:manualLayout>
                  <c:x val="2.3703792837414257E-2"/>
                  <c:y val="2.793296089385372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510-EB40-A1B1-DF01A83AC6C2}"/>
                </c:ext>
              </c:extLst>
            </c:dLbl>
            <c:dLbl>
              <c:idx val="2"/>
              <c:tx>
                <c:rich>
                  <a:bodyPr/>
                  <a:lstStyle/>
                  <a:p>
                    <a:fld id="{97AE9FDE-D0EA-D945-ABA8-F3B0DE5FD111}"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E510-EB40-A1B1-DF01A83AC6C2}"/>
                </c:ext>
              </c:extLst>
            </c:dLbl>
            <c:dLbl>
              <c:idx val="3"/>
              <c:tx>
                <c:rich>
                  <a:bodyPr/>
                  <a:lstStyle/>
                  <a:p>
                    <a:fld id="{3C1B483B-7C47-9E4D-BD18-6E1B0AE6FCBA}"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E510-EB40-A1B1-DF01A83AC6C2}"/>
                </c:ext>
              </c:extLst>
            </c:dLbl>
            <c:dLbl>
              <c:idx val="4"/>
              <c:tx>
                <c:rich>
                  <a:bodyPr/>
                  <a:lstStyle/>
                  <a:p>
                    <a:fld id="{5967568E-D5A4-374B-B7E9-72C3C7200D4D}"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E510-EB40-A1B1-DF01A83AC6C2}"/>
                </c:ext>
              </c:extLst>
            </c:dLbl>
            <c:dLbl>
              <c:idx val="5"/>
              <c:layout>
                <c:manualLayout>
                  <c:x val="-2.8187301287848944E-2"/>
                  <c:y val="-9.2577459263672517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937-4A1C-85FD-7B0BE5051B92}"/>
                </c:ext>
              </c:extLst>
            </c:dLbl>
            <c:dLbl>
              <c:idx val="6"/>
              <c:layout>
                <c:manualLayout>
                  <c:x val="-2.5098133592556488E-2"/>
                  <c:y val="-2.793296089385474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510-EB40-A1B1-DF01A83AC6C2}"/>
                </c:ext>
              </c:extLst>
            </c:dLbl>
            <c:dLbl>
              <c:idx val="7"/>
              <c:layout>
                <c:manualLayout>
                  <c:x val="-1.4765747542734693E-2"/>
                  <c:y val="7.5746068957948803E-3"/>
                </c:manualLayout>
              </c:layout>
              <c:showLegendKey val="0"/>
              <c:showVal val="1"/>
              <c:showCatName val="0"/>
              <c:showSerName val="0"/>
              <c:showPercent val="0"/>
              <c:showBubbleSize val="0"/>
              <c:extLst>
                <c:ext xmlns:c15="http://schemas.microsoft.com/office/drawing/2012/chart" uri="{CE6537A1-D6FC-4f65-9D91-7224C49458BB}">
                  <c15:layout>
                    <c:manualLayout>
                      <c:w val="4.3780314541342742E-2"/>
                      <c:h val="4.4462942478315948E-2"/>
                    </c:manualLayout>
                  </c15:layout>
                </c:ext>
                <c:ext xmlns:c16="http://schemas.microsoft.com/office/drawing/2014/chart" uri="{C3380CC4-5D6E-409C-BE32-E72D297353CC}">
                  <c16:uniqueId val="{00000000-0B44-4A99-85B9-E8C3E03FD162}"/>
                </c:ext>
              </c:extLst>
            </c:dLbl>
            <c:numFmt formatCode="0%" sourceLinked="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2010</c:v>
                </c:pt>
                <c:pt idx="1">
                  <c:v>2012</c:v>
                </c:pt>
                <c:pt idx="2">
                  <c:v>2014</c:v>
                </c:pt>
                <c:pt idx="3">
                  <c:v>2016</c:v>
                </c:pt>
                <c:pt idx="4">
                  <c:v>2018</c:v>
                </c:pt>
                <c:pt idx="5">
                  <c:v>2020</c:v>
                </c:pt>
              </c:strCache>
            </c:strRef>
          </c:cat>
          <c:val>
            <c:numRef>
              <c:f>Sheet1!$B$2:$G$2</c:f>
              <c:numCache>
                <c:formatCode>0%</c:formatCode>
                <c:ptCount val="6"/>
                <c:pt idx="0">
                  <c:v>0.2</c:v>
                </c:pt>
                <c:pt idx="1">
                  <c:v>0.19</c:v>
                </c:pt>
                <c:pt idx="2">
                  <c:v>0.16</c:v>
                </c:pt>
                <c:pt idx="3">
                  <c:v>0.12</c:v>
                </c:pt>
                <c:pt idx="4">
                  <c:v>0.1237</c:v>
                </c:pt>
                <c:pt idx="5">
                  <c:v>0.12540000000000001</c:v>
                </c:pt>
              </c:numCache>
            </c:numRef>
          </c:val>
          <c:extLst>
            <c:ext xmlns:c16="http://schemas.microsoft.com/office/drawing/2014/chart" uri="{C3380CC4-5D6E-409C-BE32-E72D297353CC}">
              <c16:uniqueId val="{00000005-E510-EB40-A1B1-DF01A83AC6C2}"/>
            </c:ext>
          </c:extLst>
        </c:ser>
        <c:ser>
          <c:idx val="1"/>
          <c:order val="1"/>
          <c:tx>
            <c:strRef>
              <c:f>Sheet1!$A$3</c:f>
              <c:strCache>
                <c:ptCount val="1"/>
                <c:pt idx="0">
                  <c:v>Insured now, had a coverage gap</c:v>
                </c:pt>
              </c:strCache>
            </c:strRef>
          </c:tx>
          <c:spPr>
            <a:solidFill>
              <a:schemeClr val="bg2"/>
            </a:solidFill>
            <a:ln>
              <a:noFill/>
            </a:ln>
            <a:effectLst/>
          </c:spPr>
          <c:dLbls>
            <c:dLbl>
              <c:idx val="0"/>
              <c:layout>
                <c:manualLayout>
                  <c:x val="2.230945208227225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510-EB40-A1B1-DF01A83AC6C2}"/>
                </c:ext>
              </c:extLst>
            </c:dLbl>
            <c:dLbl>
              <c:idx val="2"/>
              <c:tx>
                <c:rich>
                  <a:bodyPr/>
                  <a:lstStyle/>
                  <a:p>
                    <a:fld id="{DFC4F150-04F5-5849-B400-9706EFCB1907}"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E510-EB40-A1B1-DF01A83AC6C2}"/>
                </c:ext>
              </c:extLst>
            </c:dLbl>
            <c:dLbl>
              <c:idx val="4"/>
              <c:tx>
                <c:rich>
                  <a:bodyPr/>
                  <a:lstStyle/>
                  <a:p>
                    <a:fld id="{5346C817-6D0B-B24C-BF36-3641FE33443F}"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E510-EB40-A1B1-DF01A83AC6C2}"/>
                </c:ext>
              </c:extLst>
            </c:dLbl>
            <c:dLbl>
              <c:idx val="5"/>
              <c:layout>
                <c:manualLayout>
                  <c:x val="-2.6621340105190669E-2"/>
                  <c:y val="-9.2577459263672517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937-4A1C-85FD-7B0BE5051B92}"/>
                </c:ext>
              </c:extLst>
            </c:dLbl>
            <c:dLbl>
              <c:idx val="6"/>
              <c:layout>
                <c:manualLayout>
                  <c:x val="-2.3703792837414268E-2"/>
                  <c:y val="2.793296089385474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510-EB40-A1B1-DF01A83AC6C2}"/>
                </c:ext>
              </c:extLst>
            </c:dLbl>
            <c:dLbl>
              <c:idx val="7"/>
              <c:layout>
                <c:manualLayout>
                  <c:x val="-2.7890734462897315E-2"/>
                  <c:y val="2.524868965264774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636-43EE-98D6-29FA55614C7B}"/>
                </c:ext>
              </c:extLst>
            </c:dLbl>
            <c:numFmt formatCode="0%" sourceLinked="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2010</c:v>
                </c:pt>
                <c:pt idx="1">
                  <c:v>2012</c:v>
                </c:pt>
                <c:pt idx="2">
                  <c:v>2014</c:v>
                </c:pt>
                <c:pt idx="3">
                  <c:v>2016</c:v>
                </c:pt>
                <c:pt idx="4">
                  <c:v>2018</c:v>
                </c:pt>
                <c:pt idx="5">
                  <c:v>2020</c:v>
                </c:pt>
              </c:strCache>
            </c:strRef>
          </c:cat>
          <c:val>
            <c:numRef>
              <c:f>Sheet1!$B$3:$G$3</c:f>
              <c:numCache>
                <c:formatCode>0%</c:formatCode>
                <c:ptCount val="6"/>
                <c:pt idx="0">
                  <c:v>0.08</c:v>
                </c:pt>
                <c:pt idx="1">
                  <c:v>0.1</c:v>
                </c:pt>
                <c:pt idx="2">
                  <c:v>0.13</c:v>
                </c:pt>
                <c:pt idx="3">
                  <c:v>0.1</c:v>
                </c:pt>
                <c:pt idx="4">
                  <c:v>9.9699999999999997E-2</c:v>
                </c:pt>
                <c:pt idx="5">
                  <c:v>9.5399999999999999E-2</c:v>
                </c:pt>
              </c:numCache>
            </c:numRef>
          </c:val>
          <c:extLst>
            <c:ext xmlns:c16="http://schemas.microsoft.com/office/drawing/2014/chart" uri="{C3380CC4-5D6E-409C-BE32-E72D297353CC}">
              <c16:uniqueId val="{0000000A-E510-EB40-A1B1-DF01A83AC6C2}"/>
            </c:ext>
          </c:extLst>
        </c:ser>
        <c:ser>
          <c:idx val="2"/>
          <c:order val="2"/>
          <c:tx>
            <c:strRef>
              <c:f>Sheet1!$A$4</c:f>
              <c:strCache>
                <c:ptCount val="1"/>
                <c:pt idx="0">
                  <c:v>Insured all year, underinsured</c:v>
                </c:pt>
              </c:strCache>
            </c:strRef>
          </c:tx>
          <c:spPr>
            <a:solidFill>
              <a:schemeClr val="accent2"/>
            </a:solidFill>
            <a:ln>
              <a:noFill/>
            </a:ln>
            <a:effectLst/>
          </c:spPr>
          <c:dLbls>
            <c:dLbl>
              <c:idx val="0"/>
              <c:layout>
                <c:manualLayout>
                  <c:x val="2.9693953232014413E-2"/>
                  <c:y val="-7.2575072107881205E-4"/>
                </c:manualLayout>
              </c:layout>
              <c:showLegendKey val="0"/>
              <c:showVal val="1"/>
              <c:showCatName val="0"/>
              <c:showSerName val="0"/>
              <c:showPercent val="0"/>
              <c:showBubbleSize val="0"/>
              <c:extLst>
                <c:ext xmlns:c15="http://schemas.microsoft.com/office/drawing/2012/chart" uri="{CE6537A1-D6FC-4f65-9D91-7224C49458BB}">
                  <c15:layout>
                    <c:manualLayout>
                      <c:w val="6.9535951447805097E-2"/>
                      <c:h val="4.5637105951454121E-2"/>
                    </c:manualLayout>
                  </c15:layout>
                </c:ext>
                <c:ext xmlns:c16="http://schemas.microsoft.com/office/drawing/2014/chart" uri="{C3380CC4-5D6E-409C-BE32-E72D297353CC}">
                  <c16:uniqueId val="{0000000B-E510-EB40-A1B1-DF01A83AC6C2}"/>
                </c:ext>
              </c:extLst>
            </c:dLbl>
            <c:dLbl>
              <c:idx val="5"/>
              <c:layout>
                <c:manualLayout>
                  <c:x val="-2.5055378922532508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937-4A1C-85FD-7B0BE5051B92}"/>
                </c:ext>
              </c:extLst>
            </c:dLbl>
            <c:dLbl>
              <c:idx val="6"/>
              <c:layout>
                <c:manualLayout>
                  <c:x val="-2.5197739171492557E-2"/>
                  <c:y val="2.763385447446501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E510-EB40-A1B1-DF01A83AC6C2}"/>
                </c:ext>
              </c:extLst>
            </c:dLbl>
            <c:dLbl>
              <c:idx val="7"/>
              <c:layout>
                <c:manualLayout>
                  <c:x val="-2.7890734462897315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636-43EE-98D6-29FA55614C7B}"/>
                </c:ext>
              </c:extLst>
            </c:dLbl>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2010</c:v>
                </c:pt>
                <c:pt idx="1">
                  <c:v>2012</c:v>
                </c:pt>
                <c:pt idx="2">
                  <c:v>2014</c:v>
                </c:pt>
                <c:pt idx="3">
                  <c:v>2016</c:v>
                </c:pt>
                <c:pt idx="4">
                  <c:v>2018</c:v>
                </c:pt>
                <c:pt idx="5">
                  <c:v>2020</c:v>
                </c:pt>
              </c:strCache>
            </c:strRef>
          </c:cat>
          <c:val>
            <c:numRef>
              <c:f>Sheet1!$B$4:$G$4</c:f>
              <c:numCache>
                <c:formatCode>0%</c:formatCode>
                <c:ptCount val="6"/>
                <c:pt idx="0">
                  <c:v>0.16</c:v>
                </c:pt>
                <c:pt idx="1">
                  <c:v>0.16</c:v>
                </c:pt>
                <c:pt idx="2">
                  <c:v>0.17</c:v>
                </c:pt>
                <c:pt idx="3">
                  <c:v>0.22</c:v>
                </c:pt>
                <c:pt idx="4">
                  <c:v>0.21329999999999999</c:v>
                </c:pt>
                <c:pt idx="5">
                  <c:v>0.2127</c:v>
                </c:pt>
              </c:numCache>
            </c:numRef>
          </c:val>
          <c:extLst>
            <c:ext xmlns:c16="http://schemas.microsoft.com/office/drawing/2014/chart" uri="{C3380CC4-5D6E-409C-BE32-E72D297353CC}">
              <c16:uniqueId val="{0000000D-E510-EB40-A1B1-DF01A83AC6C2}"/>
            </c:ext>
          </c:extLst>
        </c:ser>
        <c:ser>
          <c:idx val="3"/>
          <c:order val="3"/>
          <c:tx>
            <c:strRef>
              <c:f>Sheet1!$A$5</c:f>
              <c:strCache>
                <c:ptCount val="1"/>
                <c:pt idx="0">
                  <c:v>Insured all year, not underinsured</c:v>
                </c:pt>
              </c:strCache>
            </c:strRef>
          </c:tx>
          <c:spPr>
            <a:solidFill>
              <a:schemeClr val="tx2"/>
            </a:solidFill>
            <a:ln>
              <a:noFill/>
            </a:ln>
            <a:effectLst/>
          </c:spPr>
          <c:dLbls>
            <c:dLbl>
              <c:idx val="0"/>
              <c:layout>
                <c:manualLayout>
                  <c:x val="2.6575455845797052E-2"/>
                  <c:y val="-2.5248689652649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E510-EB40-A1B1-DF01A83AC6C2}"/>
                </c:ext>
              </c:extLst>
            </c:dLbl>
            <c:dLbl>
              <c:idx val="5"/>
              <c:layout>
                <c:manualLayout>
                  <c:x val="-3.0484926361153592E-2"/>
                  <c:y val="-1.26243448263248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937-4A1C-85FD-7B0BE5051B92}"/>
                </c:ext>
              </c:extLst>
            </c:dLbl>
            <c:dLbl>
              <c:idx val="6"/>
              <c:layout>
                <c:manualLayout>
                  <c:x val="-2.9430543404296686E-2"/>
                  <c:y val="-2.733575698918928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E510-EB40-A1B1-DF01A83AC6C2}"/>
                </c:ext>
              </c:extLst>
            </c:dLbl>
            <c:dLbl>
              <c:idx val="7"/>
              <c:layout>
                <c:manualLayout>
                  <c:x val="-2.7890734462897315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636-43EE-98D6-29FA55614C7B}"/>
                </c:ext>
              </c:extLst>
            </c:dLbl>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2010</c:v>
                </c:pt>
                <c:pt idx="1">
                  <c:v>2012</c:v>
                </c:pt>
                <c:pt idx="2">
                  <c:v>2014</c:v>
                </c:pt>
                <c:pt idx="3">
                  <c:v>2016</c:v>
                </c:pt>
                <c:pt idx="4">
                  <c:v>2018</c:v>
                </c:pt>
                <c:pt idx="5">
                  <c:v>2020</c:v>
                </c:pt>
              </c:strCache>
            </c:strRef>
          </c:cat>
          <c:val>
            <c:numRef>
              <c:f>Sheet1!$B$5:$G$5</c:f>
              <c:numCache>
                <c:formatCode>0%</c:formatCode>
                <c:ptCount val="6"/>
                <c:pt idx="0">
                  <c:v>0.56000000000000005</c:v>
                </c:pt>
                <c:pt idx="1">
                  <c:v>0.54</c:v>
                </c:pt>
                <c:pt idx="2">
                  <c:v>0.55000000000000004</c:v>
                </c:pt>
                <c:pt idx="3">
                  <c:v>0.56000000000000005</c:v>
                </c:pt>
                <c:pt idx="4">
                  <c:v>0.56330000000000002</c:v>
                </c:pt>
                <c:pt idx="5">
                  <c:v>0.5665</c:v>
                </c:pt>
              </c:numCache>
            </c:numRef>
          </c:val>
          <c:extLst>
            <c:ext xmlns:c16="http://schemas.microsoft.com/office/drawing/2014/chart" uri="{C3380CC4-5D6E-409C-BE32-E72D297353CC}">
              <c16:uniqueId val="{00000010-E510-EB40-A1B1-DF01A83AC6C2}"/>
            </c:ext>
          </c:extLst>
        </c:ser>
        <c:dLbls>
          <c:showLegendKey val="0"/>
          <c:showVal val="0"/>
          <c:showCatName val="0"/>
          <c:showSerName val="0"/>
          <c:showPercent val="0"/>
          <c:showBubbleSize val="0"/>
        </c:dLbls>
        <c:axId val="-1007004576"/>
        <c:axId val="-1007071408"/>
      </c:areaChart>
      <c:catAx>
        <c:axId val="-100700457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007071408"/>
        <c:crosses val="autoZero"/>
        <c:auto val="1"/>
        <c:lblAlgn val="ctr"/>
        <c:lblOffset val="300"/>
        <c:noMultiLvlLbl val="0"/>
      </c:catAx>
      <c:valAx>
        <c:axId val="-1007071408"/>
        <c:scaling>
          <c:orientation val="minMax"/>
          <c:max val="1"/>
          <c:min val="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007004576"/>
        <c:crossesAt val="1"/>
        <c:crossBetween val="midCat"/>
        <c:majorUnit val="0.1"/>
      </c:valAx>
      <c:spPr>
        <a:noFill/>
        <a:ln>
          <a:noFill/>
        </a:ln>
        <a:effectLst/>
      </c:spPr>
    </c:plotArea>
    <c:plotVisOnly val="1"/>
    <c:dispBlanksAs val="gap"/>
    <c:showDLblsOverMax val="0"/>
  </c:chart>
  <c:spPr>
    <a:noFill/>
    <a:ln>
      <a:noFill/>
    </a:ln>
    <a:effectLst/>
  </c:spPr>
  <c:txPr>
    <a:bodyPr/>
    <a:lstStyle/>
    <a:p>
      <a:pPr>
        <a:defRPr>
          <a:solidFill>
            <a:schemeClr val="bg1"/>
          </a:solidFill>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9620148316055099E-3"/>
          <c:y val="2.540828796800355E-2"/>
          <c:w val="0.97796215695575495"/>
          <c:h val="0.78864437284746125"/>
        </c:manualLayout>
      </c:layout>
      <c:barChart>
        <c:barDir val="col"/>
        <c:grouping val="clustered"/>
        <c:varyColors val="0"/>
        <c:ser>
          <c:idx val="0"/>
          <c:order val="0"/>
          <c:tx>
            <c:strRef>
              <c:f>Sheet1!$B$1</c:f>
              <c:strCache>
                <c:ptCount val="1"/>
                <c:pt idx="0">
                  <c:v>Deductible &lt;$1,000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At least one of four access problems because of cost^</c:v>
                </c:pt>
                <c:pt idx="1">
                  <c:v>Did not fill a prescription for medications for health problems^^</c:v>
                </c:pt>
              </c:strCache>
            </c:strRef>
          </c:cat>
          <c:val>
            <c:numRef>
              <c:f>Sheet1!$B$2:$B$3</c:f>
              <c:numCache>
                <c:formatCode>0</c:formatCode>
                <c:ptCount val="2"/>
                <c:pt idx="0">
                  <c:v>20.87</c:v>
                </c:pt>
                <c:pt idx="1">
                  <c:v>10.95</c:v>
                </c:pt>
              </c:numCache>
            </c:numRef>
          </c:val>
          <c:extLst>
            <c:ext xmlns:c16="http://schemas.microsoft.com/office/drawing/2014/chart" uri="{C3380CC4-5D6E-409C-BE32-E72D297353CC}">
              <c16:uniqueId val="{00000000-0377-4FFA-AF51-40EEFFBE1BD5}"/>
            </c:ext>
          </c:extLst>
        </c:ser>
        <c:ser>
          <c:idx val="1"/>
          <c:order val="1"/>
          <c:tx>
            <c:strRef>
              <c:f>Sheet1!$C$1</c:f>
              <c:strCache>
                <c:ptCount val="1"/>
                <c:pt idx="0">
                  <c:v>Deductible $1,000 or more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At least one of four access problems because of cost^</c:v>
                </c:pt>
                <c:pt idx="1">
                  <c:v>Did not fill a prescription for medications for health problems^^</c:v>
                </c:pt>
              </c:strCache>
            </c:strRef>
          </c:cat>
          <c:val>
            <c:numRef>
              <c:f>Sheet1!$C$2:$C$3</c:f>
              <c:numCache>
                <c:formatCode>0</c:formatCode>
                <c:ptCount val="2"/>
                <c:pt idx="0">
                  <c:v>38.019999999999996</c:v>
                </c:pt>
                <c:pt idx="1">
                  <c:v>18.37</c:v>
                </c:pt>
              </c:numCache>
            </c:numRef>
          </c:val>
          <c:extLst>
            <c:ext xmlns:c16="http://schemas.microsoft.com/office/drawing/2014/chart" uri="{C3380CC4-5D6E-409C-BE32-E72D297353CC}">
              <c16:uniqueId val="{00000001-0377-4FFA-AF51-40EEFFBE1BD5}"/>
            </c:ext>
          </c:extLst>
        </c:ser>
        <c:dLbls>
          <c:dLblPos val="outEnd"/>
          <c:showLegendKey val="0"/>
          <c:showVal val="1"/>
          <c:showCatName val="0"/>
          <c:showSerName val="0"/>
          <c:showPercent val="0"/>
          <c:showBubbleSize val="0"/>
        </c:dLbls>
        <c:gapWidth val="100"/>
        <c:axId val="-997512720"/>
        <c:axId val="-997645680"/>
      </c:barChart>
      <c:catAx>
        <c:axId val="-99751272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97645680"/>
        <c:crosses val="autoZero"/>
        <c:auto val="1"/>
        <c:lblAlgn val="ctr"/>
        <c:lblOffset val="100"/>
        <c:noMultiLvlLbl val="0"/>
      </c:catAx>
      <c:valAx>
        <c:axId val="-997645680"/>
        <c:scaling>
          <c:orientation val="minMax"/>
          <c:max val="75"/>
        </c:scaling>
        <c:delete val="1"/>
        <c:axPos val="l"/>
        <c:numFmt formatCode="0" sourceLinked="1"/>
        <c:majorTickMark val="none"/>
        <c:minorTickMark val="none"/>
        <c:tickLblPos val="nextTo"/>
        <c:crossAx val="-997512720"/>
        <c:crosses val="autoZero"/>
        <c:crossBetween val="between"/>
        <c:majorUnit val="25"/>
      </c:valAx>
      <c:spPr>
        <a:noFill/>
        <a:ln w="25400">
          <a:noFill/>
        </a:ln>
        <a:effectLst/>
      </c:spPr>
    </c:plotArea>
    <c:legend>
      <c:legendPos val="t"/>
      <c:layout>
        <c:manualLayout>
          <c:xMode val="edge"/>
          <c:yMode val="edge"/>
          <c:x val="0.20396591051118607"/>
          <c:y val="0.19906810354405066"/>
          <c:w val="0.59493547681539805"/>
          <c:h val="9.9491834240639926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3789311912189661E-2"/>
          <c:y val="0.27541333247559069"/>
          <c:w val="0.9676574967615339"/>
          <c:h val="0.36311432338485872"/>
        </c:manualLayout>
      </c:layout>
      <c:barChart>
        <c:barDir val="col"/>
        <c:grouping val="clustered"/>
        <c:varyColors val="0"/>
        <c:ser>
          <c:idx val="0"/>
          <c:order val="0"/>
          <c:tx>
            <c:strRef>
              <c:f>Sheet1!$B$1</c:f>
              <c:strCache>
                <c:ptCount val="1"/>
                <c:pt idx="0">
                  <c:v>Affordability</c:v>
                </c:pt>
              </c:strCache>
            </c:strRef>
          </c:tx>
          <c:spPr>
            <a:solidFill>
              <a:schemeClr val="accent2"/>
            </a:solidFill>
            <a:ln>
              <a:noFill/>
            </a:ln>
            <a:effectLst/>
          </c:spPr>
          <c:invertIfNegative val="0"/>
          <c:dLbls>
            <c:dLbl>
              <c:idx val="1"/>
              <c:layout>
                <c:manualLayout>
                  <c:x val="-5.23836520933564E-3"/>
                  <c:y val="5.1655156196929184E-3"/>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D9B-4074-A4E8-A6F4D07BADC2}"/>
                </c:ext>
              </c:extLst>
            </c:dLbl>
            <c:dLbl>
              <c:idx val="2"/>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1-3D9B-4074-A4E8-A6F4D07BADC2}"/>
                </c:ext>
              </c:extLst>
            </c:dLbl>
            <c:dLbl>
              <c:idx val="3"/>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2-3D9B-4074-A4E8-A6F4D07BADC2}"/>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The plan 
was too 
expensive</c:v>
                </c:pt>
                <c:pt idx="1">
                  <c:v>You found out you were not eligible 
to buy a plan</c:v>
                </c:pt>
                <c:pt idx="2">
                  <c:v>You gained health insurance through another source</c:v>
                </c:pt>
                <c:pt idx="3">
                  <c:v>The deductibles and/or copayments were too high</c:v>
                </c:pt>
                <c:pt idx="4">
                  <c:v>Some other reason^</c:v>
                </c:pt>
              </c:strCache>
            </c:strRef>
          </c:cat>
          <c:val>
            <c:numRef>
              <c:f>Sheet1!$B$2:$B$6</c:f>
              <c:numCache>
                <c:formatCode>0</c:formatCode>
                <c:ptCount val="5"/>
                <c:pt idx="0">
                  <c:v>70.91</c:v>
                </c:pt>
                <c:pt idx="1">
                  <c:v>5.6800000000000006</c:v>
                </c:pt>
                <c:pt idx="2">
                  <c:v>4.08</c:v>
                </c:pt>
                <c:pt idx="3">
                  <c:v>3.45</c:v>
                </c:pt>
                <c:pt idx="4">
                  <c:v>15.58</c:v>
                </c:pt>
              </c:numCache>
            </c:numRef>
          </c:val>
          <c:extLst>
            <c:ext xmlns:c16="http://schemas.microsoft.com/office/drawing/2014/chart" uri="{C3380CC4-5D6E-409C-BE32-E72D297353CC}">
              <c16:uniqueId val="{00000003-3D9B-4074-A4E8-A6F4D07BADC2}"/>
            </c:ext>
          </c:extLst>
        </c:ser>
        <c:dLbls>
          <c:showLegendKey val="0"/>
          <c:showVal val="0"/>
          <c:showCatName val="0"/>
          <c:showSerName val="0"/>
          <c:showPercent val="0"/>
          <c:showBubbleSize val="0"/>
        </c:dLbls>
        <c:gapWidth val="57"/>
        <c:overlap val="-27"/>
        <c:axId val="404194496"/>
        <c:axId val="404201384"/>
      </c:barChart>
      <c:catAx>
        <c:axId val="404194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404201384"/>
        <c:crosses val="autoZero"/>
        <c:auto val="1"/>
        <c:lblAlgn val="ctr"/>
        <c:lblOffset val="100"/>
        <c:noMultiLvlLbl val="0"/>
      </c:catAx>
      <c:valAx>
        <c:axId val="404201384"/>
        <c:scaling>
          <c:orientation val="minMax"/>
        </c:scaling>
        <c:delete val="1"/>
        <c:axPos val="l"/>
        <c:numFmt formatCode="0" sourceLinked="1"/>
        <c:majorTickMark val="none"/>
        <c:minorTickMark val="none"/>
        <c:tickLblPos val="nextTo"/>
        <c:crossAx val="4041944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4109486252472766E-2"/>
          <c:y val="0.10658265823121482"/>
          <c:w val="0.7920737962698241"/>
          <c:h val="0.84516664695916455"/>
        </c:manualLayout>
      </c:layout>
      <c:pieChart>
        <c:varyColors val="1"/>
        <c:ser>
          <c:idx val="0"/>
          <c:order val="0"/>
          <c:tx>
            <c:strRef>
              <c:f>Sheet1!$B$1</c:f>
              <c:strCache>
                <c:ptCount val="1"/>
                <c:pt idx="0">
                  <c:v>Reasons</c:v>
                </c:pt>
              </c:strCache>
            </c:strRef>
          </c:tx>
          <c:dPt>
            <c:idx val="0"/>
            <c:bubble3D val="0"/>
            <c:spPr>
              <a:solidFill>
                <a:schemeClr val="accent1"/>
              </a:solidFill>
              <a:ln>
                <a:noFill/>
              </a:ln>
              <a:effectLst/>
            </c:spPr>
            <c:extLst>
              <c:ext xmlns:c16="http://schemas.microsoft.com/office/drawing/2014/chart" uri="{C3380CC4-5D6E-409C-BE32-E72D297353CC}">
                <c16:uniqueId val="{00000001-DC7D-48AA-B248-4315AB6DCCF6}"/>
              </c:ext>
            </c:extLst>
          </c:dPt>
          <c:dPt>
            <c:idx val="1"/>
            <c:bubble3D val="0"/>
            <c:spPr>
              <a:solidFill>
                <a:schemeClr val="accent2"/>
              </a:solidFill>
              <a:ln>
                <a:noFill/>
              </a:ln>
              <a:effectLst/>
            </c:spPr>
            <c:extLst>
              <c:ext xmlns:c16="http://schemas.microsoft.com/office/drawing/2014/chart" uri="{C3380CC4-5D6E-409C-BE32-E72D297353CC}">
                <c16:uniqueId val="{00000003-DC7D-48AA-B248-4315AB6DCCF6}"/>
              </c:ext>
            </c:extLst>
          </c:dPt>
          <c:dPt>
            <c:idx val="2"/>
            <c:bubble3D val="0"/>
            <c:spPr>
              <a:solidFill>
                <a:schemeClr val="accent3"/>
              </a:solidFill>
              <a:ln>
                <a:noFill/>
              </a:ln>
              <a:effectLst/>
            </c:spPr>
            <c:extLst>
              <c:ext xmlns:c16="http://schemas.microsoft.com/office/drawing/2014/chart" uri="{C3380CC4-5D6E-409C-BE32-E72D297353CC}">
                <c16:uniqueId val="{00000005-DC7D-48AA-B248-4315AB6DCCF6}"/>
              </c:ext>
            </c:extLst>
          </c:dPt>
          <c:dPt>
            <c:idx val="3"/>
            <c:bubble3D val="0"/>
            <c:spPr>
              <a:solidFill>
                <a:schemeClr val="accent4"/>
              </a:solidFill>
              <a:ln>
                <a:noFill/>
              </a:ln>
              <a:effectLst/>
            </c:spPr>
            <c:extLst>
              <c:ext xmlns:c16="http://schemas.microsoft.com/office/drawing/2014/chart" uri="{C3380CC4-5D6E-409C-BE32-E72D297353CC}">
                <c16:uniqueId val="{00000007-DC7D-48AA-B248-4315AB6DCCF6}"/>
              </c:ext>
            </c:extLst>
          </c:dPt>
          <c:dPt>
            <c:idx val="4"/>
            <c:bubble3D val="0"/>
            <c:spPr>
              <a:solidFill>
                <a:schemeClr val="accent5"/>
              </a:solidFill>
              <a:ln>
                <a:noFill/>
              </a:ln>
              <a:effectLst/>
            </c:spPr>
            <c:extLst>
              <c:ext xmlns:c16="http://schemas.microsoft.com/office/drawing/2014/chart" uri="{C3380CC4-5D6E-409C-BE32-E72D297353CC}">
                <c16:uniqueId val="{00000009-DC7D-48AA-B248-4315AB6DCCF6}"/>
              </c:ext>
            </c:extLst>
          </c:dPt>
          <c:dLbls>
            <c:dLbl>
              <c:idx val="0"/>
              <c:layout>
                <c:manualLayout>
                  <c:x val="4.8887710446821789E-2"/>
                  <c:y val="0.13560344932640134"/>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fld id="{5C969484-649E-46D4-90B2-9A484B84C9BB}" type="CATEGORYNAME">
                      <a:rPr lang="en-US" sz="1400" b="0" i="0" u="none" strike="noStrike" kern="1200" baseline="0" smtClean="0">
                        <a:solidFill>
                          <a:srgbClr val="FFFFFF"/>
                        </a:solidFill>
                      </a:rPr>
                      <a:pPr>
                        <a:defRPr sz="1400">
                          <a:solidFill>
                            <a:schemeClr val="bg1"/>
                          </a:solidFill>
                        </a:defRPr>
                      </a:pPr>
                      <a:t>[CATEGORY NAME]</a:t>
                    </a:fld>
                    <a:endParaRPr lang="en-US" sz="1400" b="0" i="0" u="none" strike="noStrike" kern="1200" baseline="0">
                      <a:solidFill>
                        <a:srgbClr val="FFFFFF"/>
                      </a:solidFill>
                    </a:endParaRPr>
                  </a:p>
                  <a:p>
                    <a:pPr>
                      <a:defRPr sz="1400">
                        <a:solidFill>
                          <a:schemeClr val="bg1"/>
                        </a:solidFill>
                      </a:defRPr>
                    </a:pPr>
                    <a:fld id="{DA9D2A4C-D8DD-44CE-B2D0-6FF75B262FEA}" type="VALUE">
                      <a:rPr lang="en-US" sz="1400" b="1" smtClean="0"/>
                      <a:pPr>
                        <a:defRPr sz="1400">
                          <a:solidFill>
                            <a:schemeClr val="bg1"/>
                          </a:solidFill>
                        </a:defRPr>
                      </a:pPr>
                      <a:t>[VALUE]</a:t>
                    </a:fld>
                    <a:endParaRPr lang="en-US"/>
                  </a:p>
                </c:rich>
              </c:tx>
              <c:numFmt formatCode="#&quot;%&quot;" sourceLinked="0"/>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37487656975640699"/>
                      <c:h val="0.27944212707717875"/>
                    </c:manualLayout>
                  </c15:layout>
                  <c15:dlblFieldTable/>
                  <c15:showDataLabelsRange val="0"/>
                </c:ext>
                <c:ext xmlns:c16="http://schemas.microsoft.com/office/drawing/2014/chart" uri="{C3380CC4-5D6E-409C-BE32-E72D297353CC}">
                  <c16:uniqueId val="{00000001-DC7D-48AA-B248-4315AB6DCCF6}"/>
                </c:ext>
              </c:extLst>
            </c:dLbl>
            <c:dLbl>
              <c:idx val="1"/>
              <c:layout>
                <c:manualLayout>
                  <c:x val="-0.1734014732345571"/>
                  <c:y val="-9.4592165258461494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fld id="{289FF615-B712-48C2-95A9-09A5A0283777}" type="CATEGORYNAME">
                      <a:rPr lang="en-US" sz="1400" b="0" i="0" u="none" strike="noStrike" kern="1200" baseline="0" smtClean="0">
                        <a:solidFill>
                          <a:srgbClr val="FFFFFF"/>
                        </a:solidFill>
                      </a:rPr>
                      <a:pPr>
                        <a:defRPr sz="1100">
                          <a:solidFill>
                            <a:schemeClr val="bg1"/>
                          </a:solidFill>
                        </a:defRPr>
                      </a:pPr>
                      <a:t>[CATEGORY NAME]</a:t>
                    </a:fld>
                    <a:endParaRPr lang="en-US" sz="1400" b="0" i="0" u="none" strike="noStrike" kern="1200" baseline="0">
                      <a:solidFill>
                        <a:srgbClr val="FFFFFF"/>
                      </a:solidFill>
                    </a:endParaRPr>
                  </a:p>
                  <a:p>
                    <a:pPr>
                      <a:defRPr sz="1100">
                        <a:solidFill>
                          <a:schemeClr val="bg1"/>
                        </a:solidFill>
                      </a:defRPr>
                    </a:pPr>
                    <a:fld id="{AD375F66-CE6F-47B5-AF96-017B250068BA}" type="VALUE">
                      <a:rPr lang="en-US" sz="1400" b="1" smtClean="0"/>
                      <a:pPr>
                        <a:defRPr sz="1100">
                          <a:solidFill>
                            <a:schemeClr val="bg1"/>
                          </a:solidFill>
                        </a:defRPr>
                      </a:pPr>
                      <a:t>[VALUE]</a:t>
                    </a:fld>
                    <a:endParaRPr lang="en-US"/>
                  </a:p>
                </c:rich>
              </c:tx>
              <c:numFmt formatCode="#&quot;%&quot;"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3861438590000168"/>
                      <c:h val="0.42950850771268323"/>
                    </c:manualLayout>
                  </c15:layout>
                  <c15:dlblFieldTable/>
                  <c15:showDataLabelsRange val="0"/>
                </c:ext>
                <c:ext xmlns:c16="http://schemas.microsoft.com/office/drawing/2014/chart" uri="{C3380CC4-5D6E-409C-BE32-E72D297353CC}">
                  <c16:uniqueId val="{00000003-DC7D-48AA-B248-4315AB6DCCF6}"/>
                </c:ext>
              </c:extLst>
            </c:dLbl>
            <c:numFmt formatCode="#&quot;%&quot;"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Bought a health insurance plan</c:v>
                </c:pt>
                <c:pt idx="1">
                  <c:v>Did not buy a health insurance plan</c:v>
                </c:pt>
              </c:strCache>
            </c:strRef>
          </c:cat>
          <c:val>
            <c:numRef>
              <c:f>Sheet1!$B$2:$B$3</c:f>
              <c:numCache>
                <c:formatCode>0</c:formatCode>
                <c:ptCount val="2"/>
                <c:pt idx="0">
                  <c:v>58</c:v>
                </c:pt>
                <c:pt idx="1">
                  <c:v>42</c:v>
                </c:pt>
              </c:numCache>
            </c:numRef>
          </c:val>
          <c:extLst>
            <c:ext xmlns:c16="http://schemas.microsoft.com/office/drawing/2014/chart" uri="{C3380CC4-5D6E-409C-BE32-E72D297353CC}">
              <c16:uniqueId val="{0000000A-DC7D-48AA-B248-4315AB6DCCF6}"/>
            </c:ext>
          </c:extLst>
        </c:ser>
        <c:dLbls>
          <c:showLegendKey val="0"/>
          <c:showVal val="0"/>
          <c:showCatName val="0"/>
          <c:showSerName val="0"/>
          <c:showPercent val="0"/>
          <c:showBubbleSize val="0"/>
          <c:showLeaderLines val="1"/>
        </c:dLbls>
        <c:firstSliceAng val="180"/>
      </c:pieChart>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1"/>
            <c:invertIfNegative val="0"/>
            <c:bubble3D val="0"/>
            <c:spPr>
              <a:solidFill>
                <a:schemeClr val="accent1">
                  <a:alpha val="50000"/>
                </a:schemeClr>
              </a:solidFill>
              <a:ln>
                <a:noFill/>
              </a:ln>
              <a:effectLst/>
            </c:spPr>
            <c:extLst>
              <c:ext xmlns:c16="http://schemas.microsoft.com/office/drawing/2014/chart" uri="{C3380CC4-5D6E-409C-BE32-E72D297353CC}">
                <c16:uniqueId val="{00000003-6B5C-4AF6-9FB9-CB9D549E2A99}"/>
              </c:ext>
            </c:extLst>
          </c:dPt>
          <c:dPt>
            <c:idx val="2"/>
            <c:invertIfNegative val="0"/>
            <c:bubble3D val="0"/>
            <c:spPr>
              <a:solidFill>
                <a:schemeClr val="accent1">
                  <a:alpha val="20000"/>
                </a:schemeClr>
              </a:solidFill>
              <a:ln>
                <a:noFill/>
              </a:ln>
              <a:effectLst/>
            </c:spPr>
            <c:extLst>
              <c:ext xmlns:c16="http://schemas.microsoft.com/office/drawing/2014/chart" uri="{C3380CC4-5D6E-409C-BE32-E72D297353CC}">
                <c16:uniqueId val="{00000004-6B5C-4AF6-9FB9-CB9D549E2A99}"/>
              </c:ext>
            </c:extLst>
          </c:dPt>
          <c:dPt>
            <c:idx val="4"/>
            <c:invertIfNegative val="0"/>
            <c:bubble3D val="0"/>
            <c:spPr>
              <a:solidFill>
                <a:schemeClr val="accent2"/>
              </a:solidFill>
              <a:ln>
                <a:noFill/>
              </a:ln>
              <a:effectLst/>
            </c:spPr>
            <c:extLst>
              <c:ext xmlns:c16="http://schemas.microsoft.com/office/drawing/2014/chart" uri="{C3380CC4-5D6E-409C-BE32-E72D297353CC}">
                <c16:uniqueId val="{00000000-90FF-4DD0-8922-EED0E407DB1F}"/>
              </c:ext>
            </c:extLst>
          </c:dPt>
          <c:dPt>
            <c:idx val="5"/>
            <c:invertIfNegative val="0"/>
            <c:bubble3D val="0"/>
            <c:spPr>
              <a:solidFill>
                <a:schemeClr val="accent2">
                  <a:alpha val="50000"/>
                </a:schemeClr>
              </a:solidFill>
              <a:ln>
                <a:noFill/>
              </a:ln>
              <a:effectLst/>
            </c:spPr>
            <c:extLst>
              <c:ext xmlns:c16="http://schemas.microsoft.com/office/drawing/2014/chart" uri="{C3380CC4-5D6E-409C-BE32-E72D297353CC}">
                <c16:uniqueId val="{00000001-90FF-4DD0-8922-EED0E407DB1F}"/>
              </c:ext>
            </c:extLst>
          </c:dPt>
          <c:dPt>
            <c:idx val="7"/>
            <c:invertIfNegative val="0"/>
            <c:bubble3D val="0"/>
            <c:spPr>
              <a:solidFill>
                <a:schemeClr val="tx1"/>
              </a:solidFill>
              <a:ln>
                <a:noFill/>
              </a:ln>
              <a:effectLst/>
            </c:spPr>
            <c:extLst>
              <c:ext xmlns:c16="http://schemas.microsoft.com/office/drawing/2014/chart" uri="{C3380CC4-5D6E-409C-BE32-E72D297353CC}">
                <c16:uniqueId val="{00000002-90FF-4DD0-8922-EED0E407DB1F}"/>
              </c:ext>
            </c:extLst>
          </c:dPt>
          <c:dPt>
            <c:idx val="8"/>
            <c:invertIfNegative val="0"/>
            <c:bubble3D val="0"/>
            <c:spPr>
              <a:solidFill>
                <a:schemeClr val="tx1">
                  <a:alpha val="50000"/>
                </a:schemeClr>
              </a:solidFill>
              <a:ln>
                <a:noFill/>
              </a:ln>
              <a:effectLst/>
            </c:spPr>
            <c:extLst>
              <c:ext xmlns:c16="http://schemas.microsoft.com/office/drawing/2014/chart" uri="{C3380CC4-5D6E-409C-BE32-E72D297353CC}">
                <c16:uniqueId val="{00000003-90FF-4DD0-8922-EED0E407DB1F}"/>
              </c:ext>
            </c:extLst>
          </c:dPt>
          <c:dPt>
            <c:idx val="10"/>
            <c:invertIfNegative val="0"/>
            <c:bubble3D val="0"/>
            <c:spPr>
              <a:solidFill>
                <a:schemeClr val="bg2"/>
              </a:solidFill>
              <a:ln>
                <a:noFill/>
              </a:ln>
              <a:effectLst/>
            </c:spPr>
            <c:extLst>
              <c:ext xmlns:c16="http://schemas.microsoft.com/office/drawing/2014/chart" uri="{C3380CC4-5D6E-409C-BE32-E72D297353CC}">
                <c16:uniqueId val="{00000004-90FF-4DD0-8922-EED0E407DB1F}"/>
              </c:ext>
            </c:extLst>
          </c:dPt>
          <c:dPt>
            <c:idx val="11"/>
            <c:invertIfNegative val="0"/>
            <c:bubble3D val="0"/>
            <c:spPr>
              <a:solidFill>
                <a:schemeClr val="bg2">
                  <a:alpha val="50000"/>
                </a:schemeClr>
              </a:solidFill>
              <a:ln>
                <a:noFill/>
              </a:ln>
              <a:effectLst/>
            </c:spPr>
            <c:extLst>
              <c:ext xmlns:c16="http://schemas.microsoft.com/office/drawing/2014/chart" uri="{C3380CC4-5D6E-409C-BE32-E72D297353CC}">
                <c16:uniqueId val="{00000005-90FF-4DD0-8922-EED0E407DB1F}"/>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Latino</c:v>
                </c:pt>
                <c:pt idx="1">
                  <c:v>Black</c:v>
                </c:pt>
                <c:pt idx="2">
                  <c:v>White</c:v>
                </c:pt>
                <c:pt idx="4">
                  <c:v>19–34</c:v>
                </c:pt>
                <c:pt idx="5">
                  <c:v>50–64</c:v>
                </c:pt>
                <c:pt idx="7">
                  <c:v>&lt;133%
FPL</c:v>
                </c:pt>
                <c:pt idx="8">
                  <c:v>400%+
FPL</c:v>
                </c:pt>
                <c:pt idx="10">
                  <c:v>&lt;20</c:v>
                </c:pt>
                <c:pt idx="11">
                  <c:v>100+</c:v>
                </c:pt>
              </c:strCache>
            </c:strRef>
          </c:cat>
          <c:val>
            <c:numRef>
              <c:f>Sheet1!$B$2:$B$13</c:f>
              <c:numCache>
                <c:formatCode>General</c:formatCode>
                <c:ptCount val="12"/>
                <c:pt idx="0">
                  <c:v>40</c:v>
                </c:pt>
                <c:pt idx="1">
                  <c:v>24</c:v>
                </c:pt>
                <c:pt idx="2">
                  <c:v>17</c:v>
                </c:pt>
                <c:pt idx="4">
                  <c:v>28</c:v>
                </c:pt>
                <c:pt idx="5">
                  <c:v>14</c:v>
                </c:pt>
                <c:pt idx="7">
                  <c:v>34</c:v>
                </c:pt>
                <c:pt idx="8">
                  <c:v>10</c:v>
                </c:pt>
                <c:pt idx="10">
                  <c:v>38</c:v>
                </c:pt>
                <c:pt idx="11">
                  <c:v>12</c:v>
                </c:pt>
              </c:numCache>
            </c:numRef>
          </c:val>
          <c:extLst>
            <c:ext xmlns:c16="http://schemas.microsoft.com/office/drawing/2014/chart" uri="{C3380CC4-5D6E-409C-BE32-E72D297353CC}">
              <c16:uniqueId val="{00000000-6B5C-4AF6-9FB9-CB9D549E2A99}"/>
            </c:ext>
          </c:extLst>
        </c:ser>
        <c:dLbls>
          <c:showLegendKey val="0"/>
          <c:showVal val="0"/>
          <c:showCatName val="0"/>
          <c:showSerName val="0"/>
          <c:showPercent val="0"/>
          <c:showBubbleSize val="0"/>
        </c:dLbls>
        <c:gapWidth val="0"/>
        <c:axId val="1296978815"/>
        <c:axId val="747550863"/>
      </c:barChart>
      <c:catAx>
        <c:axId val="12969788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747550863"/>
        <c:crosses val="autoZero"/>
        <c:auto val="1"/>
        <c:lblAlgn val="ctr"/>
        <c:lblOffset val="100"/>
        <c:noMultiLvlLbl val="0"/>
      </c:catAx>
      <c:valAx>
        <c:axId val="747550863"/>
        <c:scaling>
          <c:orientation val="minMax"/>
          <c:max val="50"/>
        </c:scaling>
        <c:delete val="1"/>
        <c:axPos val="l"/>
        <c:numFmt formatCode="General" sourceLinked="1"/>
        <c:majorTickMark val="none"/>
        <c:minorTickMark val="none"/>
        <c:tickLblPos val="nextTo"/>
        <c:crossAx val="12969788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234897828375476"/>
          <c:y val="3.0397239921911515E-2"/>
          <c:w val="0.64252597818805302"/>
          <c:h val="0.86938412624363215"/>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tx1"/>
              </a:solidFill>
              <a:ln>
                <a:noFill/>
              </a:ln>
              <a:effectLst/>
            </c:spPr>
            <c:extLst>
              <c:ext xmlns:c16="http://schemas.microsoft.com/office/drawing/2014/chart" uri="{C3380CC4-5D6E-409C-BE32-E72D297353CC}">
                <c16:uniqueId val="{00000001-A67B-4D4F-8AE6-E35A2B90D5BC}"/>
              </c:ext>
            </c:extLst>
          </c:dPt>
          <c:dPt>
            <c:idx val="1"/>
            <c:invertIfNegative val="0"/>
            <c:bubble3D val="0"/>
            <c:spPr>
              <a:solidFill>
                <a:schemeClr val="tx1">
                  <a:alpha val="50000"/>
                </a:schemeClr>
              </a:solidFill>
              <a:ln>
                <a:noFill/>
              </a:ln>
              <a:effectLst/>
            </c:spPr>
            <c:extLst>
              <c:ext xmlns:c16="http://schemas.microsoft.com/office/drawing/2014/chart" uri="{C3380CC4-5D6E-409C-BE32-E72D297353CC}">
                <c16:uniqueId val="{00000002-A67B-4D4F-8AE6-E35A2B90D5BC}"/>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&lt;133%
FPL</c:v>
                </c:pt>
                <c:pt idx="1">
                  <c:v>400%+ 
FPL</c:v>
                </c:pt>
              </c:strCache>
            </c:strRef>
          </c:cat>
          <c:val>
            <c:numRef>
              <c:f>Sheet1!$B$2:$B$3</c:f>
              <c:numCache>
                <c:formatCode>General</c:formatCode>
                <c:ptCount val="2"/>
                <c:pt idx="0">
                  <c:v>30</c:v>
                </c:pt>
                <c:pt idx="1">
                  <c:v>16</c:v>
                </c:pt>
              </c:numCache>
            </c:numRef>
          </c:val>
          <c:extLst>
            <c:ext xmlns:c16="http://schemas.microsoft.com/office/drawing/2014/chart" uri="{C3380CC4-5D6E-409C-BE32-E72D297353CC}">
              <c16:uniqueId val="{00000000-A67B-4D4F-8AE6-E35A2B90D5BC}"/>
            </c:ext>
          </c:extLst>
        </c:ser>
        <c:dLbls>
          <c:showLegendKey val="0"/>
          <c:showVal val="0"/>
          <c:showCatName val="0"/>
          <c:showSerName val="0"/>
          <c:showPercent val="0"/>
          <c:showBubbleSize val="0"/>
        </c:dLbls>
        <c:gapWidth val="0"/>
        <c:overlap val="-31"/>
        <c:axId val="1296978815"/>
        <c:axId val="747550863"/>
      </c:barChart>
      <c:catAx>
        <c:axId val="12969788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747550863"/>
        <c:crosses val="autoZero"/>
        <c:auto val="1"/>
        <c:lblAlgn val="ctr"/>
        <c:lblOffset val="100"/>
        <c:noMultiLvlLbl val="0"/>
      </c:catAx>
      <c:valAx>
        <c:axId val="747550863"/>
        <c:scaling>
          <c:orientation val="minMax"/>
          <c:max val="50"/>
        </c:scaling>
        <c:delete val="1"/>
        <c:axPos val="l"/>
        <c:numFmt formatCode="General" sourceLinked="1"/>
        <c:majorTickMark val="none"/>
        <c:minorTickMark val="none"/>
        <c:tickLblPos val="nextTo"/>
        <c:crossAx val="12969788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42859920287743E-2"/>
          <c:y val="0.13116419905775101"/>
          <c:w val="0.95866161174297659"/>
          <c:h val="0.78949922233546499"/>
        </c:manualLayout>
      </c:layout>
      <c:lineChart>
        <c:grouping val="standard"/>
        <c:varyColors val="0"/>
        <c:ser>
          <c:idx val="0"/>
          <c:order val="0"/>
          <c:tx>
            <c:strRef>
              <c:f>Sheet1!$A$2</c:f>
              <c:strCache>
                <c:ptCount val="1"/>
                <c:pt idx="0">
                  <c:v>Total</c:v>
                </c:pt>
              </c:strCache>
            </c:strRef>
          </c:tx>
          <c:spPr>
            <a:ln w="28575" cap="rnd">
              <a:solidFill>
                <a:schemeClr val="tx1">
                  <a:lumMod val="60000"/>
                  <a:lumOff val="40000"/>
                </a:schemeClr>
              </a:solidFill>
              <a:round/>
            </a:ln>
            <a:effectLst/>
          </c:spPr>
          <c:marker>
            <c:symbol val="none"/>
          </c:marker>
          <c:dLbls>
            <c:dLbl>
              <c:idx val="0"/>
              <c:layout>
                <c:manualLayout>
                  <c:x val="-2.2860569386072067E-2"/>
                  <c:y val="-3.187174382856312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B7A-B940-AAED-3ADB1FB1DA5B}"/>
                </c:ext>
              </c:extLst>
            </c:dLbl>
            <c:spPr>
              <a:noFill/>
              <a:ln>
                <a:noFill/>
              </a:ln>
              <a:effectLst/>
            </c:spPr>
            <c:txPr>
              <a:bodyPr rot="0" spcFirstLastPara="1" vertOverflow="ellipsis" vert="horz" wrap="square" anchor="ctr" anchorCtr="1"/>
              <a:lstStyle/>
              <a:p>
                <a:pPr>
                  <a:defRPr sz="1197" b="1" i="0" u="none" strike="noStrike" kern="1200" baseline="0">
                    <a:solidFill>
                      <a:schemeClr val="tx1">
                        <a:lumMod val="60000"/>
                        <a:lumOff val="40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2010</c:v>
                </c:pt>
                <c:pt idx="1">
                  <c:v>2012</c:v>
                </c:pt>
                <c:pt idx="2">
                  <c:v>2014</c:v>
                </c:pt>
                <c:pt idx="3">
                  <c:v>2016</c:v>
                </c:pt>
                <c:pt idx="4">
                  <c:v>2018</c:v>
                </c:pt>
                <c:pt idx="5">
                  <c:v>2020</c:v>
                </c:pt>
              </c:strCache>
            </c:strRef>
          </c:cat>
          <c:val>
            <c:numRef>
              <c:f>Sheet1!$B$2:$G$2</c:f>
              <c:numCache>
                <c:formatCode>0</c:formatCode>
                <c:ptCount val="6"/>
                <c:pt idx="0">
                  <c:v>18.600000000000001</c:v>
                </c:pt>
                <c:pt idx="1">
                  <c:v>21.95</c:v>
                </c:pt>
                <c:pt idx="2">
                  <c:v>21.84</c:v>
                </c:pt>
                <c:pt idx="3">
                  <c:v>26.889999999999997</c:v>
                </c:pt>
                <c:pt idx="4">
                  <c:v>27.52</c:v>
                </c:pt>
                <c:pt idx="5">
                  <c:v>27.62</c:v>
                </c:pt>
              </c:numCache>
            </c:numRef>
          </c:val>
          <c:smooth val="0"/>
          <c:extLst>
            <c:ext xmlns:c16="http://schemas.microsoft.com/office/drawing/2014/chart" uri="{C3380CC4-5D6E-409C-BE32-E72D297353CC}">
              <c16:uniqueId val="{00000002-AB7A-B940-AAED-3ADB1FB1DA5B}"/>
            </c:ext>
          </c:extLst>
        </c:ser>
        <c:ser>
          <c:idx val="1"/>
          <c:order val="1"/>
          <c:tx>
            <c:strRef>
              <c:f>Sheet1!$A$3</c:f>
              <c:strCache>
                <c:ptCount val="1"/>
                <c:pt idx="0">
                  <c:v>Employer-provided coverage</c:v>
                </c:pt>
              </c:strCache>
            </c:strRef>
          </c:tx>
          <c:spPr>
            <a:ln w="28575" cap="rnd">
              <a:solidFill>
                <a:schemeClr val="bg2"/>
              </a:solidFill>
              <a:round/>
            </a:ln>
            <a:effectLst/>
          </c:spPr>
          <c:marker>
            <c:symbol val="none"/>
          </c:marker>
          <c:dLbls>
            <c:spPr>
              <a:noFill/>
              <a:ln>
                <a:noFill/>
              </a:ln>
              <a:effectLst/>
            </c:spPr>
            <c:txPr>
              <a:bodyPr rot="0" spcFirstLastPara="1" vertOverflow="ellipsis" vert="horz" wrap="square" anchor="ctr" anchorCtr="1"/>
              <a:lstStyle/>
              <a:p>
                <a:pPr>
                  <a:defRPr sz="1197" b="1" i="0" u="none" strike="noStrike" kern="1200" baseline="0">
                    <a:solidFill>
                      <a:schemeClr val="bg2"/>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2010</c:v>
                </c:pt>
                <c:pt idx="1">
                  <c:v>2012</c:v>
                </c:pt>
                <c:pt idx="2">
                  <c:v>2014</c:v>
                </c:pt>
                <c:pt idx="3">
                  <c:v>2016</c:v>
                </c:pt>
                <c:pt idx="4">
                  <c:v>2018</c:v>
                </c:pt>
                <c:pt idx="5">
                  <c:v>2020</c:v>
                </c:pt>
              </c:strCache>
            </c:strRef>
          </c:cat>
          <c:val>
            <c:numRef>
              <c:f>Sheet1!$B$3:$G$3</c:f>
              <c:numCache>
                <c:formatCode>0</c:formatCode>
                <c:ptCount val="6"/>
                <c:pt idx="0">
                  <c:v>17.16</c:v>
                </c:pt>
                <c:pt idx="1">
                  <c:v>19.939999999999998</c:v>
                </c:pt>
                <c:pt idx="2">
                  <c:v>20.04</c:v>
                </c:pt>
                <c:pt idx="3">
                  <c:v>24.169999999999998</c:v>
                </c:pt>
                <c:pt idx="4">
                  <c:v>25.81</c:v>
                </c:pt>
                <c:pt idx="5">
                  <c:v>26.16</c:v>
                </c:pt>
              </c:numCache>
            </c:numRef>
          </c:val>
          <c:smooth val="0"/>
          <c:extLst>
            <c:ext xmlns:c16="http://schemas.microsoft.com/office/drawing/2014/chart" uri="{C3380CC4-5D6E-409C-BE32-E72D297353CC}">
              <c16:uniqueId val="{00000004-AB7A-B940-AAED-3ADB1FB1DA5B}"/>
            </c:ext>
          </c:extLst>
        </c:ser>
        <c:ser>
          <c:idx val="2"/>
          <c:order val="2"/>
          <c:tx>
            <c:strRef>
              <c:f>Sheet1!$A$4</c:f>
              <c:strCache>
                <c:ptCount val="1"/>
                <c:pt idx="0">
                  <c:v>Individual coverage^</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2010</c:v>
                </c:pt>
                <c:pt idx="1">
                  <c:v>2012</c:v>
                </c:pt>
                <c:pt idx="2">
                  <c:v>2014</c:v>
                </c:pt>
                <c:pt idx="3">
                  <c:v>2016</c:v>
                </c:pt>
                <c:pt idx="4">
                  <c:v>2018</c:v>
                </c:pt>
                <c:pt idx="5">
                  <c:v>2020</c:v>
                </c:pt>
              </c:strCache>
            </c:strRef>
          </c:cat>
          <c:val>
            <c:numRef>
              <c:f>Sheet1!$B$4:$G$4</c:f>
              <c:numCache>
                <c:formatCode>0</c:formatCode>
                <c:ptCount val="6"/>
                <c:pt idx="0">
                  <c:v>36.559999999999995</c:v>
                </c:pt>
                <c:pt idx="1">
                  <c:v>45.050000000000004</c:v>
                </c:pt>
                <c:pt idx="2">
                  <c:v>37.369999999999997</c:v>
                </c:pt>
                <c:pt idx="3">
                  <c:v>44.49</c:v>
                </c:pt>
                <c:pt idx="4">
                  <c:v>40.450000000000003</c:v>
                </c:pt>
                <c:pt idx="5">
                  <c:v>41.74</c:v>
                </c:pt>
              </c:numCache>
            </c:numRef>
          </c:val>
          <c:smooth val="0"/>
          <c:extLst>
            <c:ext xmlns:c16="http://schemas.microsoft.com/office/drawing/2014/chart" uri="{C3380CC4-5D6E-409C-BE32-E72D297353CC}">
              <c16:uniqueId val="{00000005-AB7A-B940-AAED-3ADB1FB1DA5B}"/>
            </c:ext>
          </c:extLst>
        </c:ser>
        <c:dLbls>
          <c:dLblPos val="t"/>
          <c:showLegendKey val="0"/>
          <c:showVal val="1"/>
          <c:showCatName val="0"/>
          <c:showSerName val="0"/>
          <c:showPercent val="0"/>
          <c:showBubbleSize val="0"/>
        </c:dLbls>
        <c:smooth val="0"/>
        <c:axId val="4198400"/>
        <c:axId val="4199936"/>
      </c:lineChart>
      <c:catAx>
        <c:axId val="4198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4199936"/>
        <c:crosses val="autoZero"/>
        <c:auto val="1"/>
        <c:lblAlgn val="ctr"/>
        <c:lblOffset val="100"/>
        <c:noMultiLvlLbl val="0"/>
      </c:catAx>
      <c:valAx>
        <c:axId val="4199936"/>
        <c:scaling>
          <c:orientation val="minMax"/>
          <c:max val="6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198400"/>
        <c:crosses val="autoZero"/>
        <c:crossBetween val="between"/>
        <c:majorUnit val="10"/>
      </c:valAx>
      <c:spPr>
        <a:noFill/>
        <a:ln>
          <a:noFill/>
        </a:ln>
        <a:effectLst/>
      </c:spPr>
    </c:plotArea>
    <c:legend>
      <c:legendPos val="t"/>
      <c:legendEntry>
        <c:idx val="1"/>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Entry>
      <c:layout>
        <c:manualLayout>
          <c:xMode val="edge"/>
          <c:yMode val="edge"/>
          <c:x val="0.14266727770139845"/>
          <c:y val="6.0294002099845444E-2"/>
          <c:w val="0.7245418767098557"/>
          <c:h val="5.3843256009045048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0580378508297876E-2"/>
          <c:y val="4.7088088024488384E-2"/>
          <c:w val="0.95846327209500104"/>
          <c:h val="0.80819124019868505"/>
        </c:manualLayout>
      </c:layout>
      <c:lineChart>
        <c:grouping val="standard"/>
        <c:varyColors val="0"/>
        <c:ser>
          <c:idx val="0"/>
          <c:order val="0"/>
          <c:tx>
            <c:strRef>
              <c:f>Sheet1!$A$2</c:f>
              <c:strCache>
                <c:ptCount val="1"/>
                <c:pt idx="0">
                  <c:v>$1,000 or more</c:v>
                </c:pt>
              </c:strCache>
            </c:strRef>
          </c:tx>
          <c:spPr>
            <a:ln w="28575" cap="rnd">
              <a:solidFill>
                <a:schemeClr val="accent1"/>
              </a:solidFill>
              <a:round/>
            </a:ln>
            <a:effectLst/>
          </c:spPr>
          <c:marker>
            <c:symbol val="none"/>
          </c:marker>
          <c:dLbls>
            <c:dLbl>
              <c:idx val="4"/>
              <c:layout>
                <c:manualLayout>
                  <c:x val="-1.760979974565078E-2"/>
                  <c:y val="-3.405861684507547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C3F-4AE2-A1C7-8E12A762E0D5}"/>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2010</c:v>
                </c:pt>
                <c:pt idx="1">
                  <c:v>2012</c:v>
                </c:pt>
                <c:pt idx="2">
                  <c:v>2014</c:v>
                </c:pt>
                <c:pt idx="3">
                  <c:v>2016</c:v>
                </c:pt>
                <c:pt idx="4">
                  <c:v>2018</c:v>
                </c:pt>
                <c:pt idx="5">
                  <c:v>2020</c:v>
                </c:pt>
              </c:strCache>
            </c:strRef>
          </c:cat>
          <c:val>
            <c:numRef>
              <c:f>Sheet1!$B$2:$G$2</c:f>
              <c:numCache>
                <c:formatCode>0</c:formatCode>
                <c:ptCount val="6"/>
                <c:pt idx="0">
                  <c:v>22.35</c:v>
                </c:pt>
                <c:pt idx="1">
                  <c:v>32.450000000000003</c:v>
                </c:pt>
                <c:pt idx="2">
                  <c:v>37.92</c:v>
                </c:pt>
                <c:pt idx="3">
                  <c:v>42.75</c:v>
                </c:pt>
                <c:pt idx="4">
                  <c:v>45.24</c:v>
                </c:pt>
                <c:pt idx="5">
                  <c:v>45.76</c:v>
                </c:pt>
              </c:numCache>
            </c:numRef>
          </c:val>
          <c:smooth val="0"/>
          <c:extLst>
            <c:ext xmlns:c16="http://schemas.microsoft.com/office/drawing/2014/chart" uri="{C3380CC4-5D6E-409C-BE32-E72D297353CC}">
              <c16:uniqueId val="{00000000-B136-4D59-8046-D51763FAAE24}"/>
            </c:ext>
          </c:extLst>
        </c:ser>
        <c:dLbls>
          <c:showLegendKey val="0"/>
          <c:showVal val="1"/>
          <c:showCatName val="0"/>
          <c:showSerName val="0"/>
          <c:showPercent val="0"/>
          <c:showBubbleSize val="0"/>
        </c:dLbls>
        <c:smooth val="0"/>
        <c:axId val="512887328"/>
        <c:axId val="466224352"/>
      </c:lineChart>
      <c:catAx>
        <c:axId val="512887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6224352"/>
        <c:crosses val="autoZero"/>
        <c:auto val="1"/>
        <c:lblAlgn val="ctr"/>
        <c:lblOffset val="100"/>
        <c:noMultiLvlLbl val="0"/>
      </c:catAx>
      <c:valAx>
        <c:axId val="466224352"/>
        <c:scaling>
          <c:orientation val="minMax"/>
          <c:max val="60"/>
          <c:min val="0"/>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512887328"/>
        <c:crosses val="autoZero"/>
        <c:crossBetween val="between"/>
        <c:majorUnit val="15"/>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9620148316055099E-3"/>
          <c:y val="0"/>
          <c:w val="0.99803793678488573"/>
          <c:h val="0.85771204188704209"/>
        </c:manualLayout>
      </c:layout>
      <c:barChart>
        <c:barDir val="col"/>
        <c:grouping val="clustered"/>
        <c:varyColors val="0"/>
        <c:ser>
          <c:idx val="0"/>
          <c:order val="0"/>
          <c:tx>
            <c:strRef>
              <c:f>Sheet1!$B$1</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Had problems paying 
or unable to pay 
medical bills</c:v>
                </c:pt>
                <c:pt idx="1">
                  <c:v>Contacted by collection agency for unpaid 
medical bills</c:v>
                </c:pt>
                <c:pt idx="2">
                  <c:v>Had to change 
way of life to pay bills</c:v>
                </c:pt>
                <c:pt idx="3">
                  <c:v>Medical bills/debt 
being paid over time</c:v>
                </c:pt>
                <c:pt idx="4">
                  <c:v>Any bill problem or 
medical debt</c:v>
                </c:pt>
              </c:strCache>
            </c:strRef>
          </c:cat>
          <c:val>
            <c:numRef>
              <c:f>Sheet1!$B$2:$B$7</c:f>
              <c:numCache>
                <c:formatCode>0</c:formatCode>
                <c:ptCount val="5"/>
                <c:pt idx="0">
                  <c:v>23.79</c:v>
                </c:pt>
                <c:pt idx="1">
                  <c:v>14.29</c:v>
                </c:pt>
                <c:pt idx="2">
                  <c:v>12.08</c:v>
                </c:pt>
                <c:pt idx="3">
                  <c:v>22.82</c:v>
                </c:pt>
                <c:pt idx="4">
                  <c:v>37.019999999999996</c:v>
                </c:pt>
              </c:numCache>
            </c:numRef>
          </c:val>
          <c:extLst>
            <c:ext xmlns:c16="http://schemas.microsoft.com/office/drawing/2014/chart" uri="{C3380CC4-5D6E-409C-BE32-E72D297353CC}">
              <c16:uniqueId val="{00000000-D39A-A441-BED6-4136DEC0CF62}"/>
            </c:ext>
          </c:extLst>
        </c:ser>
        <c:ser>
          <c:idx val="1"/>
          <c:order val="1"/>
          <c:tx>
            <c:strRef>
              <c:f>Sheet1!$C$1</c:f>
              <c:strCache>
                <c:ptCount val="1"/>
                <c:pt idx="0">
                  <c:v>Insured all year, not underinsured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Had problems paying 
or unable to pay 
medical bills</c:v>
                </c:pt>
                <c:pt idx="1">
                  <c:v>Contacted by collection agency for unpaid 
medical bills</c:v>
                </c:pt>
                <c:pt idx="2">
                  <c:v>Had to change 
way of life to pay bills</c:v>
                </c:pt>
                <c:pt idx="3">
                  <c:v>Medical bills/debt 
being paid over time</c:v>
                </c:pt>
                <c:pt idx="4">
                  <c:v>Any bill problem or 
medical debt</c:v>
                </c:pt>
              </c:strCache>
            </c:strRef>
          </c:cat>
          <c:val>
            <c:numRef>
              <c:f>Sheet1!$C$2:$C$7</c:f>
              <c:numCache>
                <c:formatCode>0</c:formatCode>
                <c:ptCount val="5"/>
                <c:pt idx="0">
                  <c:v>14.219999999999999</c:v>
                </c:pt>
                <c:pt idx="1">
                  <c:v>8.27</c:v>
                </c:pt>
                <c:pt idx="2">
                  <c:v>6.2399999999999993</c:v>
                </c:pt>
                <c:pt idx="3">
                  <c:v>16.71</c:v>
                </c:pt>
                <c:pt idx="4">
                  <c:v>26.61</c:v>
                </c:pt>
              </c:numCache>
            </c:numRef>
          </c:val>
          <c:extLst>
            <c:ext xmlns:c16="http://schemas.microsoft.com/office/drawing/2014/chart" uri="{C3380CC4-5D6E-409C-BE32-E72D297353CC}">
              <c16:uniqueId val="{00000001-D39A-A441-BED6-4136DEC0CF62}"/>
            </c:ext>
          </c:extLst>
        </c:ser>
        <c:ser>
          <c:idx val="2"/>
          <c:order val="2"/>
          <c:tx>
            <c:strRef>
              <c:f>Sheet1!$D$1</c:f>
              <c:strCache>
                <c:ptCount val="1"/>
                <c:pt idx="0">
                  <c:v>Insured all year, underinsured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5"/>
                <c:pt idx="0">
                  <c:v>Had problems paying 
or unable to pay 
medical bills</c:v>
                </c:pt>
                <c:pt idx="1">
                  <c:v>Contacted by collection agency for unpaid 
medical bills</c:v>
                </c:pt>
                <c:pt idx="2">
                  <c:v>Had to change 
way of life to pay bills</c:v>
                </c:pt>
                <c:pt idx="3">
                  <c:v>Medical bills/debt 
being paid over time</c:v>
                </c:pt>
                <c:pt idx="4">
                  <c:v>Any bill problem or 
medical debt</c:v>
                </c:pt>
              </c:strCache>
            </c:strRef>
          </c:cat>
          <c:val>
            <c:numRef>
              <c:f>Sheet1!$D$2:$D$7</c:f>
              <c:numCache>
                <c:formatCode>0</c:formatCode>
                <c:ptCount val="5"/>
                <c:pt idx="0">
                  <c:v>34.36</c:v>
                </c:pt>
                <c:pt idx="1">
                  <c:v>18.88</c:v>
                </c:pt>
                <c:pt idx="2">
                  <c:v>18.14</c:v>
                </c:pt>
                <c:pt idx="3">
                  <c:v>35.07</c:v>
                </c:pt>
                <c:pt idx="4">
                  <c:v>49.38</c:v>
                </c:pt>
              </c:numCache>
            </c:numRef>
          </c:val>
          <c:extLst>
            <c:ext xmlns:c16="http://schemas.microsoft.com/office/drawing/2014/chart" uri="{C3380CC4-5D6E-409C-BE32-E72D297353CC}">
              <c16:uniqueId val="{00000002-D39A-A441-BED6-4136DEC0CF62}"/>
            </c:ext>
          </c:extLst>
        </c:ser>
        <c:ser>
          <c:idx val="3"/>
          <c:order val="3"/>
          <c:tx>
            <c:strRef>
              <c:f>Sheet1!$E$1</c:f>
              <c:strCache>
                <c:ptCount val="1"/>
                <c:pt idx="0">
                  <c:v>Uninsured anytime in the past year</c:v>
                </c:pt>
              </c:strCache>
            </c:strRef>
          </c:tx>
          <c:spPr>
            <a:solidFill>
              <a:srgbClr val="4C515A">
                <a:lumMod val="60000"/>
                <a:lumOff val="40000"/>
              </a:srgbClr>
            </a:solidFill>
          </c:spPr>
          <c:invertIfNegative val="0"/>
          <c:dLbls>
            <c:spPr>
              <a:noFill/>
              <a:ln>
                <a:noFill/>
              </a:ln>
              <a:effectLst/>
            </c:spPr>
            <c:txPr>
              <a:bodyPr wrap="square" lIns="38100" tIns="19050" rIns="38100" bIns="19050" anchor="ctr">
                <a:spAutoFit/>
              </a:bodyPr>
              <a:lstStyle/>
              <a:p>
                <a:pPr>
                  <a:defRPr sz="1200">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5"/>
                <c:pt idx="0">
                  <c:v>Had problems paying 
or unable to pay 
medical bills</c:v>
                </c:pt>
                <c:pt idx="1">
                  <c:v>Contacted by collection agency for unpaid 
medical bills</c:v>
                </c:pt>
                <c:pt idx="2">
                  <c:v>Had to change 
way of life to pay bills</c:v>
                </c:pt>
                <c:pt idx="3">
                  <c:v>Medical bills/debt 
being paid over time</c:v>
                </c:pt>
                <c:pt idx="4">
                  <c:v>Any bill problem or 
medical debt</c:v>
                </c:pt>
              </c:strCache>
            </c:strRef>
          </c:cat>
          <c:val>
            <c:numRef>
              <c:f>Sheet1!$E$2:$E$7</c:f>
              <c:numCache>
                <c:formatCode>0</c:formatCode>
                <c:ptCount val="5"/>
                <c:pt idx="0">
                  <c:v>38.18</c:v>
                </c:pt>
                <c:pt idx="1">
                  <c:v>25.319999999999997</c:v>
                </c:pt>
                <c:pt idx="2">
                  <c:v>21.22</c:v>
                </c:pt>
                <c:pt idx="3">
                  <c:v>26.700000000000003</c:v>
                </c:pt>
                <c:pt idx="4">
                  <c:v>51.82</c:v>
                </c:pt>
              </c:numCache>
            </c:numRef>
          </c:val>
          <c:extLst>
            <c:ext xmlns:c16="http://schemas.microsoft.com/office/drawing/2014/chart" uri="{C3380CC4-5D6E-409C-BE32-E72D297353CC}">
              <c16:uniqueId val="{00000001-7472-4421-85CE-80635AF25945}"/>
            </c:ext>
          </c:extLst>
        </c:ser>
        <c:dLbls>
          <c:dLblPos val="outEnd"/>
          <c:showLegendKey val="0"/>
          <c:showVal val="1"/>
          <c:showCatName val="0"/>
          <c:showSerName val="0"/>
          <c:showPercent val="0"/>
          <c:showBubbleSize val="0"/>
        </c:dLbls>
        <c:gapWidth val="100"/>
        <c:axId val="-997512720"/>
        <c:axId val="-997645680"/>
      </c:barChart>
      <c:catAx>
        <c:axId val="-99751272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997645680"/>
        <c:crosses val="autoZero"/>
        <c:auto val="1"/>
        <c:lblAlgn val="ctr"/>
        <c:lblOffset val="100"/>
        <c:noMultiLvlLbl val="0"/>
      </c:catAx>
      <c:valAx>
        <c:axId val="-997645680"/>
        <c:scaling>
          <c:orientation val="minMax"/>
          <c:max val="75"/>
        </c:scaling>
        <c:delete val="1"/>
        <c:axPos val="l"/>
        <c:numFmt formatCode="0" sourceLinked="1"/>
        <c:majorTickMark val="none"/>
        <c:minorTickMark val="none"/>
        <c:tickLblPos val="nextTo"/>
        <c:crossAx val="-997512720"/>
        <c:crosses val="autoZero"/>
        <c:crossBetween val="between"/>
        <c:majorUnit val="25"/>
      </c:valAx>
      <c:spPr>
        <a:noFill/>
        <a:ln w="25400">
          <a:noFill/>
        </a:ln>
        <a:effectLst/>
      </c:spPr>
    </c:plotArea>
    <c:legend>
      <c:legendPos val="t"/>
      <c:layout>
        <c:manualLayout>
          <c:xMode val="edge"/>
          <c:yMode val="edge"/>
          <c:x val="3.0103308056294367E-3"/>
          <c:y val="7.798817740104301E-2"/>
          <c:w val="0.37010515730988169"/>
          <c:h val="0.19113215815775908"/>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340304079645062E-3"/>
          <c:y val="4.0194855664243898E-2"/>
          <c:w val="0.98400981613647931"/>
          <c:h val="0.67980000052221445"/>
        </c:manualLayout>
      </c:layout>
      <c:barChart>
        <c:barDir val="col"/>
        <c:grouping val="clustered"/>
        <c:varyColors val="0"/>
        <c:ser>
          <c:idx val="1"/>
          <c:order val="0"/>
          <c:tx>
            <c:strRef>
              <c:f>Sheet1!$B$1</c:f>
              <c:strCache>
                <c:ptCount val="1"/>
                <c:pt idx="0">
                  <c:v>Total</c:v>
                </c:pt>
              </c:strCache>
            </c:strRef>
          </c:tx>
          <c:spPr>
            <a:solidFill>
              <a:schemeClr val="tx2"/>
            </a:solidFill>
            <a:ln>
              <a:noFill/>
            </a:ln>
            <a:effectLst/>
          </c:spPr>
          <c:invertIfNegative val="0"/>
          <c:dLbls>
            <c:dLbl>
              <c:idx val="6"/>
              <c:layout>
                <c:manualLayout>
                  <c:x val="-1.0265264342782502E-16"/>
                  <c:y val="6.817076068385739E-3"/>
                </c:manualLayout>
              </c:layout>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244-49B1-8DE0-601839148BBF}"/>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Used all of savings</c:v>
                </c:pt>
                <c:pt idx="1">
                  <c:v>Received a lower credit rating</c:v>
                </c:pt>
                <c:pt idx="2">
                  <c:v>Took on credit card debt</c:v>
                </c:pt>
                <c:pt idx="3">
                  <c:v>Unable to pay for basic necessities (food, rent, heat)</c:v>
                </c:pt>
                <c:pt idx="4">
                  <c:v>Delayed education or career plans</c:v>
                </c:pt>
                <c:pt idx="5">
                  <c:v>Took out a mortgage against your home or took out a loan</c:v>
                </c:pt>
                <c:pt idx="6">
                  <c:v>Had to declare bankruptcy</c:v>
                </c:pt>
              </c:strCache>
            </c:strRef>
          </c:cat>
          <c:val>
            <c:numRef>
              <c:f>Sheet1!$B$2:$B$8</c:f>
              <c:numCache>
                <c:formatCode>0</c:formatCode>
                <c:ptCount val="7"/>
                <c:pt idx="0">
                  <c:v>36.700000000000003</c:v>
                </c:pt>
                <c:pt idx="1">
                  <c:v>40.18</c:v>
                </c:pt>
                <c:pt idx="2">
                  <c:v>30.959999999999997</c:v>
                </c:pt>
                <c:pt idx="3">
                  <c:v>25.66</c:v>
                </c:pt>
                <c:pt idx="4">
                  <c:v>19.97</c:v>
                </c:pt>
                <c:pt idx="5">
                  <c:v>10.61</c:v>
                </c:pt>
                <c:pt idx="6">
                  <c:v>2.75</c:v>
                </c:pt>
              </c:numCache>
            </c:numRef>
          </c:val>
          <c:extLst>
            <c:ext xmlns:c16="http://schemas.microsoft.com/office/drawing/2014/chart" uri="{C3380CC4-5D6E-409C-BE32-E72D297353CC}">
              <c16:uniqueId val="{00000003-F52C-4584-ABF7-2F3CD7F01CA3}"/>
            </c:ext>
          </c:extLst>
        </c:ser>
        <c:dLbls>
          <c:showLegendKey val="0"/>
          <c:showVal val="0"/>
          <c:showCatName val="0"/>
          <c:showSerName val="0"/>
          <c:showPercent val="0"/>
          <c:showBubbleSize val="0"/>
        </c:dLbls>
        <c:gapWidth val="29"/>
        <c:axId val="513024016"/>
        <c:axId val="513026848"/>
      </c:barChart>
      <c:catAx>
        <c:axId val="513024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513026848"/>
        <c:crosses val="autoZero"/>
        <c:auto val="1"/>
        <c:lblAlgn val="ctr"/>
        <c:lblOffset val="100"/>
        <c:noMultiLvlLbl val="0"/>
      </c:catAx>
      <c:valAx>
        <c:axId val="513026848"/>
        <c:scaling>
          <c:orientation val="minMax"/>
          <c:max val="75"/>
        </c:scaling>
        <c:delete val="1"/>
        <c:axPos val="l"/>
        <c:majorGridlines>
          <c:spPr>
            <a:ln w="9525" cap="flat" cmpd="sng" algn="ctr">
              <a:noFill/>
              <a:round/>
            </a:ln>
            <a:effectLst/>
          </c:spPr>
        </c:majorGridlines>
        <c:numFmt formatCode="0" sourceLinked="1"/>
        <c:majorTickMark val="none"/>
        <c:minorTickMark val="none"/>
        <c:tickLblPos val="nextTo"/>
        <c:crossAx val="513024016"/>
        <c:crosses val="autoZero"/>
        <c:crossBetween val="between"/>
        <c:majorUnit val="15"/>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9620148316055099E-3"/>
          <c:y val="5.698763875503921E-3"/>
          <c:w val="0.99465208894342749"/>
          <c:h val="0.80835398134057468"/>
        </c:manualLayout>
      </c:layout>
      <c:barChart>
        <c:barDir val="col"/>
        <c:grouping val="clustered"/>
        <c:varyColors val="0"/>
        <c:ser>
          <c:idx val="0"/>
          <c:order val="0"/>
          <c:tx>
            <c:strRef>
              <c:f>Sheet1!$B$1</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Did not fill prescription</c:v>
                </c:pt>
                <c:pt idx="1">
                  <c:v>Skipped recommended test, treatment, or follow-up</c:v>
                </c:pt>
                <c:pt idx="2">
                  <c:v>Had a medical problem, did not visit doctor 
or clinic</c:v>
                </c:pt>
                <c:pt idx="3">
                  <c:v>Did not get needed specialist care</c:v>
                </c:pt>
                <c:pt idx="4">
                  <c:v>At least one of four access problems because of cost </c:v>
                </c:pt>
              </c:strCache>
            </c:strRef>
          </c:cat>
          <c:val>
            <c:numRef>
              <c:f>Sheet1!$B$2:$B$7</c:f>
              <c:numCache>
                <c:formatCode>0</c:formatCode>
                <c:ptCount val="5"/>
                <c:pt idx="0">
                  <c:v>20.91</c:v>
                </c:pt>
                <c:pt idx="1">
                  <c:v>18.55</c:v>
                </c:pt>
                <c:pt idx="2">
                  <c:v>20.69</c:v>
                </c:pt>
                <c:pt idx="3">
                  <c:v>14.829999999999998</c:v>
                </c:pt>
                <c:pt idx="4">
                  <c:v>34.799999999999997</c:v>
                </c:pt>
              </c:numCache>
            </c:numRef>
          </c:val>
          <c:extLst>
            <c:ext xmlns:c16="http://schemas.microsoft.com/office/drawing/2014/chart" uri="{C3380CC4-5D6E-409C-BE32-E72D297353CC}">
              <c16:uniqueId val="{00000000-D39A-A441-BED6-4136DEC0CF62}"/>
            </c:ext>
          </c:extLst>
        </c:ser>
        <c:ser>
          <c:idx val="1"/>
          <c:order val="1"/>
          <c:tx>
            <c:strRef>
              <c:f>Sheet1!$C$1</c:f>
              <c:strCache>
                <c:ptCount val="1"/>
                <c:pt idx="0">
                  <c:v>Insured all year, not underinsured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Did not fill prescription</c:v>
                </c:pt>
                <c:pt idx="1">
                  <c:v>Skipped recommended test, treatment, or follow-up</c:v>
                </c:pt>
                <c:pt idx="2">
                  <c:v>Had a medical problem, did not visit doctor 
or clinic</c:v>
                </c:pt>
                <c:pt idx="3">
                  <c:v>Did not get needed specialist care</c:v>
                </c:pt>
                <c:pt idx="4">
                  <c:v>At least one of four access problems because of cost </c:v>
                </c:pt>
              </c:strCache>
            </c:strRef>
          </c:cat>
          <c:val>
            <c:numRef>
              <c:f>Sheet1!$C$2:$C$7</c:f>
              <c:numCache>
                <c:formatCode>0</c:formatCode>
                <c:ptCount val="5"/>
                <c:pt idx="0">
                  <c:v>14.01</c:v>
                </c:pt>
                <c:pt idx="1">
                  <c:v>10.299999999999999</c:v>
                </c:pt>
                <c:pt idx="2">
                  <c:v>11.74</c:v>
                </c:pt>
                <c:pt idx="3">
                  <c:v>8.6199999999999992</c:v>
                </c:pt>
                <c:pt idx="4">
                  <c:v>23.47</c:v>
                </c:pt>
              </c:numCache>
            </c:numRef>
          </c:val>
          <c:extLst>
            <c:ext xmlns:c16="http://schemas.microsoft.com/office/drawing/2014/chart" uri="{C3380CC4-5D6E-409C-BE32-E72D297353CC}">
              <c16:uniqueId val="{00000001-D39A-A441-BED6-4136DEC0CF62}"/>
            </c:ext>
          </c:extLst>
        </c:ser>
        <c:ser>
          <c:idx val="2"/>
          <c:order val="2"/>
          <c:tx>
            <c:strRef>
              <c:f>Sheet1!$D$1</c:f>
              <c:strCache>
                <c:ptCount val="1"/>
                <c:pt idx="0">
                  <c:v>Insured all year, underinsured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5"/>
                <c:pt idx="0">
                  <c:v>Did not fill prescription</c:v>
                </c:pt>
                <c:pt idx="1">
                  <c:v>Skipped recommended test, treatment, or follow-up</c:v>
                </c:pt>
                <c:pt idx="2">
                  <c:v>Had a medical problem, did not visit doctor 
or clinic</c:v>
                </c:pt>
                <c:pt idx="3">
                  <c:v>Did not get needed specialist care</c:v>
                </c:pt>
                <c:pt idx="4">
                  <c:v>At least one of four access problems because of cost </c:v>
                </c:pt>
              </c:strCache>
            </c:strRef>
          </c:cat>
          <c:val>
            <c:numRef>
              <c:f>Sheet1!$D$2:$D$7</c:f>
              <c:numCache>
                <c:formatCode>0</c:formatCode>
                <c:ptCount val="5"/>
                <c:pt idx="0">
                  <c:v>25.2</c:v>
                </c:pt>
                <c:pt idx="1">
                  <c:v>26.06</c:v>
                </c:pt>
                <c:pt idx="2">
                  <c:v>23.62</c:v>
                </c:pt>
                <c:pt idx="3">
                  <c:v>19.91</c:v>
                </c:pt>
                <c:pt idx="4">
                  <c:v>43.2</c:v>
                </c:pt>
              </c:numCache>
            </c:numRef>
          </c:val>
          <c:extLst>
            <c:ext xmlns:c16="http://schemas.microsoft.com/office/drawing/2014/chart" uri="{C3380CC4-5D6E-409C-BE32-E72D297353CC}">
              <c16:uniqueId val="{00000002-D39A-A441-BED6-4136DEC0CF62}"/>
            </c:ext>
          </c:extLst>
        </c:ser>
        <c:ser>
          <c:idx val="3"/>
          <c:order val="3"/>
          <c:tx>
            <c:strRef>
              <c:f>Sheet1!$E$1</c:f>
              <c:strCache>
                <c:ptCount val="1"/>
                <c:pt idx="0">
                  <c:v>Uninsured anytime in the past year</c:v>
                </c:pt>
              </c:strCache>
            </c:strRef>
          </c:tx>
          <c:spPr>
            <a:solidFill>
              <a:schemeClr val="tx1">
                <a:lumMod val="60000"/>
                <a:lumOff val="40000"/>
              </a:schemeClr>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5"/>
                <c:pt idx="0">
                  <c:v>Did not fill prescription</c:v>
                </c:pt>
                <c:pt idx="1">
                  <c:v>Skipped recommended test, treatment, or follow-up</c:v>
                </c:pt>
                <c:pt idx="2">
                  <c:v>Had a medical problem, did not visit doctor 
or clinic</c:v>
                </c:pt>
                <c:pt idx="3">
                  <c:v>Did not get needed specialist care</c:v>
                </c:pt>
                <c:pt idx="4">
                  <c:v>At least one of four access problems because of cost </c:v>
                </c:pt>
              </c:strCache>
            </c:strRef>
          </c:cat>
          <c:val>
            <c:numRef>
              <c:f>Sheet1!$E$2:$E$7</c:f>
              <c:numCache>
                <c:formatCode>0</c:formatCode>
                <c:ptCount val="5"/>
                <c:pt idx="0">
                  <c:v>34.449999999999996</c:v>
                </c:pt>
                <c:pt idx="1">
                  <c:v>32.51</c:v>
                </c:pt>
                <c:pt idx="2">
                  <c:v>40.839999999999996</c:v>
                </c:pt>
                <c:pt idx="3">
                  <c:v>25.86</c:v>
                </c:pt>
                <c:pt idx="4">
                  <c:v>55.75</c:v>
                </c:pt>
              </c:numCache>
            </c:numRef>
          </c:val>
          <c:extLst>
            <c:ext xmlns:c16="http://schemas.microsoft.com/office/drawing/2014/chart" uri="{C3380CC4-5D6E-409C-BE32-E72D297353CC}">
              <c16:uniqueId val="{00000003-D39A-A441-BED6-4136DEC0CF62}"/>
            </c:ext>
          </c:extLst>
        </c:ser>
        <c:dLbls>
          <c:dLblPos val="outEnd"/>
          <c:showLegendKey val="0"/>
          <c:showVal val="1"/>
          <c:showCatName val="0"/>
          <c:showSerName val="0"/>
          <c:showPercent val="0"/>
          <c:showBubbleSize val="0"/>
        </c:dLbls>
        <c:gapWidth val="100"/>
        <c:axId val="-997512720"/>
        <c:axId val="-997645680"/>
      </c:barChart>
      <c:catAx>
        <c:axId val="-99751272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00" b="0" i="0" u="none" strike="noStrike" kern="1200" baseline="0">
                <a:solidFill>
                  <a:schemeClr val="tx1"/>
                </a:solidFill>
                <a:latin typeface="+mn-lt"/>
                <a:ea typeface="+mn-ea"/>
                <a:cs typeface="+mn-cs"/>
              </a:defRPr>
            </a:pPr>
            <a:endParaRPr lang="en-US"/>
          </a:p>
        </c:txPr>
        <c:crossAx val="-997645680"/>
        <c:crosses val="autoZero"/>
        <c:auto val="1"/>
        <c:lblAlgn val="ctr"/>
        <c:lblOffset val="100"/>
        <c:noMultiLvlLbl val="0"/>
      </c:catAx>
      <c:valAx>
        <c:axId val="-997645680"/>
        <c:scaling>
          <c:orientation val="minMax"/>
          <c:max val="75"/>
        </c:scaling>
        <c:delete val="1"/>
        <c:axPos val="l"/>
        <c:numFmt formatCode="0" sourceLinked="1"/>
        <c:majorTickMark val="none"/>
        <c:minorTickMark val="none"/>
        <c:tickLblPos val="nextTo"/>
        <c:crossAx val="-997512720"/>
        <c:crosses val="autoZero"/>
        <c:crossBetween val="between"/>
        <c:majorUnit val="25"/>
      </c:valAx>
      <c:spPr>
        <a:noFill/>
        <a:ln w="25400">
          <a:noFill/>
        </a:ln>
        <a:effectLst/>
      </c:spPr>
    </c:plotArea>
    <c:legend>
      <c:legendPos val="t"/>
      <c:layout>
        <c:manualLayout>
          <c:xMode val="edge"/>
          <c:yMode val="edge"/>
          <c:x val="0"/>
          <c:y val="2.3764751900718119E-2"/>
          <c:w val="0.35575240594925633"/>
          <c:h val="0.2185436702015754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9620148316055099E-3"/>
          <c:y val="2.540828796800355E-2"/>
          <c:w val="0.97796215695575495"/>
          <c:h val="0.78864437284746125"/>
        </c:manualLayout>
      </c:layout>
      <c:barChart>
        <c:barDir val="col"/>
        <c:grouping val="clustered"/>
        <c:varyColors val="0"/>
        <c:ser>
          <c:idx val="0"/>
          <c:order val="0"/>
          <c:tx>
            <c:strRef>
              <c:f>Sheet1!$B$1</c:f>
              <c:strCache>
                <c:ptCount val="1"/>
                <c:pt idx="0">
                  <c:v>Deductible &lt;$1,000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2"/>
                <c:pt idx="0">
                  <c:v>Any bill problem or 
medical debt**</c:v>
                </c:pt>
                <c:pt idx="1">
                  <c:v>Took on credit card debt because of medical bills***</c:v>
                </c:pt>
              </c:strCache>
            </c:strRef>
          </c:cat>
          <c:val>
            <c:numRef>
              <c:f>Sheet1!$B$2:$B$4</c:f>
              <c:numCache>
                <c:formatCode>0</c:formatCode>
                <c:ptCount val="2"/>
                <c:pt idx="0">
                  <c:v>25.6</c:v>
                </c:pt>
                <c:pt idx="1">
                  <c:v>29</c:v>
                </c:pt>
              </c:numCache>
            </c:numRef>
          </c:val>
          <c:extLst>
            <c:ext xmlns:c16="http://schemas.microsoft.com/office/drawing/2014/chart" uri="{C3380CC4-5D6E-409C-BE32-E72D297353CC}">
              <c16:uniqueId val="{00000000-D39A-A441-BED6-4136DEC0CF62}"/>
            </c:ext>
          </c:extLst>
        </c:ser>
        <c:ser>
          <c:idx val="1"/>
          <c:order val="1"/>
          <c:tx>
            <c:strRef>
              <c:f>Sheet1!$C$1</c:f>
              <c:strCache>
                <c:ptCount val="1"/>
                <c:pt idx="0">
                  <c:v>Deductible $1,000 or more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2"/>
                <c:pt idx="0">
                  <c:v>Any bill problem or 
medical debt**</c:v>
                </c:pt>
                <c:pt idx="1">
                  <c:v>Took on credit card debt because of medical bills***</c:v>
                </c:pt>
              </c:strCache>
            </c:strRef>
          </c:cat>
          <c:val>
            <c:numRef>
              <c:f>Sheet1!$C$2:$C$4</c:f>
              <c:numCache>
                <c:formatCode>0</c:formatCode>
                <c:ptCount val="2"/>
                <c:pt idx="0">
                  <c:v>40.65</c:v>
                </c:pt>
                <c:pt idx="1">
                  <c:v>42</c:v>
                </c:pt>
              </c:numCache>
            </c:numRef>
          </c:val>
          <c:extLst>
            <c:ext xmlns:c16="http://schemas.microsoft.com/office/drawing/2014/chart" uri="{C3380CC4-5D6E-409C-BE32-E72D297353CC}">
              <c16:uniqueId val="{00000001-D39A-A441-BED6-4136DEC0CF62}"/>
            </c:ext>
          </c:extLst>
        </c:ser>
        <c:dLbls>
          <c:dLblPos val="outEnd"/>
          <c:showLegendKey val="0"/>
          <c:showVal val="1"/>
          <c:showCatName val="0"/>
          <c:showSerName val="0"/>
          <c:showPercent val="0"/>
          <c:showBubbleSize val="0"/>
        </c:dLbls>
        <c:gapWidth val="100"/>
        <c:axId val="-997512720"/>
        <c:axId val="-997645680"/>
      </c:barChart>
      <c:catAx>
        <c:axId val="-99751272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97645680"/>
        <c:crosses val="autoZero"/>
        <c:auto val="1"/>
        <c:lblAlgn val="ctr"/>
        <c:lblOffset val="100"/>
        <c:noMultiLvlLbl val="0"/>
      </c:catAx>
      <c:valAx>
        <c:axId val="-997645680"/>
        <c:scaling>
          <c:orientation val="minMax"/>
          <c:max val="75"/>
        </c:scaling>
        <c:delete val="1"/>
        <c:axPos val="l"/>
        <c:numFmt formatCode="0" sourceLinked="1"/>
        <c:majorTickMark val="none"/>
        <c:minorTickMark val="none"/>
        <c:tickLblPos val="nextTo"/>
        <c:crossAx val="-997512720"/>
        <c:crosses val="autoZero"/>
        <c:crossBetween val="between"/>
        <c:majorUnit val="25"/>
      </c:valAx>
      <c:spPr>
        <a:noFill/>
        <a:ln w="25400">
          <a:noFill/>
        </a:ln>
        <a:effectLst/>
      </c:spPr>
    </c:plotArea>
    <c:legend>
      <c:legendPos val="t"/>
      <c:layout>
        <c:manualLayout>
          <c:xMode val="edge"/>
          <c:yMode val="edge"/>
          <c:x val="0.10507462608840563"/>
          <c:y val="0.19906810354405066"/>
          <c:w val="0.78516376445757152"/>
          <c:h val="9.9491834240639926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b="1">
              <a:latin typeface="InterFace Bold" panose="020B0503030203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b="1" smtClean="0">
                <a:latin typeface="InterFace Bold" panose="020B0503030203020204" pitchFamily="34" charset="0"/>
              </a:rPr>
              <a:t>8/18/20</a:t>
            </a:fld>
            <a:endParaRPr lang="en-US" b="1">
              <a:latin typeface="InterFace Bold" panose="020B0503030203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b="1">
              <a:latin typeface="InterFace Bold" panose="020B0503030203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b="1" smtClean="0">
                <a:latin typeface="InterFace Bold" panose="020B0503030203020204" pitchFamily="34" charset="0"/>
              </a:rPr>
              <a:t>‹#›</a:t>
            </a:fld>
            <a:endParaRPr lang="en-US" b="1">
              <a:latin typeface="InterFace Bold" panose="020B0503030203020204" pitchFamily="34" charset="0"/>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InterFace Bold" panose="020B0503030203020204" pitchFamily="34" charset="0"/>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InterFace Bold" panose="020B0503030203020204" pitchFamily="34" charset="0"/>
              </a:defRPr>
            </a:lvl1pPr>
          </a:lstStyle>
          <a:p>
            <a:fld id="{03A1D146-B4E0-1741-B9EE-9789392EFCC4}" type="datetimeFigureOut">
              <a:rPr lang="en-US" smtClean="0"/>
              <a:pPr/>
              <a:t>8/18/20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InterFace Bold" panose="020B0503030203020204"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InterFace Bold" panose="020B0503030203020204" pitchFamily="34" charset="0"/>
              </a:defRPr>
            </a:lvl1pPr>
          </a:lstStyle>
          <a:p>
            <a:fld id="{97863621-2E60-B848-8968-B0341E26A312}" type="slidenum">
              <a:rPr lang="en-US" smtClean="0"/>
              <a:pPr/>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InterFace Bold" panose="020B0503030203020204" pitchFamily="34" charset="0"/>
        <a:ea typeface="+mn-ea"/>
        <a:cs typeface="+mn-cs"/>
      </a:defRPr>
    </a:lvl1pPr>
    <a:lvl2pPr marL="609585" algn="l" defTabSz="609585" rtl="0" eaLnBrk="1" latinLnBrk="0" hangingPunct="1">
      <a:defRPr sz="1600" b="1" i="0" kern="1200">
        <a:solidFill>
          <a:schemeClr val="tx1"/>
        </a:solidFill>
        <a:latin typeface="InterFace Bold" panose="020B0503030203020204" pitchFamily="34" charset="0"/>
        <a:ea typeface="+mn-ea"/>
        <a:cs typeface="+mn-cs"/>
      </a:defRPr>
    </a:lvl2pPr>
    <a:lvl3pPr marL="1219170" algn="l" defTabSz="609585" rtl="0" eaLnBrk="1" latinLnBrk="0" hangingPunct="1">
      <a:defRPr sz="1600" b="1" i="0" kern="1200">
        <a:solidFill>
          <a:schemeClr val="tx1"/>
        </a:solidFill>
        <a:latin typeface="InterFace Bold" panose="020B0503030203020204" pitchFamily="34" charset="0"/>
        <a:ea typeface="+mn-ea"/>
        <a:cs typeface="+mn-cs"/>
      </a:defRPr>
    </a:lvl3pPr>
    <a:lvl4pPr marL="1828754" algn="l" defTabSz="609585" rtl="0" eaLnBrk="1" latinLnBrk="0" hangingPunct="1">
      <a:defRPr sz="1600" b="1" i="0" kern="1200">
        <a:solidFill>
          <a:schemeClr val="tx1"/>
        </a:solidFill>
        <a:latin typeface="InterFace Bold" panose="020B0503030203020204" pitchFamily="34" charset="0"/>
        <a:ea typeface="+mn-ea"/>
        <a:cs typeface="+mn-cs"/>
      </a:defRPr>
    </a:lvl4pPr>
    <a:lvl5pPr marL="2438339" algn="l" defTabSz="609585" rtl="0" eaLnBrk="1" latinLnBrk="0" hangingPunct="1">
      <a:defRPr sz="1600" b="1" i="0" kern="1200">
        <a:solidFill>
          <a:schemeClr val="tx1"/>
        </a:solidFill>
        <a:latin typeface="InterFace Bold" panose="020B0503030203020204" pitchFamily="34" charset="0"/>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2910139-E757-45ED-869E-E2D623A59E1A}" type="slidenum">
              <a:rPr lang="en-US" smtClean="0"/>
              <a:pPr>
                <a:defRPr/>
              </a:pPr>
              <a:t>1</a:t>
            </a:fld>
            <a:endParaRPr lang="en-US"/>
          </a:p>
        </p:txBody>
      </p:sp>
    </p:spTree>
    <p:extLst>
      <p:ext uri="{BB962C8B-B14F-4D97-AF65-F5344CB8AC3E}">
        <p14:creationId xmlns:p14="http://schemas.microsoft.com/office/powerpoint/2010/main" val="1720943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pPr defTabSz="931804"/>
            <a:fld id="{B4558839-97E9-499F-834D-2823E01579B0}" type="slidenum">
              <a:rPr lang="en-US" smtClean="0"/>
              <a:pPr defTabSz="931804"/>
              <a:t>3</a:t>
            </a:fld>
            <a:endParaRPr 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spcBef>
                <a:spcPct val="0"/>
              </a:spcBef>
            </a:pPr>
            <a:endParaRPr lang="en-US"/>
          </a:p>
        </p:txBody>
      </p:sp>
    </p:spTree>
    <p:extLst>
      <p:ext uri="{BB962C8B-B14F-4D97-AF65-F5344CB8AC3E}">
        <p14:creationId xmlns:p14="http://schemas.microsoft.com/office/powerpoint/2010/main" val="2490737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670" eaLnBrk="0" hangingPunct="0">
              <a:defRPr>
                <a:solidFill>
                  <a:schemeClr val="tx1"/>
                </a:solidFill>
                <a:latin typeface="Arial" charset="0"/>
              </a:defRPr>
            </a:lvl1pPr>
            <a:lvl2pPr marL="744064" indent="-286179" defTabSz="931670" eaLnBrk="0" hangingPunct="0">
              <a:defRPr>
                <a:solidFill>
                  <a:schemeClr val="tx1"/>
                </a:solidFill>
                <a:latin typeface="Arial" charset="0"/>
              </a:defRPr>
            </a:lvl2pPr>
            <a:lvl3pPr marL="1144715" indent="-228943" defTabSz="931670" eaLnBrk="0" hangingPunct="0">
              <a:defRPr>
                <a:solidFill>
                  <a:schemeClr val="tx1"/>
                </a:solidFill>
                <a:latin typeface="Arial" charset="0"/>
              </a:defRPr>
            </a:lvl3pPr>
            <a:lvl4pPr marL="1602600" indent="-228943" defTabSz="931670" eaLnBrk="0" hangingPunct="0">
              <a:defRPr>
                <a:solidFill>
                  <a:schemeClr val="tx1"/>
                </a:solidFill>
                <a:latin typeface="Arial" charset="0"/>
              </a:defRPr>
            </a:lvl4pPr>
            <a:lvl5pPr marL="2060486" indent="-228943" defTabSz="931670" eaLnBrk="0" hangingPunct="0">
              <a:defRPr>
                <a:solidFill>
                  <a:schemeClr val="tx1"/>
                </a:solidFill>
                <a:latin typeface="Arial" charset="0"/>
              </a:defRPr>
            </a:lvl5pPr>
            <a:lvl6pPr marL="2518372" indent="-228943" defTabSz="931670" eaLnBrk="0" fontAlgn="base" hangingPunct="0">
              <a:spcBef>
                <a:spcPct val="0"/>
              </a:spcBef>
              <a:spcAft>
                <a:spcPct val="0"/>
              </a:spcAft>
              <a:defRPr>
                <a:solidFill>
                  <a:schemeClr val="tx1"/>
                </a:solidFill>
                <a:latin typeface="Arial" charset="0"/>
              </a:defRPr>
            </a:lvl6pPr>
            <a:lvl7pPr marL="2976258" indent="-228943" defTabSz="931670" eaLnBrk="0" fontAlgn="base" hangingPunct="0">
              <a:spcBef>
                <a:spcPct val="0"/>
              </a:spcBef>
              <a:spcAft>
                <a:spcPct val="0"/>
              </a:spcAft>
              <a:defRPr>
                <a:solidFill>
                  <a:schemeClr val="tx1"/>
                </a:solidFill>
                <a:latin typeface="Arial" charset="0"/>
              </a:defRPr>
            </a:lvl7pPr>
            <a:lvl8pPr marL="3434144" indent="-228943" defTabSz="931670" eaLnBrk="0" fontAlgn="base" hangingPunct="0">
              <a:spcBef>
                <a:spcPct val="0"/>
              </a:spcBef>
              <a:spcAft>
                <a:spcPct val="0"/>
              </a:spcAft>
              <a:defRPr>
                <a:solidFill>
                  <a:schemeClr val="tx1"/>
                </a:solidFill>
                <a:latin typeface="Arial" charset="0"/>
              </a:defRPr>
            </a:lvl8pPr>
            <a:lvl9pPr marL="3892029" indent="-228943" defTabSz="931670" eaLnBrk="0" fontAlgn="base" hangingPunct="0">
              <a:spcBef>
                <a:spcPct val="0"/>
              </a:spcBef>
              <a:spcAft>
                <a:spcPct val="0"/>
              </a:spcAft>
              <a:defRPr>
                <a:solidFill>
                  <a:schemeClr val="tx1"/>
                </a:solidFill>
                <a:latin typeface="Arial" charset="0"/>
              </a:defRPr>
            </a:lvl9pPr>
          </a:lstStyle>
          <a:p>
            <a:pPr eaLnBrk="1" hangingPunct="1"/>
            <a:fld id="{31F53CA5-10FF-4CF4-AAB7-0C4DEF3DD22A}" type="slidenum">
              <a:rPr lang="en-US" smtClean="0"/>
              <a:pPr eaLnBrk="1" hangingPunct="1"/>
              <a:t>6</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2385" eaLnBrk="1" hangingPunct="1">
              <a:spcBef>
                <a:spcPct val="0"/>
              </a:spcBef>
            </a:pPr>
            <a:endParaRPr lang="en-US"/>
          </a:p>
        </p:txBody>
      </p:sp>
    </p:spTree>
    <p:extLst>
      <p:ext uri="{BB962C8B-B14F-4D97-AF65-F5344CB8AC3E}">
        <p14:creationId xmlns:p14="http://schemas.microsoft.com/office/powerpoint/2010/main" val="30468462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670" eaLnBrk="0" hangingPunct="0">
              <a:defRPr>
                <a:solidFill>
                  <a:schemeClr val="tx1"/>
                </a:solidFill>
                <a:latin typeface="Arial" charset="0"/>
              </a:defRPr>
            </a:lvl1pPr>
            <a:lvl2pPr marL="744064" indent="-286179" defTabSz="931670" eaLnBrk="0" hangingPunct="0">
              <a:defRPr>
                <a:solidFill>
                  <a:schemeClr val="tx1"/>
                </a:solidFill>
                <a:latin typeface="Arial" charset="0"/>
              </a:defRPr>
            </a:lvl2pPr>
            <a:lvl3pPr marL="1144715" indent="-228943" defTabSz="931670" eaLnBrk="0" hangingPunct="0">
              <a:defRPr>
                <a:solidFill>
                  <a:schemeClr val="tx1"/>
                </a:solidFill>
                <a:latin typeface="Arial" charset="0"/>
              </a:defRPr>
            </a:lvl3pPr>
            <a:lvl4pPr marL="1602600" indent="-228943" defTabSz="931670" eaLnBrk="0" hangingPunct="0">
              <a:defRPr>
                <a:solidFill>
                  <a:schemeClr val="tx1"/>
                </a:solidFill>
                <a:latin typeface="Arial" charset="0"/>
              </a:defRPr>
            </a:lvl4pPr>
            <a:lvl5pPr marL="2060486" indent="-228943" defTabSz="931670" eaLnBrk="0" hangingPunct="0">
              <a:defRPr>
                <a:solidFill>
                  <a:schemeClr val="tx1"/>
                </a:solidFill>
                <a:latin typeface="Arial" charset="0"/>
              </a:defRPr>
            </a:lvl5pPr>
            <a:lvl6pPr marL="2518372" indent="-228943" defTabSz="931670" eaLnBrk="0" fontAlgn="base" hangingPunct="0">
              <a:spcBef>
                <a:spcPct val="0"/>
              </a:spcBef>
              <a:spcAft>
                <a:spcPct val="0"/>
              </a:spcAft>
              <a:defRPr>
                <a:solidFill>
                  <a:schemeClr val="tx1"/>
                </a:solidFill>
                <a:latin typeface="Arial" charset="0"/>
              </a:defRPr>
            </a:lvl6pPr>
            <a:lvl7pPr marL="2976258" indent="-228943" defTabSz="931670" eaLnBrk="0" fontAlgn="base" hangingPunct="0">
              <a:spcBef>
                <a:spcPct val="0"/>
              </a:spcBef>
              <a:spcAft>
                <a:spcPct val="0"/>
              </a:spcAft>
              <a:defRPr>
                <a:solidFill>
                  <a:schemeClr val="tx1"/>
                </a:solidFill>
                <a:latin typeface="Arial" charset="0"/>
              </a:defRPr>
            </a:lvl7pPr>
            <a:lvl8pPr marL="3434144" indent="-228943" defTabSz="931670" eaLnBrk="0" fontAlgn="base" hangingPunct="0">
              <a:spcBef>
                <a:spcPct val="0"/>
              </a:spcBef>
              <a:spcAft>
                <a:spcPct val="0"/>
              </a:spcAft>
              <a:defRPr>
                <a:solidFill>
                  <a:schemeClr val="tx1"/>
                </a:solidFill>
                <a:latin typeface="Arial" charset="0"/>
              </a:defRPr>
            </a:lvl8pPr>
            <a:lvl9pPr marL="3892029" indent="-228943" defTabSz="931670" eaLnBrk="0" fontAlgn="base" hangingPunct="0">
              <a:spcBef>
                <a:spcPct val="0"/>
              </a:spcBef>
              <a:spcAft>
                <a:spcPct val="0"/>
              </a:spcAft>
              <a:defRPr>
                <a:solidFill>
                  <a:schemeClr val="tx1"/>
                </a:solidFill>
                <a:latin typeface="Arial" charset="0"/>
              </a:defRPr>
            </a:lvl9pPr>
          </a:lstStyle>
          <a:p>
            <a:pPr eaLnBrk="1" hangingPunct="1"/>
            <a:fld id="{31F53CA5-10FF-4CF4-AAB7-0C4DEF3DD22A}" type="slidenum">
              <a:rPr lang="en-US" smtClean="0"/>
              <a:pPr eaLnBrk="1" hangingPunct="1"/>
              <a:t>8</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2385" eaLnBrk="1" hangingPunct="1">
              <a:spcBef>
                <a:spcPct val="0"/>
              </a:spcBef>
            </a:pPr>
            <a:endParaRPr lang="en-US"/>
          </a:p>
        </p:txBody>
      </p:sp>
    </p:spTree>
    <p:extLst>
      <p:ext uri="{BB962C8B-B14F-4D97-AF65-F5344CB8AC3E}">
        <p14:creationId xmlns:p14="http://schemas.microsoft.com/office/powerpoint/2010/main" val="1410848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670" eaLnBrk="0" hangingPunct="0">
              <a:defRPr>
                <a:solidFill>
                  <a:schemeClr val="tx1"/>
                </a:solidFill>
                <a:latin typeface="Arial" charset="0"/>
              </a:defRPr>
            </a:lvl1pPr>
            <a:lvl2pPr marL="744064" indent="-286179" defTabSz="931670" eaLnBrk="0" hangingPunct="0">
              <a:defRPr>
                <a:solidFill>
                  <a:schemeClr val="tx1"/>
                </a:solidFill>
                <a:latin typeface="Arial" charset="0"/>
              </a:defRPr>
            </a:lvl2pPr>
            <a:lvl3pPr marL="1144715" indent="-228943" defTabSz="931670" eaLnBrk="0" hangingPunct="0">
              <a:defRPr>
                <a:solidFill>
                  <a:schemeClr val="tx1"/>
                </a:solidFill>
                <a:latin typeface="Arial" charset="0"/>
              </a:defRPr>
            </a:lvl3pPr>
            <a:lvl4pPr marL="1602600" indent="-228943" defTabSz="931670" eaLnBrk="0" hangingPunct="0">
              <a:defRPr>
                <a:solidFill>
                  <a:schemeClr val="tx1"/>
                </a:solidFill>
                <a:latin typeface="Arial" charset="0"/>
              </a:defRPr>
            </a:lvl4pPr>
            <a:lvl5pPr marL="2060486" indent="-228943" defTabSz="931670" eaLnBrk="0" hangingPunct="0">
              <a:defRPr>
                <a:solidFill>
                  <a:schemeClr val="tx1"/>
                </a:solidFill>
                <a:latin typeface="Arial" charset="0"/>
              </a:defRPr>
            </a:lvl5pPr>
            <a:lvl6pPr marL="2518372" indent="-228943" defTabSz="931670" eaLnBrk="0" fontAlgn="base" hangingPunct="0">
              <a:spcBef>
                <a:spcPct val="0"/>
              </a:spcBef>
              <a:spcAft>
                <a:spcPct val="0"/>
              </a:spcAft>
              <a:defRPr>
                <a:solidFill>
                  <a:schemeClr val="tx1"/>
                </a:solidFill>
                <a:latin typeface="Arial" charset="0"/>
              </a:defRPr>
            </a:lvl6pPr>
            <a:lvl7pPr marL="2976258" indent="-228943" defTabSz="931670" eaLnBrk="0" fontAlgn="base" hangingPunct="0">
              <a:spcBef>
                <a:spcPct val="0"/>
              </a:spcBef>
              <a:spcAft>
                <a:spcPct val="0"/>
              </a:spcAft>
              <a:defRPr>
                <a:solidFill>
                  <a:schemeClr val="tx1"/>
                </a:solidFill>
                <a:latin typeface="Arial" charset="0"/>
              </a:defRPr>
            </a:lvl7pPr>
            <a:lvl8pPr marL="3434144" indent="-228943" defTabSz="931670" eaLnBrk="0" fontAlgn="base" hangingPunct="0">
              <a:spcBef>
                <a:spcPct val="0"/>
              </a:spcBef>
              <a:spcAft>
                <a:spcPct val="0"/>
              </a:spcAft>
              <a:defRPr>
                <a:solidFill>
                  <a:schemeClr val="tx1"/>
                </a:solidFill>
                <a:latin typeface="Arial" charset="0"/>
              </a:defRPr>
            </a:lvl8pPr>
            <a:lvl9pPr marL="3892029" indent="-228943" defTabSz="931670" eaLnBrk="0" fontAlgn="base" hangingPunct="0">
              <a:spcBef>
                <a:spcPct val="0"/>
              </a:spcBef>
              <a:spcAft>
                <a:spcPct val="0"/>
              </a:spcAft>
              <a:defRPr>
                <a:solidFill>
                  <a:schemeClr val="tx1"/>
                </a:solidFill>
                <a:latin typeface="Arial" charset="0"/>
              </a:defRPr>
            </a:lvl9pPr>
          </a:lstStyle>
          <a:p>
            <a:pPr eaLnBrk="1" hangingPunct="1"/>
            <a:fld id="{31F53CA5-10FF-4CF4-AAB7-0C4DEF3DD22A}" type="slidenum">
              <a:rPr lang="en-US" smtClean="0"/>
              <a:pPr eaLnBrk="1" hangingPunct="1"/>
              <a:t>9</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2385" eaLnBrk="1" hangingPunct="1">
              <a:spcBef>
                <a:spcPct val="0"/>
              </a:spcBef>
            </a:pPr>
            <a:endParaRPr lang="en-US"/>
          </a:p>
        </p:txBody>
      </p:sp>
    </p:spTree>
    <p:extLst>
      <p:ext uri="{BB962C8B-B14F-4D97-AF65-F5344CB8AC3E}">
        <p14:creationId xmlns:p14="http://schemas.microsoft.com/office/powerpoint/2010/main" val="1499944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7863621-2E60-B848-8968-B0341E26A312}" type="slidenum">
              <a:rPr lang="en-US" smtClean="0"/>
              <a:pPr/>
              <a:t>10</a:t>
            </a:fld>
            <a:endParaRPr lang="en-US"/>
          </a:p>
        </p:txBody>
      </p:sp>
    </p:spTree>
    <p:extLst>
      <p:ext uri="{BB962C8B-B14F-4D97-AF65-F5344CB8AC3E}">
        <p14:creationId xmlns:p14="http://schemas.microsoft.com/office/powerpoint/2010/main" val="31553213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Graph Layout: 01">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1799691" y="6368920"/>
            <a:ext cx="7272807" cy="408452"/>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endParaRPr lang="en-US" sz="900"/>
          </a:p>
        </p:txBody>
      </p:sp>
      <p:sp>
        <p:nvSpPr>
          <p:cNvPr id="8" name="Rectangle 7"/>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Title 1"/>
          <p:cNvSpPr>
            <a:spLocks noGrp="1"/>
          </p:cNvSpPr>
          <p:nvPr>
            <p:ph type="ctrTitle"/>
          </p:nvPr>
        </p:nvSpPr>
        <p:spPr>
          <a:xfrm>
            <a:off x="98134" y="0"/>
            <a:ext cx="9001000" cy="628410"/>
          </a:xfrm>
          <a:effectLst/>
        </p:spPr>
        <p:txBody>
          <a:bodyPr anchor="ctr">
            <a:noAutofit/>
          </a:bodyPr>
          <a:lstStyle>
            <a:lvl1pPr algn="l">
              <a:lnSpc>
                <a:spcPct val="90000"/>
              </a:lnSpc>
              <a:defRPr sz="1800" b="1" i="0" spc="0" baseline="0">
                <a:solidFill>
                  <a:schemeClr val="bg1"/>
                </a:solidFill>
                <a:effectLst/>
                <a:latin typeface="InterFace" charset="0"/>
                <a:ea typeface="InterFace" charset="0"/>
                <a:cs typeface="InterFace" charset="0"/>
              </a:defRPr>
            </a:lvl1pPr>
          </a:lstStyle>
          <a:p>
            <a:endParaRPr lang="en-US"/>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p:nvPr>
        </p:nvSpPr>
        <p:spPr>
          <a:xfrm>
            <a:off x="71500" y="5697252"/>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pic>
        <p:nvPicPr>
          <p:cNvPr id="9" name="Picture 8">
            <a:extLst>
              <a:ext uri="{FF2B5EF4-FFF2-40B4-BE49-F238E27FC236}">
                <a16:creationId xmlns:a16="http://schemas.microsoft.com/office/drawing/2014/main" id="{8C60B9FE-8C74-D946-9B2E-D5E39876B4E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11" name="TextBox 10">
            <a:extLst>
              <a:ext uri="{FF2B5EF4-FFF2-40B4-BE49-F238E27FC236}">
                <a16:creationId xmlns:a16="http://schemas.microsoft.com/office/drawing/2014/main" id="{1FBB0A6E-248A-564A-844A-DCD00D693414}"/>
              </a:ext>
            </a:extLst>
          </p:cNvPr>
          <p:cNvSpPr txBox="1"/>
          <p:nvPr userDrawn="1"/>
        </p:nvSpPr>
        <p:spPr>
          <a:xfrm>
            <a:off x="2123728" y="6368920"/>
            <a:ext cx="6948770" cy="408452"/>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a:t>Source: Sara R. Collins, </a:t>
            </a:r>
            <a:r>
              <a:rPr lang="en-US" sz="900" dirty="0" err="1"/>
              <a:t>Munira</a:t>
            </a:r>
            <a:r>
              <a:rPr lang="en-US" sz="900" dirty="0"/>
              <a:t> Z. </a:t>
            </a:r>
            <a:r>
              <a:rPr lang="en-US" sz="900" dirty="0" err="1"/>
              <a:t>Gunja</a:t>
            </a:r>
            <a:r>
              <a:rPr lang="en-US" sz="900" dirty="0"/>
              <a:t>, and Gabriella N. </a:t>
            </a:r>
            <a:r>
              <a:rPr lang="en-US" sz="900" dirty="0" err="1"/>
              <a:t>Aboulafia</a:t>
            </a:r>
            <a:r>
              <a:rPr lang="en-US" sz="900" dirty="0"/>
              <a:t>, </a:t>
            </a:r>
            <a:r>
              <a:rPr lang="en-US" sz="900" i="1" dirty="0"/>
              <a:t>U.S. Health Insurance Coverage in 2020: A Looming Crisis in Affordability — </a:t>
            </a:r>
            <a:br>
              <a:rPr lang="en-US" sz="900" i="1" dirty="0"/>
            </a:br>
            <a:r>
              <a:rPr lang="en-US" sz="900" i="1" dirty="0"/>
              <a:t>Findings from the Commonwealth Fund Biennial Health Insurance Survey, 2020 </a:t>
            </a:r>
            <a:r>
              <a:rPr lang="en-US" sz="900" dirty="0"/>
              <a:t>(Commonwealth Fund, Aug. 2020).</a:t>
            </a:r>
          </a:p>
        </p:txBody>
      </p:sp>
    </p:spTree>
    <p:extLst>
      <p:ext uri="{BB962C8B-B14F-4D97-AF65-F5344CB8AC3E}">
        <p14:creationId xmlns:p14="http://schemas.microsoft.com/office/powerpoint/2010/main" val="1042219734"/>
      </p:ext>
    </p:extLst>
  </p:cSld>
  <p:clrMapOvr>
    <a:masterClrMapping/>
  </p:clrMapOvr>
  <p:hf sldNum="0" hdr="0" dt="0"/>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725" r:id="rId1"/>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chart" Target="../charts/chart12.xml"/></Relationships>
</file>

<file path=ppt/slides/_rels/slide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chart" Target="../charts/char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hart Placeholder 13">
            <a:extLst>
              <a:ext uri="{FF2B5EF4-FFF2-40B4-BE49-F238E27FC236}">
                <a16:creationId xmlns:a16="http://schemas.microsoft.com/office/drawing/2014/main" id="{467CE018-D524-1646-819B-6189614BB1EC}"/>
              </a:ext>
            </a:extLst>
          </p:cNvPr>
          <p:cNvGraphicFramePr>
            <a:graphicFrameLocks noGrp="1"/>
          </p:cNvGraphicFramePr>
          <p:nvPr>
            <p:ph type="chart" sz="quarter" idx="19"/>
            <p:extLst>
              <p:ext uri="{D42A27DB-BD31-4B8C-83A1-F6EECF244321}">
                <p14:modId xmlns:p14="http://schemas.microsoft.com/office/powerpoint/2010/main" val="387875065"/>
              </p:ext>
            </p:extLst>
          </p:nvPr>
        </p:nvGraphicFramePr>
        <p:xfrm>
          <a:off x="71438" y="512676"/>
          <a:ext cx="7602577" cy="502996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DB77AA51-6FB2-694B-A54F-8DA17DA3820F}"/>
              </a:ext>
            </a:extLst>
          </p:cNvPr>
          <p:cNvSpPr>
            <a:spLocks noGrp="1"/>
          </p:cNvSpPr>
          <p:nvPr>
            <p:ph type="ctrTitle"/>
          </p:nvPr>
        </p:nvSpPr>
        <p:spPr/>
        <p:txBody>
          <a:bodyPr/>
          <a:lstStyle/>
          <a:p>
            <a:r>
              <a:rPr lang="en-US" dirty="0"/>
              <a:t>More Than Two of Five Working-Age Adults Are Inadequately Insured</a:t>
            </a:r>
          </a:p>
        </p:txBody>
      </p:sp>
      <p:sp>
        <p:nvSpPr>
          <p:cNvPr id="12" name="TextBox 11">
            <a:extLst>
              <a:ext uri="{FF2B5EF4-FFF2-40B4-BE49-F238E27FC236}">
                <a16:creationId xmlns:a16="http://schemas.microsoft.com/office/drawing/2014/main" id="{9B986D27-B62F-814D-9E4E-C103310F9972}"/>
              </a:ext>
            </a:extLst>
          </p:cNvPr>
          <p:cNvSpPr txBox="1"/>
          <p:nvPr/>
        </p:nvSpPr>
        <p:spPr>
          <a:xfrm>
            <a:off x="-508" y="711715"/>
            <a:ext cx="3918020" cy="307777"/>
          </a:xfrm>
          <a:prstGeom prst="rect">
            <a:avLst/>
          </a:prstGeom>
          <a:noFill/>
        </p:spPr>
        <p:txBody>
          <a:bodyPr wrap="square" rtlCol="0">
            <a:spAutoFit/>
          </a:bodyPr>
          <a:lstStyle/>
          <a:p>
            <a:r>
              <a:rPr lang="en-US" sz="1400" i="1"/>
              <a:t>Percent of adults ages 19–64</a:t>
            </a:r>
          </a:p>
        </p:txBody>
      </p:sp>
      <p:sp>
        <p:nvSpPr>
          <p:cNvPr id="6" name="Text Placeholder 5">
            <a:extLst>
              <a:ext uri="{FF2B5EF4-FFF2-40B4-BE49-F238E27FC236}">
                <a16:creationId xmlns:a16="http://schemas.microsoft.com/office/drawing/2014/main" id="{B2D5BDEE-6FFF-EB4B-B5B2-3AC0B8CD8D34}"/>
              </a:ext>
            </a:extLst>
          </p:cNvPr>
          <p:cNvSpPr>
            <a:spLocks noGrp="1"/>
          </p:cNvSpPr>
          <p:nvPr>
            <p:ph type="body" sz="quarter" idx="22"/>
          </p:nvPr>
        </p:nvSpPr>
        <p:spPr>
          <a:xfrm>
            <a:off x="71500" y="5697252"/>
            <a:ext cx="8997696" cy="495834"/>
          </a:xfrm>
        </p:spPr>
        <p:txBody>
          <a:bodyPr/>
          <a:lstStyle/>
          <a:p>
            <a:r>
              <a:rPr lang="en-US" spc="-20" dirty="0"/>
              <a:t>Notes: “Underinsured” refers to adults who were insured all year but experienced one of the following: out-of-pocket costs, excluding premiums, equaled 10% or more of income; out-of-pocket costs, excluding premiums, equaled 5% or more of income if low-income (&lt;200% of poverty); or deductibles equaled 5% or more of income. “Insured now, had a coverage gap” refers to adults who were insured at the time of the survey but were uninsured at any point in the 12 months prior to the survey field date. “Uninsured now” refers to adults who reported being uninsured at the time of the survey.</a:t>
            </a:r>
            <a:endParaRPr lang="en-US" spc="-20" dirty="0">
              <a:solidFill>
                <a:srgbClr val="FF0000"/>
              </a:solidFill>
            </a:endParaRPr>
          </a:p>
          <a:p>
            <a:r>
              <a:rPr lang="en-US" dirty="0"/>
              <a:t>Data: Commonwealth Fund Biennial Health Insurance Surveys (2010, 2012, 2014, 2016, 2018, 2020).</a:t>
            </a:r>
          </a:p>
        </p:txBody>
      </p:sp>
      <p:grpSp>
        <p:nvGrpSpPr>
          <p:cNvPr id="4" name="Group 3">
            <a:extLst>
              <a:ext uri="{FF2B5EF4-FFF2-40B4-BE49-F238E27FC236}">
                <a16:creationId xmlns:a16="http://schemas.microsoft.com/office/drawing/2014/main" id="{CEA207EA-7535-1546-9660-42D1DC8FCD00}"/>
              </a:ext>
            </a:extLst>
          </p:cNvPr>
          <p:cNvGrpSpPr/>
          <p:nvPr/>
        </p:nvGrpSpPr>
        <p:grpSpPr>
          <a:xfrm>
            <a:off x="996579" y="1034514"/>
            <a:ext cx="2801896" cy="561692"/>
            <a:chOff x="3203848" y="955320"/>
            <a:chExt cx="2801896" cy="561692"/>
          </a:xfrm>
        </p:grpSpPr>
        <p:sp>
          <p:nvSpPr>
            <p:cNvPr id="7" name="TextBox 6">
              <a:extLst>
                <a:ext uri="{FF2B5EF4-FFF2-40B4-BE49-F238E27FC236}">
                  <a16:creationId xmlns:a16="http://schemas.microsoft.com/office/drawing/2014/main" id="{671171F3-56EB-5843-8F85-7C70EFB2683A}"/>
                </a:ext>
              </a:extLst>
            </p:cNvPr>
            <p:cNvSpPr txBox="1"/>
            <p:nvPr/>
          </p:nvSpPr>
          <p:spPr>
            <a:xfrm>
              <a:off x="3347864" y="955320"/>
              <a:ext cx="2657880" cy="561692"/>
            </a:xfrm>
            <a:prstGeom prst="rect">
              <a:avLst/>
            </a:prstGeom>
            <a:noFill/>
          </p:spPr>
          <p:txBody>
            <a:bodyPr wrap="square" rtlCol="0">
              <a:spAutoFit/>
            </a:bodyPr>
            <a:lstStyle/>
            <a:p>
              <a:pPr>
                <a:spcAft>
                  <a:spcPts val="300"/>
                </a:spcAft>
              </a:pPr>
              <a:r>
                <a:rPr lang="en-US" sz="1400" dirty="0"/>
                <a:t>Insured all year, not underinsured</a:t>
              </a:r>
            </a:p>
            <a:p>
              <a:pPr>
                <a:spcAft>
                  <a:spcPts val="300"/>
                </a:spcAft>
              </a:pPr>
              <a:r>
                <a:rPr lang="en-US" sz="1400" dirty="0"/>
                <a:t>Insured now, had a coverage gap</a:t>
              </a:r>
            </a:p>
          </p:txBody>
        </p:sp>
        <p:sp>
          <p:nvSpPr>
            <p:cNvPr id="3" name="Rectangle 2">
              <a:extLst>
                <a:ext uri="{FF2B5EF4-FFF2-40B4-BE49-F238E27FC236}">
                  <a16:creationId xmlns:a16="http://schemas.microsoft.com/office/drawing/2014/main" id="{092E4355-172B-5148-AB4E-E45D02834064}"/>
                </a:ext>
              </a:extLst>
            </p:cNvPr>
            <p:cNvSpPr/>
            <p:nvPr/>
          </p:nvSpPr>
          <p:spPr>
            <a:xfrm>
              <a:off x="3203848" y="1042416"/>
              <a:ext cx="137160" cy="13716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10AF559-15CE-2846-B457-D1692CA34D39}"/>
                </a:ext>
              </a:extLst>
            </p:cNvPr>
            <p:cNvSpPr/>
            <p:nvPr/>
          </p:nvSpPr>
          <p:spPr>
            <a:xfrm>
              <a:off x="3203848" y="1289304"/>
              <a:ext cx="137160" cy="13716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 name="Group 16">
            <a:extLst>
              <a:ext uri="{FF2B5EF4-FFF2-40B4-BE49-F238E27FC236}">
                <a16:creationId xmlns:a16="http://schemas.microsoft.com/office/drawing/2014/main" id="{2380D839-A843-DF4A-9004-15A36C882D2B}"/>
              </a:ext>
            </a:extLst>
          </p:cNvPr>
          <p:cNvGrpSpPr/>
          <p:nvPr/>
        </p:nvGrpSpPr>
        <p:grpSpPr>
          <a:xfrm>
            <a:off x="4278794" y="1034514"/>
            <a:ext cx="2801896" cy="561692"/>
            <a:chOff x="3203848" y="955320"/>
            <a:chExt cx="2801896" cy="561692"/>
          </a:xfrm>
        </p:grpSpPr>
        <p:sp>
          <p:nvSpPr>
            <p:cNvPr id="18" name="TextBox 17">
              <a:extLst>
                <a:ext uri="{FF2B5EF4-FFF2-40B4-BE49-F238E27FC236}">
                  <a16:creationId xmlns:a16="http://schemas.microsoft.com/office/drawing/2014/main" id="{9435CCDE-6A0B-0947-A158-EB01592BA42C}"/>
                </a:ext>
              </a:extLst>
            </p:cNvPr>
            <p:cNvSpPr txBox="1"/>
            <p:nvPr/>
          </p:nvSpPr>
          <p:spPr>
            <a:xfrm>
              <a:off x="3347864" y="955320"/>
              <a:ext cx="2657880" cy="561692"/>
            </a:xfrm>
            <a:prstGeom prst="rect">
              <a:avLst/>
            </a:prstGeom>
            <a:noFill/>
          </p:spPr>
          <p:txBody>
            <a:bodyPr wrap="square" rtlCol="0">
              <a:spAutoFit/>
            </a:bodyPr>
            <a:lstStyle/>
            <a:p>
              <a:pPr>
                <a:spcAft>
                  <a:spcPts val="300"/>
                </a:spcAft>
              </a:pPr>
              <a:r>
                <a:rPr lang="en-US" sz="1400" dirty="0"/>
                <a:t>Insured all year, underinsured</a:t>
              </a:r>
            </a:p>
            <a:p>
              <a:pPr>
                <a:spcAft>
                  <a:spcPts val="300"/>
                </a:spcAft>
              </a:pPr>
              <a:r>
                <a:rPr lang="en-US" sz="1400" dirty="0"/>
                <a:t>Uninsured now</a:t>
              </a:r>
            </a:p>
          </p:txBody>
        </p:sp>
        <p:sp>
          <p:nvSpPr>
            <p:cNvPr id="19" name="Rectangle 18">
              <a:extLst>
                <a:ext uri="{FF2B5EF4-FFF2-40B4-BE49-F238E27FC236}">
                  <a16:creationId xmlns:a16="http://schemas.microsoft.com/office/drawing/2014/main" id="{F8CEEDAE-85BC-8F42-A832-9B9B1C99C64A}"/>
                </a:ext>
              </a:extLst>
            </p:cNvPr>
            <p:cNvSpPr/>
            <p:nvPr/>
          </p:nvSpPr>
          <p:spPr>
            <a:xfrm>
              <a:off x="3203848" y="1042416"/>
              <a:ext cx="137160" cy="13716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F1041B37-0257-0643-B342-2D99CBC1449B}"/>
                </a:ext>
              </a:extLst>
            </p:cNvPr>
            <p:cNvSpPr/>
            <p:nvPr/>
          </p:nvSpPr>
          <p:spPr>
            <a:xfrm>
              <a:off x="3203848" y="1289304"/>
              <a:ext cx="137160" cy="137160"/>
            </a:xfrm>
            <a:prstGeom prst="rect">
              <a:avLst/>
            </a:prstGeom>
            <a:solidFill>
              <a:schemeClr val="tx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19316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5E991-9A32-4C85-A25B-C415C3F57F63}"/>
              </a:ext>
            </a:extLst>
          </p:cNvPr>
          <p:cNvSpPr>
            <a:spLocks noGrp="1"/>
          </p:cNvSpPr>
          <p:nvPr>
            <p:ph type="ctrTitle"/>
          </p:nvPr>
        </p:nvSpPr>
        <p:spPr>
          <a:xfrm>
            <a:off x="53268" y="-1"/>
            <a:ext cx="8904849" cy="609575"/>
          </a:xfrm>
        </p:spPr>
        <p:txBody>
          <a:bodyPr/>
          <a:lstStyle/>
          <a:p>
            <a:r>
              <a:rPr lang="en-US" dirty="0"/>
              <a:t>Adults Who Look for but Do Not Buy Plans in the Individual Market or Marketplaces Cite Affordability</a:t>
            </a:r>
          </a:p>
        </p:txBody>
      </p:sp>
      <p:sp>
        <p:nvSpPr>
          <p:cNvPr id="13" name="TextBox 12">
            <a:extLst>
              <a:ext uri="{FF2B5EF4-FFF2-40B4-BE49-F238E27FC236}">
                <a16:creationId xmlns:a16="http://schemas.microsoft.com/office/drawing/2014/main" id="{B7887006-6243-4543-8C83-53E02A0964B1}"/>
              </a:ext>
            </a:extLst>
          </p:cNvPr>
          <p:cNvSpPr txBox="1"/>
          <p:nvPr/>
        </p:nvSpPr>
        <p:spPr>
          <a:xfrm>
            <a:off x="98134" y="985406"/>
            <a:ext cx="4037805" cy="523220"/>
          </a:xfrm>
          <a:prstGeom prst="rect">
            <a:avLst/>
          </a:prstGeom>
          <a:noFill/>
        </p:spPr>
        <p:txBody>
          <a:bodyPr wrap="square" rtlCol="0">
            <a:spAutoFit/>
          </a:bodyPr>
          <a:lstStyle/>
          <a:p>
            <a:pPr lvl="0" defTabSz="914400" fontAlgn="base">
              <a:spcBef>
                <a:spcPct val="10000"/>
              </a:spcBef>
              <a:spcAft>
                <a:spcPct val="10000"/>
              </a:spcAft>
            </a:pPr>
            <a:r>
              <a:rPr lang="en-US" altLang="en-US" sz="1400" i="1" dirty="0">
                <a:ea typeface="ＭＳ Ｐゴシック" panose="020B0600070205080204" pitchFamily="34" charset="-128"/>
                <a:cs typeface="Arial" panose="020B0604020202020204" pitchFamily="34" charset="0"/>
              </a:rPr>
              <a:t>Percent of adults ages 19–64 with individual coverage or who tried to buy it in past three years*</a:t>
            </a:r>
          </a:p>
        </p:txBody>
      </p:sp>
      <p:sp>
        <p:nvSpPr>
          <p:cNvPr id="23" name="Freeform 16">
            <a:extLst>
              <a:ext uri="{FF2B5EF4-FFF2-40B4-BE49-F238E27FC236}">
                <a16:creationId xmlns:a16="http://schemas.microsoft.com/office/drawing/2014/main" id="{E358D6D5-D3AE-43C7-BE65-0242318458A7}"/>
              </a:ext>
            </a:extLst>
          </p:cNvPr>
          <p:cNvSpPr/>
          <p:nvPr/>
        </p:nvSpPr>
        <p:spPr>
          <a:xfrm rot="16200000">
            <a:off x="2736238" y="457718"/>
            <a:ext cx="3314280" cy="5727908"/>
          </a:xfrm>
          <a:custGeom>
            <a:avLst/>
            <a:gdLst>
              <a:gd name="connsiteX0" fmla="*/ 3812910 w 3812910"/>
              <a:gd name="connsiteY0" fmla="*/ 1907702 h 7736003"/>
              <a:gd name="connsiteX1" fmla="*/ 3812910 w 3812910"/>
              <a:gd name="connsiteY1" fmla="*/ 1911936 h 7736003"/>
              <a:gd name="connsiteX2" fmla="*/ 3812910 w 3812910"/>
              <a:gd name="connsiteY2" fmla="*/ 7736003 h 7736003"/>
              <a:gd name="connsiteX3" fmla="*/ 0 w 3812910"/>
              <a:gd name="connsiteY3" fmla="*/ 7736003 h 7736003"/>
              <a:gd name="connsiteX4" fmla="*/ 0 w 3812910"/>
              <a:gd name="connsiteY4" fmla="*/ 1911936 h 7736003"/>
              <a:gd name="connsiteX5" fmla="*/ 0 w 3812910"/>
              <a:gd name="connsiteY5" fmla="*/ 1907702 h 7736003"/>
              <a:gd name="connsiteX6" fmla="*/ 1131 w 3812910"/>
              <a:gd name="connsiteY6" fmla="*/ 1907702 h 7736003"/>
              <a:gd name="connsiteX7" fmla="*/ 453368 w 3812910"/>
              <a:gd name="connsiteY7" fmla="*/ 214832 h 7736003"/>
              <a:gd name="connsiteX8" fmla="*/ 3004009 w 3812910"/>
              <a:gd name="connsiteY8" fmla="*/ 0 h 7736003"/>
              <a:gd name="connsiteX9" fmla="*/ 3811119 w 3812910"/>
              <a:gd name="connsiteY9" fmla="*/ 1907702 h 7736003"/>
              <a:gd name="connsiteX0" fmla="*/ 3812910 w 3812910"/>
              <a:gd name="connsiteY0" fmla="*/ 1692870 h 7521171"/>
              <a:gd name="connsiteX1" fmla="*/ 3812910 w 3812910"/>
              <a:gd name="connsiteY1" fmla="*/ 1697104 h 7521171"/>
              <a:gd name="connsiteX2" fmla="*/ 3812910 w 3812910"/>
              <a:gd name="connsiteY2" fmla="*/ 7521171 h 7521171"/>
              <a:gd name="connsiteX3" fmla="*/ 0 w 3812910"/>
              <a:gd name="connsiteY3" fmla="*/ 7521171 h 7521171"/>
              <a:gd name="connsiteX4" fmla="*/ 0 w 3812910"/>
              <a:gd name="connsiteY4" fmla="*/ 1697104 h 7521171"/>
              <a:gd name="connsiteX5" fmla="*/ 0 w 3812910"/>
              <a:gd name="connsiteY5" fmla="*/ 1692870 h 7521171"/>
              <a:gd name="connsiteX6" fmla="*/ 1131 w 3812910"/>
              <a:gd name="connsiteY6" fmla="*/ 1692870 h 7521171"/>
              <a:gd name="connsiteX7" fmla="*/ 453368 w 3812910"/>
              <a:gd name="connsiteY7" fmla="*/ 0 h 7521171"/>
              <a:gd name="connsiteX8" fmla="*/ 3177117 w 3812910"/>
              <a:gd name="connsiteY8" fmla="*/ 560288 h 7521171"/>
              <a:gd name="connsiteX9" fmla="*/ 3811119 w 3812910"/>
              <a:gd name="connsiteY9" fmla="*/ 1692870 h 7521171"/>
              <a:gd name="connsiteX10" fmla="*/ 3812910 w 3812910"/>
              <a:gd name="connsiteY10" fmla="*/ 1692870 h 7521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12910" h="7521171">
                <a:moveTo>
                  <a:pt x="3812910" y="1692870"/>
                </a:moveTo>
                <a:lnTo>
                  <a:pt x="3812910" y="1697104"/>
                </a:lnTo>
                <a:lnTo>
                  <a:pt x="3812910" y="7521171"/>
                </a:lnTo>
                <a:lnTo>
                  <a:pt x="0" y="7521171"/>
                </a:lnTo>
                <a:lnTo>
                  <a:pt x="0" y="1697104"/>
                </a:lnTo>
                <a:lnTo>
                  <a:pt x="0" y="1692870"/>
                </a:lnTo>
                <a:lnTo>
                  <a:pt x="1131" y="1692870"/>
                </a:lnTo>
                <a:lnTo>
                  <a:pt x="453368" y="0"/>
                </a:lnTo>
                <a:lnTo>
                  <a:pt x="3177117" y="560288"/>
                </a:lnTo>
                <a:lnTo>
                  <a:pt x="3811119" y="1692870"/>
                </a:lnTo>
                <a:lnTo>
                  <a:pt x="3812910" y="1692870"/>
                </a:lnTo>
                <a:close/>
              </a:path>
            </a:pathLst>
          </a:custGeom>
          <a:solidFill>
            <a:schemeClr val="accent2">
              <a:lumMod val="20000"/>
              <a:lumOff val="80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24" name="Chart Placeholder 7">
            <a:extLst>
              <a:ext uri="{FF2B5EF4-FFF2-40B4-BE49-F238E27FC236}">
                <a16:creationId xmlns:a16="http://schemas.microsoft.com/office/drawing/2014/main" id="{E6C22EF4-25BE-4DFE-94EA-9300516AD06C}"/>
              </a:ext>
            </a:extLst>
          </p:cNvPr>
          <p:cNvGraphicFramePr>
            <a:graphicFrameLocks/>
          </p:cNvGraphicFramePr>
          <p:nvPr>
            <p:extLst>
              <p:ext uri="{D42A27DB-BD31-4B8C-83A1-F6EECF244321}">
                <p14:modId xmlns:p14="http://schemas.microsoft.com/office/powerpoint/2010/main" val="1292369879"/>
              </p:ext>
            </p:extLst>
          </p:nvPr>
        </p:nvGraphicFramePr>
        <p:xfrm>
          <a:off x="2986269" y="1745519"/>
          <a:ext cx="4174816" cy="323329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5" name="Chart Placeholder 7">
            <a:extLst>
              <a:ext uri="{FF2B5EF4-FFF2-40B4-BE49-F238E27FC236}">
                <a16:creationId xmlns:a16="http://schemas.microsoft.com/office/drawing/2014/main" id="{2CDBB7C2-6810-4AE7-8ABE-10CAA062EE27}"/>
              </a:ext>
            </a:extLst>
          </p:cNvPr>
          <p:cNvGraphicFramePr>
            <a:graphicFrameLocks/>
          </p:cNvGraphicFramePr>
          <p:nvPr>
            <p:extLst>
              <p:ext uri="{D42A27DB-BD31-4B8C-83A1-F6EECF244321}">
                <p14:modId xmlns:p14="http://schemas.microsoft.com/office/powerpoint/2010/main" val="992217404"/>
              </p:ext>
            </p:extLst>
          </p:nvPr>
        </p:nvGraphicFramePr>
        <p:xfrm>
          <a:off x="98134" y="1588545"/>
          <a:ext cx="3329816" cy="3120639"/>
        </p:xfrm>
        <a:graphic>
          <a:graphicData uri="http://schemas.openxmlformats.org/drawingml/2006/chart">
            <c:chart xmlns:c="http://schemas.openxmlformats.org/drawingml/2006/chart" xmlns:r="http://schemas.openxmlformats.org/officeDocument/2006/relationships" r:id="rId4"/>
          </a:graphicData>
        </a:graphic>
      </p:graphicFrame>
      <p:sp>
        <p:nvSpPr>
          <p:cNvPr id="27" name="TextBox 26">
            <a:extLst>
              <a:ext uri="{FF2B5EF4-FFF2-40B4-BE49-F238E27FC236}">
                <a16:creationId xmlns:a16="http://schemas.microsoft.com/office/drawing/2014/main" id="{820CB60F-A633-4C16-82B3-BB8721CFD16D}"/>
              </a:ext>
            </a:extLst>
          </p:cNvPr>
          <p:cNvSpPr txBox="1"/>
          <p:nvPr/>
        </p:nvSpPr>
        <p:spPr>
          <a:xfrm>
            <a:off x="3416375" y="1826544"/>
            <a:ext cx="4625244" cy="307777"/>
          </a:xfrm>
          <a:prstGeom prst="rect">
            <a:avLst/>
          </a:prstGeom>
          <a:noFill/>
        </p:spPr>
        <p:txBody>
          <a:bodyPr wrap="square" rtlCol="0">
            <a:spAutoFit/>
          </a:bodyPr>
          <a:lstStyle/>
          <a:p>
            <a:r>
              <a:rPr lang="en-US" sz="1400" dirty="0"/>
              <a:t>What is the MAIN reason you did not buy a plan? </a:t>
            </a:r>
          </a:p>
        </p:txBody>
      </p:sp>
      <p:grpSp>
        <p:nvGrpSpPr>
          <p:cNvPr id="28" name="Group 27">
            <a:extLst>
              <a:ext uri="{FF2B5EF4-FFF2-40B4-BE49-F238E27FC236}">
                <a16:creationId xmlns:a16="http://schemas.microsoft.com/office/drawing/2014/main" id="{307C63F9-FF41-4F84-8662-8D42F6863937}"/>
              </a:ext>
            </a:extLst>
          </p:cNvPr>
          <p:cNvGrpSpPr/>
          <p:nvPr/>
        </p:nvGrpSpPr>
        <p:grpSpPr>
          <a:xfrm>
            <a:off x="3096587" y="1902344"/>
            <a:ext cx="288687" cy="353874"/>
            <a:chOff x="1752600" y="533400"/>
            <a:chExt cx="787400" cy="965200"/>
          </a:xfrm>
          <a:solidFill>
            <a:schemeClr val="tx1"/>
          </a:solidFill>
        </p:grpSpPr>
        <p:sp>
          <p:nvSpPr>
            <p:cNvPr id="29" name="Freeform 5">
              <a:extLst>
                <a:ext uri="{FF2B5EF4-FFF2-40B4-BE49-F238E27FC236}">
                  <a16:creationId xmlns:a16="http://schemas.microsoft.com/office/drawing/2014/main" id="{C006767B-5F85-427B-9931-A50DC1729F29}"/>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6">
              <a:extLst>
                <a:ext uri="{FF2B5EF4-FFF2-40B4-BE49-F238E27FC236}">
                  <a16:creationId xmlns:a16="http://schemas.microsoft.com/office/drawing/2014/main" id="{6D066260-731F-4012-9375-C5BB5EDDC8E7}"/>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7">
              <a:extLst>
                <a:ext uri="{FF2B5EF4-FFF2-40B4-BE49-F238E27FC236}">
                  <a16:creationId xmlns:a16="http://schemas.microsoft.com/office/drawing/2014/main" id="{627C1A6E-444A-455B-B9B2-3E3B53410821}"/>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2" name="TextBox 31">
            <a:extLst>
              <a:ext uri="{FF2B5EF4-FFF2-40B4-BE49-F238E27FC236}">
                <a16:creationId xmlns:a16="http://schemas.microsoft.com/office/drawing/2014/main" id="{DD531351-19DA-4A13-B6EC-6BA53E126689}"/>
              </a:ext>
            </a:extLst>
          </p:cNvPr>
          <p:cNvSpPr txBox="1"/>
          <p:nvPr/>
        </p:nvSpPr>
        <p:spPr>
          <a:xfrm>
            <a:off x="3436123" y="2102754"/>
            <a:ext cx="3708184" cy="461665"/>
          </a:xfrm>
          <a:prstGeom prst="rect">
            <a:avLst/>
          </a:prstGeom>
          <a:noFill/>
        </p:spPr>
        <p:txBody>
          <a:bodyPr wrap="square" rtlCol="0">
            <a:spAutoFit/>
          </a:bodyPr>
          <a:lstStyle/>
          <a:p>
            <a:r>
              <a:rPr lang="en-US" sz="1200" i="1" dirty="0"/>
              <a:t>Percent of adults ages 19–64 who did not buy health insurance on their own in the past three years </a:t>
            </a:r>
          </a:p>
        </p:txBody>
      </p:sp>
      <p:sp>
        <p:nvSpPr>
          <p:cNvPr id="34" name="TextBox 33">
            <a:extLst>
              <a:ext uri="{FF2B5EF4-FFF2-40B4-BE49-F238E27FC236}">
                <a16:creationId xmlns:a16="http://schemas.microsoft.com/office/drawing/2014/main" id="{3C419B0D-603E-4438-BE89-18D3FA1AC267}"/>
              </a:ext>
            </a:extLst>
          </p:cNvPr>
          <p:cNvSpPr txBox="1"/>
          <p:nvPr/>
        </p:nvSpPr>
        <p:spPr>
          <a:xfrm>
            <a:off x="71439" y="5749962"/>
            <a:ext cx="9005449" cy="450893"/>
          </a:xfrm>
          <a:prstGeom prst="rect">
            <a:avLst/>
          </a:prstGeom>
          <a:noFill/>
        </p:spPr>
        <p:txBody>
          <a:bodyPr wrap="square" lIns="0" tIns="0" rIns="0" bIns="0" rtlCol="0">
            <a:spAutoFit/>
          </a:bodyPr>
          <a:lstStyle/>
          <a:p>
            <a:pPr>
              <a:lnSpc>
                <a:spcPct val="90000"/>
              </a:lnSpc>
              <a:spcAft>
                <a:spcPts val="600"/>
              </a:spcAft>
            </a:pPr>
            <a:r>
              <a:rPr lang="en-US" sz="900" spc="-10" dirty="0"/>
              <a:t>* Includes adults who either bought individual coverage within the past three years or tried to buy individual coverage within the past three years. ^ Respondents who reported “some other reason” said that they found the enrollment process too difficult, they found out they missed the deadline, and they could not find a plan that covered what they needed, among other reasons.</a:t>
            </a:r>
          </a:p>
          <a:p>
            <a:pPr>
              <a:lnSpc>
                <a:spcPct val="90000"/>
              </a:lnSpc>
              <a:spcAft>
                <a:spcPts val="600"/>
              </a:spcAft>
            </a:pPr>
            <a:r>
              <a:rPr lang="en-US" sz="900" spc="-10" dirty="0"/>
              <a:t>Data: Commonwealth Fund Biennial Health Insurance Survey (2020).</a:t>
            </a:r>
          </a:p>
        </p:txBody>
      </p:sp>
    </p:spTree>
    <p:extLst>
      <p:ext uri="{BB962C8B-B14F-4D97-AF65-F5344CB8AC3E}">
        <p14:creationId xmlns:p14="http://schemas.microsoft.com/office/powerpoint/2010/main" val="2082836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9DF-5F0F-41A9-87B8-79A0D7247656}"/>
              </a:ext>
            </a:extLst>
          </p:cNvPr>
          <p:cNvSpPr>
            <a:spLocks noGrp="1"/>
          </p:cNvSpPr>
          <p:nvPr>
            <p:ph type="ctrTitle"/>
          </p:nvPr>
        </p:nvSpPr>
        <p:spPr/>
        <p:txBody>
          <a:bodyPr/>
          <a:lstStyle/>
          <a:p>
            <a:r>
              <a:rPr lang="en-US" dirty="0"/>
              <a:t>High Uninsured Rates Reported Among People of Color, Small-Business Workers, People with Low Incomes, and Young Adults</a:t>
            </a:r>
          </a:p>
        </p:txBody>
      </p:sp>
      <p:graphicFrame>
        <p:nvGraphicFramePr>
          <p:cNvPr id="8" name="Chart Placeholder 6">
            <a:extLst>
              <a:ext uri="{FF2B5EF4-FFF2-40B4-BE49-F238E27FC236}">
                <a16:creationId xmlns:a16="http://schemas.microsoft.com/office/drawing/2014/main" id="{23AF0369-4A8B-4E05-A14C-A3486B3521D5}"/>
              </a:ext>
            </a:extLst>
          </p:cNvPr>
          <p:cNvGraphicFramePr>
            <a:graphicFrameLocks/>
          </p:cNvGraphicFramePr>
          <p:nvPr>
            <p:extLst>
              <p:ext uri="{D42A27DB-BD31-4B8C-83A1-F6EECF244321}">
                <p14:modId xmlns:p14="http://schemas.microsoft.com/office/powerpoint/2010/main" val="753977323"/>
              </p:ext>
            </p:extLst>
          </p:nvPr>
        </p:nvGraphicFramePr>
        <p:xfrm>
          <a:off x="-1" y="864925"/>
          <a:ext cx="5253090" cy="4312899"/>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a:extLst>
              <a:ext uri="{FF2B5EF4-FFF2-40B4-BE49-F238E27FC236}">
                <a16:creationId xmlns:a16="http://schemas.microsoft.com/office/drawing/2014/main" id="{FD81A279-CFB5-47C2-B129-A9D47F2B524B}"/>
              </a:ext>
            </a:extLst>
          </p:cNvPr>
          <p:cNvSpPr txBox="1"/>
          <p:nvPr/>
        </p:nvSpPr>
        <p:spPr>
          <a:xfrm>
            <a:off x="1" y="832697"/>
            <a:ext cx="3735478" cy="52322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i="1" dirty="0"/>
              <a:t>Percent of adults ages 19–64 who were uninsured anytime in the past year</a:t>
            </a:r>
          </a:p>
        </p:txBody>
      </p:sp>
      <p:graphicFrame>
        <p:nvGraphicFramePr>
          <p:cNvPr id="18" name="Chart Placeholder 6">
            <a:extLst>
              <a:ext uri="{FF2B5EF4-FFF2-40B4-BE49-F238E27FC236}">
                <a16:creationId xmlns:a16="http://schemas.microsoft.com/office/drawing/2014/main" id="{5E817B79-038A-4E66-A021-5E88267DEE9E}"/>
              </a:ext>
            </a:extLst>
          </p:cNvPr>
          <p:cNvGraphicFramePr>
            <a:graphicFrameLocks/>
          </p:cNvGraphicFramePr>
          <p:nvPr>
            <p:extLst>
              <p:ext uri="{D42A27DB-BD31-4B8C-83A1-F6EECF244321}">
                <p14:modId xmlns:p14="http://schemas.microsoft.com/office/powerpoint/2010/main" val="974724561"/>
              </p:ext>
            </p:extLst>
          </p:nvPr>
        </p:nvGraphicFramePr>
        <p:xfrm>
          <a:off x="5539314" y="864925"/>
          <a:ext cx="1243447" cy="4312899"/>
        </p:xfrm>
        <a:graphic>
          <a:graphicData uri="http://schemas.openxmlformats.org/drawingml/2006/chart">
            <c:chart xmlns:c="http://schemas.openxmlformats.org/drawingml/2006/chart" xmlns:r="http://schemas.openxmlformats.org/officeDocument/2006/relationships" r:id="rId3"/>
          </a:graphicData>
        </a:graphic>
      </p:graphicFrame>
      <p:sp>
        <p:nvSpPr>
          <p:cNvPr id="19" name="TextBox 18">
            <a:extLst>
              <a:ext uri="{FF2B5EF4-FFF2-40B4-BE49-F238E27FC236}">
                <a16:creationId xmlns:a16="http://schemas.microsoft.com/office/drawing/2014/main" id="{7CE448F9-EC37-4570-9C17-BF22FBA8721C}"/>
              </a:ext>
            </a:extLst>
          </p:cNvPr>
          <p:cNvSpPr txBox="1"/>
          <p:nvPr/>
        </p:nvSpPr>
        <p:spPr>
          <a:xfrm>
            <a:off x="5538484" y="832697"/>
            <a:ext cx="1424378" cy="95410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i="1" dirty="0"/>
              <a:t>Percent of adults ages 19–64 </a:t>
            </a:r>
            <a:br>
              <a:rPr lang="en-US" sz="1400" i="1" dirty="0"/>
            </a:br>
            <a:r>
              <a:rPr lang="en-US" sz="1400" i="1" dirty="0"/>
              <a:t>who were underinsured</a:t>
            </a:r>
          </a:p>
        </p:txBody>
      </p:sp>
      <p:cxnSp>
        <p:nvCxnSpPr>
          <p:cNvPr id="21" name="Straight Connector 20">
            <a:extLst>
              <a:ext uri="{FF2B5EF4-FFF2-40B4-BE49-F238E27FC236}">
                <a16:creationId xmlns:a16="http://schemas.microsoft.com/office/drawing/2014/main" id="{4D6BD98F-4EC6-4559-806A-31AE2AECBDDE}"/>
              </a:ext>
            </a:extLst>
          </p:cNvPr>
          <p:cNvCxnSpPr>
            <a:cxnSpLocks/>
          </p:cNvCxnSpPr>
          <p:nvPr/>
        </p:nvCxnSpPr>
        <p:spPr>
          <a:xfrm>
            <a:off x="5408522" y="864924"/>
            <a:ext cx="0" cy="4526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ABA9CD50-9AEA-4216-8E8A-998415F0DDCE}"/>
              </a:ext>
            </a:extLst>
          </p:cNvPr>
          <p:cNvSpPr txBox="1"/>
          <p:nvPr/>
        </p:nvSpPr>
        <p:spPr>
          <a:xfrm>
            <a:off x="261620" y="5212080"/>
            <a:ext cx="976543" cy="169277"/>
          </a:xfrm>
          <a:prstGeom prst="rect">
            <a:avLst/>
          </a:prstGeom>
          <a:noFill/>
        </p:spPr>
        <p:txBody>
          <a:bodyPr wrap="square" lIns="0" tIns="0" rIns="0" bIns="0" rtlCol="0">
            <a:spAutoFit/>
          </a:bodyPr>
          <a:lstStyle/>
          <a:p>
            <a:pPr algn="ctr"/>
            <a:r>
              <a:rPr lang="en-US" sz="1100" dirty="0"/>
              <a:t>Race/Ethnicity </a:t>
            </a:r>
          </a:p>
        </p:txBody>
      </p:sp>
      <p:sp>
        <p:nvSpPr>
          <p:cNvPr id="6" name="Text Placeholder 5">
            <a:extLst>
              <a:ext uri="{FF2B5EF4-FFF2-40B4-BE49-F238E27FC236}">
                <a16:creationId xmlns:a16="http://schemas.microsoft.com/office/drawing/2014/main" id="{1637DAAC-ED4B-7549-A224-7118EDED0B42}"/>
              </a:ext>
            </a:extLst>
          </p:cNvPr>
          <p:cNvSpPr>
            <a:spLocks noGrp="1"/>
          </p:cNvSpPr>
          <p:nvPr>
            <p:ph type="body" sz="quarter" idx="22"/>
          </p:nvPr>
        </p:nvSpPr>
        <p:spPr/>
        <p:txBody>
          <a:bodyPr/>
          <a:lstStyle/>
          <a:p>
            <a:r>
              <a:rPr lang="en-US" dirty="0"/>
              <a:t>Notes; “Uninsured anytime in the past year” refers to adults who were either uninsured at the time of the survey or spent some time uninsured in the past year. “Underinsured” refers to adults who were insured all year but experienced one of the following: out-of-pocket costs, excluding premiums, equaled 10% or more of income; out-of-pocket costs, excluding premiums, equaled 5% or more of income if low-income (&lt;200% of poverty); or deductibles equaled 5% or more of income. FPL = federal poverty level.</a:t>
            </a:r>
          </a:p>
          <a:p>
            <a:r>
              <a:rPr lang="en-US" dirty="0"/>
              <a:t>Data: Commonwealth Fund Biennial Health Insurance Survey (2020). </a:t>
            </a:r>
          </a:p>
        </p:txBody>
      </p:sp>
      <p:sp>
        <p:nvSpPr>
          <p:cNvPr id="11" name="TextBox 10">
            <a:extLst>
              <a:ext uri="{FF2B5EF4-FFF2-40B4-BE49-F238E27FC236}">
                <a16:creationId xmlns:a16="http://schemas.microsoft.com/office/drawing/2014/main" id="{9B10DD23-E440-46AF-99A2-F5D715A39EE5}"/>
              </a:ext>
            </a:extLst>
          </p:cNvPr>
          <p:cNvSpPr txBox="1"/>
          <p:nvPr/>
        </p:nvSpPr>
        <p:spPr>
          <a:xfrm>
            <a:off x="1722704" y="5212080"/>
            <a:ext cx="976543" cy="169277"/>
          </a:xfrm>
          <a:prstGeom prst="rect">
            <a:avLst/>
          </a:prstGeom>
          <a:noFill/>
        </p:spPr>
        <p:txBody>
          <a:bodyPr wrap="square" lIns="0" tIns="0" rIns="0" bIns="0" rtlCol="0">
            <a:spAutoFit/>
          </a:bodyPr>
          <a:lstStyle/>
          <a:p>
            <a:pPr algn="ctr"/>
            <a:r>
              <a:rPr lang="en-US" sz="1100" dirty="0"/>
              <a:t>Age</a:t>
            </a:r>
          </a:p>
        </p:txBody>
      </p:sp>
      <p:sp>
        <p:nvSpPr>
          <p:cNvPr id="12" name="TextBox 11">
            <a:extLst>
              <a:ext uri="{FF2B5EF4-FFF2-40B4-BE49-F238E27FC236}">
                <a16:creationId xmlns:a16="http://schemas.microsoft.com/office/drawing/2014/main" id="{E4FE1A20-2F2A-4B19-9632-30868E7DEC47}"/>
              </a:ext>
            </a:extLst>
          </p:cNvPr>
          <p:cNvSpPr txBox="1"/>
          <p:nvPr/>
        </p:nvSpPr>
        <p:spPr>
          <a:xfrm>
            <a:off x="2965674" y="5212080"/>
            <a:ext cx="976543" cy="169277"/>
          </a:xfrm>
          <a:prstGeom prst="rect">
            <a:avLst/>
          </a:prstGeom>
          <a:noFill/>
        </p:spPr>
        <p:txBody>
          <a:bodyPr wrap="square" lIns="0" tIns="0" rIns="0" bIns="0" rtlCol="0">
            <a:spAutoFit/>
          </a:bodyPr>
          <a:lstStyle/>
          <a:p>
            <a:pPr algn="ctr"/>
            <a:r>
              <a:rPr lang="en-US" sz="1100" dirty="0"/>
              <a:t>Poverty status</a:t>
            </a:r>
          </a:p>
        </p:txBody>
      </p:sp>
      <p:sp>
        <p:nvSpPr>
          <p:cNvPr id="13" name="TextBox 12">
            <a:extLst>
              <a:ext uri="{FF2B5EF4-FFF2-40B4-BE49-F238E27FC236}">
                <a16:creationId xmlns:a16="http://schemas.microsoft.com/office/drawing/2014/main" id="{34B331CB-E078-4681-B4F6-7BA6C2FB9242}"/>
              </a:ext>
            </a:extLst>
          </p:cNvPr>
          <p:cNvSpPr txBox="1"/>
          <p:nvPr/>
        </p:nvSpPr>
        <p:spPr>
          <a:xfrm>
            <a:off x="4208644" y="5212080"/>
            <a:ext cx="976543" cy="169277"/>
          </a:xfrm>
          <a:prstGeom prst="rect">
            <a:avLst/>
          </a:prstGeom>
          <a:noFill/>
        </p:spPr>
        <p:txBody>
          <a:bodyPr wrap="square" lIns="0" tIns="0" rIns="0" bIns="0" rtlCol="0">
            <a:spAutoFit/>
          </a:bodyPr>
          <a:lstStyle/>
          <a:p>
            <a:pPr algn="ctr"/>
            <a:r>
              <a:rPr lang="en-US" sz="1100" dirty="0"/>
              <a:t>Employer size </a:t>
            </a:r>
          </a:p>
        </p:txBody>
      </p:sp>
      <p:sp>
        <p:nvSpPr>
          <p:cNvPr id="14" name="TextBox 13">
            <a:extLst>
              <a:ext uri="{FF2B5EF4-FFF2-40B4-BE49-F238E27FC236}">
                <a16:creationId xmlns:a16="http://schemas.microsoft.com/office/drawing/2014/main" id="{7579B6AA-89E6-481D-A0C9-FD001BB43946}"/>
              </a:ext>
            </a:extLst>
          </p:cNvPr>
          <p:cNvSpPr txBox="1"/>
          <p:nvPr/>
        </p:nvSpPr>
        <p:spPr>
          <a:xfrm>
            <a:off x="5585838" y="5212080"/>
            <a:ext cx="976543" cy="169277"/>
          </a:xfrm>
          <a:prstGeom prst="rect">
            <a:avLst/>
          </a:prstGeom>
          <a:noFill/>
        </p:spPr>
        <p:txBody>
          <a:bodyPr wrap="square" lIns="0" tIns="0" rIns="0" bIns="0" rtlCol="0">
            <a:spAutoFit/>
          </a:bodyPr>
          <a:lstStyle/>
          <a:p>
            <a:pPr algn="ctr"/>
            <a:r>
              <a:rPr lang="en-US" sz="1100" dirty="0"/>
              <a:t>Poverty status</a:t>
            </a:r>
          </a:p>
        </p:txBody>
      </p:sp>
    </p:spTree>
    <p:extLst>
      <p:ext uri="{BB962C8B-B14F-4D97-AF65-F5344CB8AC3E}">
        <p14:creationId xmlns:p14="http://schemas.microsoft.com/office/powerpoint/2010/main" val="3394501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9E002-1423-E640-BF1A-D99CEFB48158}"/>
              </a:ext>
            </a:extLst>
          </p:cNvPr>
          <p:cNvSpPr>
            <a:spLocks noGrp="1"/>
          </p:cNvSpPr>
          <p:nvPr>
            <p:ph type="ctrTitle"/>
          </p:nvPr>
        </p:nvSpPr>
        <p:spPr/>
        <p:txBody>
          <a:bodyPr/>
          <a:lstStyle/>
          <a:p>
            <a:r>
              <a:rPr lang="en-US" dirty="0"/>
              <a:t>One-Quarter of Adults in Employer Plans Are Underinsured</a:t>
            </a:r>
          </a:p>
        </p:txBody>
      </p:sp>
      <p:sp>
        <p:nvSpPr>
          <p:cNvPr id="4" name="Text Placeholder 3"/>
          <p:cNvSpPr>
            <a:spLocks noGrp="1"/>
          </p:cNvSpPr>
          <p:nvPr>
            <p:ph type="body" sz="quarter" idx="22"/>
          </p:nvPr>
        </p:nvSpPr>
        <p:spPr>
          <a:xfrm>
            <a:off x="71499" y="5705641"/>
            <a:ext cx="8997696" cy="495834"/>
          </a:xfrm>
        </p:spPr>
        <p:txBody>
          <a:bodyPr/>
          <a:lstStyle/>
          <a:p>
            <a:r>
              <a:rPr lang="en-US" dirty="0"/>
              <a:t>Notes: “Underinsured” refers to adults who were insured all year but experienced one of the following: out-of-pocket costs, excluding premiums, equaled 10% or more of income; out-of-pocket costs, excluding premiums, equaled 5% or more of income if low-income (&lt;200% of poverty); or deductibles equaled 5% or more of income. Respondents may have had another type of coverage at some point during the year but had coverage for the entire previous 12 months. ^ For 2014–2020, individual coverage includes adults who got coverage in the individual market and the marketplaces. </a:t>
            </a:r>
          </a:p>
          <a:p>
            <a:r>
              <a:rPr lang="en-US" dirty="0"/>
              <a:t>Data: Commonwealth Fund Biennial Health Insurance Surveys (2010, 2012, 2014, 2016, 2018, 2020).</a:t>
            </a:r>
          </a:p>
        </p:txBody>
      </p:sp>
      <p:graphicFrame>
        <p:nvGraphicFramePr>
          <p:cNvPr id="9" name="Chart Placeholder 7">
            <a:extLst>
              <a:ext uri="{FF2B5EF4-FFF2-40B4-BE49-F238E27FC236}">
                <a16:creationId xmlns:a16="http://schemas.microsoft.com/office/drawing/2014/main" id="{D439E929-FF3E-B54D-8D95-F2CBC5728B46}"/>
              </a:ext>
            </a:extLst>
          </p:cNvPr>
          <p:cNvGraphicFramePr>
            <a:graphicFrameLocks noGrp="1"/>
          </p:cNvGraphicFramePr>
          <p:nvPr>
            <p:ph type="chart" sz="quarter" idx="19"/>
            <p:extLst>
              <p:ext uri="{D42A27DB-BD31-4B8C-83A1-F6EECF244321}">
                <p14:modId xmlns:p14="http://schemas.microsoft.com/office/powerpoint/2010/main" val="2430679412"/>
              </p:ext>
            </p:extLst>
          </p:nvPr>
        </p:nvGraphicFramePr>
        <p:xfrm>
          <a:off x="71439" y="800708"/>
          <a:ext cx="7405807" cy="4680519"/>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5D17D77A-71A9-AD4A-A3B0-3DA2EF068DDA}"/>
              </a:ext>
            </a:extLst>
          </p:cNvPr>
          <p:cNvSpPr txBox="1"/>
          <p:nvPr/>
        </p:nvSpPr>
        <p:spPr>
          <a:xfrm>
            <a:off x="0" y="711715"/>
            <a:ext cx="8131126" cy="523220"/>
          </a:xfrm>
          <a:prstGeom prst="rect">
            <a:avLst/>
          </a:prstGeom>
          <a:noFill/>
        </p:spPr>
        <p:txBody>
          <a:bodyPr wrap="square" rtlCol="0">
            <a:spAutoFit/>
          </a:bodyPr>
          <a:lstStyle/>
          <a:p>
            <a:r>
              <a:rPr lang="en-US" sz="1400" i="1" dirty="0"/>
              <a:t>Percent of adults ages 19–64 with private coverage who were insured all year and were underinsured</a:t>
            </a:r>
          </a:p>
          <a:p>
            <a:endParaRPr lang="en-US" sz="1400" i="1" dirty="0"/>
          </a:p>
        </p:txBody>
      </p:sp>
    </p:spTree>
    <p:extLst>
      <p:ext uri="{BB962C8B-B14F-4D97-AF65-F5344CB8AC3E}">
        <p14:creationId xmlns:p14="http://schemas.microsoft.com/office/powerpoint/2010/main" val="3118561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3C628-37E1-4041-8DFB-5889CB1B0993}"/>
              </a:ext>
            </a:extLst>
          </p:cNvPr>
          <p:cNvSpPr>
            <a:spLocks noGrp="1"/>
          </p:cNvSpPr>
          <p:nvPr>
            <p:ph type="ctrTitle"/>
          </p:nvPr>
        </p:nvSpPr>
        <p:spPr/>
        <p:txBody>
          <a:bodyPr/>
          <a:lstStyle/>
          <a:p>
            <a:r>
              <a:rPr lang="en-US" dirty="0"/>
              <a:t>Share of Privately Insured Adults with Deductibles of $1,000 or More Has Doubled Since 2010</a:t>
            </a:r>
            <a:endParaRPr lang="en-US" dirty="0">
              <a:solidFill>
                <a:srgbClr val="FF0000"/>
              </a:solidFill>
            </a:endParaRPr>
          </a:p>
        </p:txBody>
      </p:sp>
      <p:sp>
        <p:nvSpPr>
          <p:cNvPr id="4" name="Text Placeholder 3">
            <a:extLst>
              <a:ext uri="{FF2B5EF4-FFF2-40B4-BE49-F238E27FC236}">
                <a16:creationId xmlns:a16="http://schemas.microsoft.com/office/drawing/2014/main" id="{2D67A277-2FC0-4925-810A-DFEE07C5DCA2}"/>
              </a:ext>
            </a:extLst>
          </p:cNvPr>
          <p:cNvSpPr>
            <a:spLocks noGrp="1"/>
          </p:cNvSpPr>
          <p:nvPr>
            <p:ph type="body" sz="quarter" idx="22"/>
          </p:nvPr>
        </p:nvSpPr>
        <p:spPr/>
        <p:txBody>
          <a:bodyPr/>
          <a:lstStyle/>
          <a:p>
            <a:r>
              <a:rPr lang="en-US" dirty="0"/>
              <a:t>* Base is those with private coverage who specified deductible. Private coverage includes those with coverage through an employer or coverage through the individual market. For 2014–2020, individual coverage includes adults who got coverage in the individual market and the marketplaces.</a:t>
            </a:r>
          </a:p>
          <a:p>
            <a:r>
              <a:rPr lang="en-US" dirty="0"/>
              <a:t>Data: Commonwealth Fund Biennial Health Insurance Surveys (2010, 2012, 2014, 2016, 2018, 2020).</a:t>
            </a:r>
          </a:p>
        </p:txBody>
      </p:sp>
      <p:graphicFrame>
        <p:nvGraphicFramePr>
          <p:cNvPr id="5" name="Chart Placeholder 9">
            <a:extLst>
              <a:ext uri="{FF2B5EF4-FFF2-40B4-BE49-F238E27FC236}">
                <a16:creationId xmlns:a16="http://schemas.microsoft.com/office/drawing/2014/main" id="{9EE67A5C-A635-4EDF-A609-3C9B42AF3FE4}"/>
              </a:ext>
            </a:extLst>
          </p:cNvPr>
          <p:cNvGraphicFramePr>
            <a:graphicFrameLocks/>
          </p:cNvGraphicFramePr>
          <p:nvPr>
            <p:extLst>
              <p:ext uri="{D42A27DB-BD31-4B8C-83A1-F6EECF244321}">
                <p14:modId xmlns:p14="http://schemas.microsoft.com/office/powerpoint/2010/main" val="440350739"/>
              </p:ext>
            </p:extLst>
          </p:nvPr>
        </p:nvGraphicFramePr>
        <p:xfrm>
          <a:off x="71500" y="1472264"/>
          <a:ext cx="7015078" cy="421228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0BB99CF8-1FCF-471D-A6BD-593D7A7EC49C}"/>
              </a:ext>
            </a:extLst>
          </p:cNvPr>
          <p:cNvSpPr txBox="1"/>
          <p:nvPr/>
        </p:nvSpPr>
        <p:spPr>
          <a:xfrm>
            <a:off x="-5768" y="896449"/>
            <a:ext cx="7092346" cy="3077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i="1" dirty="0"/>
              <a:t>Percent of adults ages 19–64 with private coverage* and deductibles of $1,000 or more</a:t>
            </a:r>
          </a:p>
        </p:txBody>
      </p:sp>
    </p:spTree>
    <p:extLst>
      <p:ext uri="{BB962C8B-B14F-4D97-AF65-F5344CB8AC3E}">
        <p14:creationId xmlns:p14="http://schemas.microsoft.com/office/powerpoint/2010/main" val="427829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BB5BE-036F-4495-B3AF-E77464CCAE67}"/>
              </a:ext>
            </a:extLst>
          </p:cNvPr>
          <p:cNvSpPr>
            <a:spLocks noGrp="1"/>
          </p:cNvSpPr>
          <p:nvPr>
            <p:ph type="ctrTitle"/>
          </p:nvPr>
        </p:nvSpPr>
        <p:spPr/>
        <p:txBody>
          <a:bodyPr/>
          <a:lstStyle/>
          <a:p>
            <a:r>
              <a:rPr lang="en-US" dirty="0"/>
              <a:t>Deductibles Have Grown Faster Than Income, Taking Up Larger Shares of Household Budgets, Leaving More People Underinsured</a:t>
            </a:r>
            <a:endParaRPr lang="en-US" dirty="0">
              <a:solidFill>
                <a:srgbClr val="FF0000"/>
              </a:solidFill>
            </a:endParaRPr>
          </a:p>
        </p:txBody>
      </p:sp>
      <p:sp>
        <p:nvSpPr>
          <p:cNvPr id="4" name="Text Placeholder 3">
            <a:extLst>
              <a:ext uri="{FF2B5EF4-FFF2-40B4-BE49-F238E27FC236}">
                <a16:creationId xmlns:a16="http://schemas.microsoft.com/office/drawing/2014/main" id="{DBBEECC8-D74E-4D10-8B44-2EF78D7831A6}"/>
              </a:ext>
            </a:extLst>
          </p:cNvPr>
          <p:cNvSpPr>
            <a:spLocks noGrp="1"/>
          </p:cNvSpPr>
          <p:nvPr>
            <p:ph type="body" sz="quarter" idx="22"/>
          </p:nvPr>
        </p:nvSpPr>
        <p:spPr>
          <a:xfrm>
            <a:off x="73152" y="5700183"/>
            <a:ext cx="9001063" cy="495834"/>
          </a:xfrm>
        </p:spPr>
        <p:txBody>
          <a:bodyPr/>
          <a:lstStyle/>
          <a:p>
            <a:r>
              <a:rPr lang="en-US" dirty="0"/>
              <a:t>* Respondents may have had another type of coverage at some point during the year. Private coverage includes those with coverage through an employer or through the individual market. </a:t>
            </a:r>
            <a:br>
              <a:rPr lang="en-US" dirty="0"/>
            </a:br>
            <a:r>
              <a:rPr lang="en-US" dirty="0"/>
              <a:t>^ For 2014–2020, individual coverage includes adults who got coverage in the individual market and the marketplaces. ^^ Does not include adults who are self-employed.</a:t>
            </a:r>
            <a:endParaRPr lang="en-US" dirty="0">
              <a:solidFill>
                <a:srgbClr val="FF0000"/>
              </a:solidFill>
            </a:endParaRPr>
          </a:p>
          <a:p>
            <a:r>
              <a:rPr lang="en-US" dirty="0"/>
              <a:t>Data: Commonwealth Fund Biennial Health Insurance Surveys (2010, 2012, 2014, 2016, 2018, 2020).</a:t>
            </a:r>
          </a:p>
        </p:txBody>
      </p:sp>
      <p:graphicFrame>
        <p:nvGraphicFramePr>
          <p:cNvPr id="9" name="Table Placeholder 5">
            <a:extLst>
              <a:ext uri="{FF2B5EF4-FFF2-40B4-BE49-F238E27FC236}">
                <a16:creationId xmlns:a16="http://schemas.microsoft.com/office/drawing/2014/main" id="{7D08F818-4FE7-4CF7-8D8A-EBA539907896}"/>
              </a:ext>
            </a:extLst>
          </p:cNvPr>
          <p:cNvGraphicFramePr>
            <a:graphicFrameLocks noGrp="1"/>
          </p:cNvGraphicFramePr>
          <p:nvPr>
            <p:ph type="chart" sz="quarter" idx="19"/>
            <p:extLst>
              <p:ext uri="{D42A27DB-BD31-4B8C-83A1-F6EECF244321}">
                <p14:modId xmlns:p14="http://schemas.microsoft.com/office/powerpoint/2010/main" val="814171362"/>
              </p:ext>
            </p:extLst>
          </p:nvPr>
        </p:nvGraphicFramePr>
        <p:xfrm>
          <a:off x="71439" y="1052512"/>
          <a:ext cx="6734477" cy="4229172"/>
        </p:xfrm>
        <a:graphic>
          <a:graphicData uri="http://schemas.openxmlformats.org/drawingml/2006/table">
            <a:tbl>
              <a:tblPr firstRow="1" bandRow="1">
                <a:tableStyleId>{5C22544A-7EE6-4342-B048-85BDC9FD1C3A}</a:tableStyleId>
              </a:tblPr>
              <a:tblGrid>
                <a:gridCol w="2743169">
                  <a:extLst>
                    <a:ext uri="{9D8B030D-6E8A-4147-A177-3AD203B41FA5}">
                      <a16:colId xmlns:a16="http://schemas.microsoft.com/office/drawing/2014/main" val="20000"/>
                    </a:ext>
                  </a:extLst>
                </a:gridCol>
                <a:gridCol w="665218">
                  <a:extLst>
                    <a:ext uri="{9D8B030D-6E8A-4147-A177-3AD203B41FA5}">
                      <a16:colId xmlns:a16="http://schemas.microsoft.com/office/drawing/2014/main" val="20003"/>
                    </a:ext>
                  </a:extLst>
                </a:gridCol>
                <a:gridCol w="665218">
                  <a:extLst>
                    <a:ext uri="{9D8B030D-6E8A-4147-A177-3AD203B41FA5}">
                      <a16:colId xmlns:a16="http://schemas.microsoft.com/office/drawing/2014/main" val="20004"/>
                    </a:ext>
                  </a:extLst>
                </a:gridCol>
                <a:gridCol w="665218">
                  <a:extLst>
                    <a:ext uri="{9D8B030D-6E8A-4147-A177-3AD203B41FA5}">
                      <a16:colId xmlns:a16="http://schemas.microsoft.com/office/drawing/2014/main" val="20005"/>
                    </a:ext>
                  </a:extLst>
                </a:gridCol>
                <a:gridCol w="665218">
                  <a:extLst>
                    <a:ext uri="{9D8B030D-6E8A-4147-A177-3AD203B41FA5}">
                      <a16:colId xmlns:a16="http://schemas.microsoft.com/office/drawing/2014/main" val="20006"/>
                    </a:ext>
                  </a:extLst>
                </a:gridCol>
                <a:gridCol w="665218">
                  <a:extLst>
                    <a:ext uri="{9D8B030D-6E8A-4147-A177-3AD203B41FA5}">
                      <a16:colId xmlns:a16="http://schemas.microsoft.com/office/drawing/2014/main" val="1663394497"/>
                    </a:ext>
                  </a:extLst>
                </a:gridCol>
                <a:gridCol w="665218">
                  <a:extLst>
                    <a:ext uri="{9D8B030D-6E8A-4147-A177-3AD203B41FA5}">
                      <a16:colId xmlns:a16="http://schemas.microsoft.com/office/drawing/2014/main" val="3806861595"/>
                    </a:ext>
                  </a:extLst>
                </a:gridCol>
              </a:tblGrid>
              <a:tr h="779058">
                <a:tc>
                  <a:txBody>
                    <a:bodyPr/>
                    <a:lstStyle/>
                    <a:p>
                      <a:pPr marL="91440" marR="0" indent="0" algn="l" defTabSz="914378" rtl="0" eaLnBrk="1" fontAlgn="auto" latinLnBrk="0" hangingPunct="1">
                        <a:lnSpc>
                          <a:spcPct val="100000"/>
                        </a:lnSpc>
                        <a:spcBef>
                          <a:spcPts val="0"/>
                        </a:spcBef>
                        <a:spcAft>
                          <a:spcPts val="0"/>
                        </a:spcAft>
                        <a:buClrTx/>
                        <a:buSzTx/>
                        <a:buFontTx/>
                        <a:buNone/>
                        <a:tabLst/>
                        <a:defRPr/>
                      </a:pPr>
                      <a:r>
                        <a:rPr lang="en-US" sz="1200" b="1" i="1" dirty="0">
                          <a:solidFill>
                            <a:schemeClr val="tx1"/>
                          </a:solidFill>
                          <a:latin typeface="+mn-lt"/>
                        </a:rPr>
                        <a:t>Percent of adults ages 19–64 with private coverage who had deductibles that were 5% or more of income</a:t>
                      </a:r>
                    </a:p>
                  </a:txBody>
                  <a:tcPr marL="0" marR="10172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200" b="1" i="0" dirty="0">
                          <a:solidFill>
                            <a:schemeClr val="bg1"/>
                          </a:solidFill>
                          <a:latin typeface="+mn-lt"/>
                        </a:rPr>
                        <a:t>2010</a:t>
                      </a:r>
                    </a:p>
                  </a:txBody>
                  <a:tcPr marL="101720" marR="10172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chemeClr val="bg2"/>
                    </a:solidFill>
                  </a:tcPr>
                </a:tc>
                <a:tc>
                  <a:txBody>
                    <a:bodyPr/>
                    <a:lstStyle/>
                    <a:p>
                      <a:pPr algn="ctr"/>
                      <a:r>
                        <a:rPr lang="en-US" sz="1200" b="1" i="0">
                          <a:solidFill>
                            <a:schemeClr val="bg1"/>
                          </a:solidFill>
                          <a:latin typeface="+mn-lt"/>
                        </a:rPr>
                        <a:t>2012</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chemeClr val="bg2"/>
                    </a:solidFill>
                  </a:tcPr>
                </a:tc>
                <a:tc>
                  <a:txBody>
                    <a:bodyPr/>
                    <a:lstStyle/>
                    <a:p>
                      <a:pPr algn="ctr"/>
                      <a:r>
                        <a:rPr lang="en-US" sz="1200" b="1" i="0">
                          <a:solidFill>
                            <a:schemeClr val="bg1"/>
                          </a:solidFill>
                          <a:latin typeface="+mn-lt"/>
                        </a:rPr>
                        <a:t>2014</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chemeClr val="bg2"/>
                    </a:solidFill>
                  </a:tcPr>
                </a:tc>
                <a:tc>
                  <a:txBody>
                    <a:bodyPr/>
                    <a:lstStyle/>
                    <a:p>
                      <a:pPr algn="ctr"/>
                      <a:r>
                        <a:rPr lang="en-US" sz="1200" b="1" i="0">
                          <a:solidFill>
                            <a:schemeClr val="bg1"/>
                          </a:solidFill>
                          <a:latin typeface="+mn-lt"/>
                        </a:rPr>
                        <a:t>2016</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chemeClr val="bg2"/>
                    </a:solidFill>
                  </a:tcPr>
                </a:tc>
                <a:tc>
                  <a:txBody>
                    <a:bodyPr/>
                    <a:lstStyle/>
                    <a:p>
                      <a:pPr algn="ctr"/>
                      <a:r>
                        <a:rPr lang="en-US" sz="1200" b="1" i="0">
                          <a:solidFill>
                            <a:schemeClr val="bg1"/>
                          </a:solidFill>
                          <a:latin typeface="+mn-lt"/>
                        </a:rPr>
                        <a:t>2018</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chemeClr val="bg2"/>
                    </a:solidFill>
                  </a:tcPr>
                </a:tc>
                <a:tc>
                  <a:txBody>
                    <a:bodyPr/>
                    <a:lstStyle/>
                    <a:p>
                      <a:pPr algn="ctr"/>
                      <a:r>
                        <a:rPr lang="en-US" sz="1200" b="1" i="0">
                          <a:solidFill>
                            <a:schemeClr val="bg1"/>
                          </a:solidFill>
                          <a:latin typeface="+mn-lt"/>
                        </a:rPr>
                        <a:t>2020</a:t>
                      </a:r>
                    </a:p>
                  </a:txBody>
                  <a:tcPr marL="101720" marR="101720" anchor="ctr">
                    <a:lnL w="12700" cap="flat" cmpd="sng" algn="ctr">
                      <a:solidFill>
                        <a:schemeClr val="bg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r h="445176">
                <a:tc>
                  <a:txBody>
                    <a:bodyPr/>
                    <a:lstStyle/>
                    <a:p>
                      <a:pPr lvl="0"/>
                      <a:r>
                        <a:rPr lang="en-US" sz="1200" b="1" i="0">
                          <a:latin typeface="+mn-lt"/>
                        </a:rPr>
                        <a:t>Total</a:t>
                      </a:r>
                    </a:p>
                  </a:txBody>
                  <a:tcPr marL="101720" marR="101720" anchor="ctr">
                    <a:lnL w="12700" cmpd="sng">
                      <a:noFill/>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60000"/>
                        <a:lumOff val="40000"/>
                      </a:schemeClr>
                    </a:solidFill>
                  </a:tcPr>
                </a:tc>
                <a:tc>
                  <a:txBody>
                    <a:bodyPr/>
                    <a:lstStyle/>
                    <a:p>
                      <a:pPr algn="ctr"/>
                      <a:r>
                        <a:rPr lang="en-US" sz="1200" b="1" i="0" dirty="0">
                          <a:solidFill>
                            <a:schemeClr val="tx1"/>
                          </a:solidFill>
                          <a:latin typeface="+mn-lt"/>
                        </a:rPr>
                        <a:t>7%</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60000"/>
                        <a:lumOff val="40000"/>
                      </a:schemeClr>
                    </a:solidFill>
                  </a:tcPr>
                </a:tc>
                <a:tc>
                  <a:txBody>
                    <a:bodyPr/>
                    <a:lstStyle/>
                    <a:p>
                      <a:pPr algn="ctr"/>
                      <a:r>
                        <a:rPr lang="en-US" sz="1200" b="1" i="0" dirty="0">
                          <a:solidFill>
                            <a:schemeClr val="tx1"/>
                          </a:solidFill>
                          <a:latin typeface="+mn-lt"/>
                        </a:rPr>
                        <a:t>11%</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60000"/>
                        <a:lumOff val="40000"/>
                      </a:schemeClr>
                    </a:solidFill>
                  </a:tcPr>
                </a:tc>
                <a:tc>
                  <a:txBody>
                    <a:bodyPr/>
                    <a:lstStyle/>
                    <a:p>
                      <a:pPr algn="ctr"/>
                      <a:r>
                        <a:rPr lang="en-US" sz="1200" b="1" i="0">
                          <a:solidFill>
                            <a:schemeClr val="tx1"/>
                          </a:solidFill>
                          <a:latin typeface="+mn-lt"/>
                        </a:rPr>
                        <a:t>13%</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60000"/>
                        <a:lumOff val="40000"/>
                      </a:schemeClr>
                    </a:solidFill>
                  </a:tcPr>
                </a:tc>
                <a:tc>
                  <a:txBody>
                    <a:bodyPr/>
                    <a:lstStyle/>
                    <a:p>
                      <a:pPr algn="ctr"/>
                      <a:r>
                        <a:rPr lang="en-US" sz="1200" b="1" i="0">
                          <a:solidFill>
                            <a:schemeClr val="tx1"/>
                          </a:solidFill>
                          <a:latin typeface="+mn-lt"/>
                        </a:rPr>
                        <a:t>15%</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60000"/>
                        <a:lumOff val="40000"/>
                      </a:schemeClr>
                    </a:solidFill>
                  </a:tcPr>
                </a:tc>
                <a:tc>
                  <a:txBody>
                    <a:bodyPr/>
                    <a:lstStyle/>
                    <a:p>
                      <a:pPr algn="ctr"/>
                      <a:r>
                        <a:rPr lang="en-US" sz="1200" b="1" i="0">
                          <a:solidFill>
                            <a:schemeClr val="tx1"/>
                          </a:solidFill>
                          <a:latin typeface="+mn-lt"/>
                        </a:rPr>
                        <a:t>16%</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60000"/>
                        <a:lumOff val="40000"/>
                      </a:schemeClr>
                    </a:solidFill>
                  </a:tcPr>
                </a:tc>
                <a:tc>
                  <a:txBody>
                    <a:bodyPr/>
                    <a:lstStyle/>
                    <a:p>
                      <a:pPr algn="ctr"/>
                      <a:r>
                        <a:rPr lang="en-US" sz="1200" b="1" i="0">
                          <a:solidFill>
                            <a:schemeClr val="tx1"/>
                          </a:solidFill>
                          <a:latin typeface="+mn-lt"/>
                        </a:rPr>
                        <a:t>15%</a:t>
                      </a:r>
                    </a:p>
                  </a:txBody>
                  <a:tcPr marL="101720" marR="101720" anchor="ctr">
                    <a:lnL w="12700"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2">
                        <a:lumMod val="60000"/>
                        <a:lumOff val="40000"/>
                      </a:schemeClr>
                    </a:solidFill>
                  </a:tcPr>
                </a:tc>
                <a:extLst>
                  <a:ext uri="{0D108BD9-81ED-4DB2-BD59-A6C34878D82A}">
                    <a16:rowId xmlns:a16="http://schemas.microsoft.com/office/drawing/2014/main" val="10002"/>
                  </a:ext>
                </a:extLst>
              </a:tr>
              <a:tr h="445176">
                <a:tc>
                  <a:txBody>
                    <a:bodyPr/>
                    <a:lstStyle/>
                    <a:p>
                      <a:pPr lvl="0"/>
                      <a:r>
                        <a:rPr lang="en-US" sz="1200" b="1" i="0" dirty="0">
                          <a:latin typeface="+mn-lt"/>
                        </a:rPr>
                        <a:t>Insurance source at time of survey*</a:t>
                      </a:r>
                    </a:p>
                  </a:txBody>
                  <a:tcPr marL="101720" marR="101720" anchor="ctr">
                    <a:lnL w="12700" cmpd="sng">
                      <a:noFill/>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40000"/>
                        <a:lumOff val="60000"/>
                      </a:schemeClr>
                    </a:solidFill>
                  </a:tcPr>
                </a:tc>
                <a:tc>
                  <a:txBody>
                    <a:bodyPr/>
                    <a:lstStyle/>
                    <a:p>
                      <a:pPr algn="ctr"/>
                      <a:endParaRPr lang="en-US" sz="1200" b="0" i="0">
                        <a:solidFill>
                          <a:schemeClr val="tx1"/>
                        </a:solidFill>
                        <a:latin typeface="+mn-lt"/>
                      </a:endParaRP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40000"/>
                        <a:lumOff val="60000"/>
                      </a:schemeClr>
                    </a:solidFill>
                  </a:tcPr>
                </a:tc>
                <a:tc>
                  <a:txBody>
                    <a:bodyPr/>
                    <a:lstStyle/>
                    <a:p>
                      <a:pPr algn="ctr"/>
                      <a:endParaRPr lang="en-US" sz="1200" b="0" i="0" dirty="0">
                        <a:solidFill>
                          <a:schemeClr val="tx1"/>
                        </a:solidFill>
                        <a:latin typeface="+mn-lt"/>
                      </a:endParaRP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40000"/>
                        <a:lumOff val="60000"/>
                      </a:schemeClr>
                    </a:solidFill>
                  </a:tcPr>
                </a:tc>
                <a:tc>
                  <a:txBody>
                    <a:bodyPr/>
                    <a:lstStyle/>
                    <a:p>
                      <a:pPr algn="ctr"/>
                      <a:endParaRPr lang="en-US" sz="1200" b="0" i="0" dirty="0">
                        <a:solidFill>
                          <a:schemeClr val="tx1"/>
                        </a:solidFill>
                        <a:latin typeface="+mn-lt"/>
                      </a:endParaRP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40000"/>
                        <a:lumOff val="60000"/>
                      </a:schemeClr>
                    </a:solidFill>
                  </a:tcPr>
                </a:tc>
                <a:tc>
                  <a:txBody>
                    <a:bodyPr/>
                    <a:lstStyle/>
                    <a:p>
                      <a:pPr algn="ctr"/>
                      <a:endParaRPr lang="en-US" sz="1200" b="0" i="0">
                        <a:solidFill>
                          <a:schemeClr val="tx1"/>
                        </a:solidFill>
                        <a:latin typeface="+mn-lt"/>
                      </a:endParaRP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40000"/>
                        <a:lumOff val="60000"/>
                      </a:schemeClr>
                    </a:solidFill>
                  </a:tcPr>
                </a:tc>
                <a:tc>
                  <a:txBody>
                    <a:bodyPr/>
                    <a:lstStyle/>
                    <a:p>
                      <a:pPr algn="ctr"/>
                      <a:endParaRPr lang="en-US" sz="1200" b="0" i="0">
                        <a:solidFill>
                          <a:schemeClr val="tx1"/>
                        </a:solidFill>
                        <a:latin typeface="+mn-lt"/>
                      </a:endParaRP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40000"/>
                        <a:lumOff val="60000"/>
                      </a:schemeClr>
                    </a:solidFill>
                  </a:tcPr>
                </a:tc>
                <a:tc>
                  <a:txBody>
                    <a:bodyPr/>
                    <a:lstStyle/>
                    <a:p>
                      <a:pPr algn="ctr"/>
                      <a:endParaRPr lang="en-US" sz="1200" b="0" i="0">
                        <a:solidFill>
                          <a:schemeClr val="tx1"/>
                        </a:solidFill>
                        <a:latin typeface="+mn-lt"/>
                      </a:endParaRPr>
                    </a:p>
                  </a:txBody>
                  <a:tcPr marL="101720" marR="101720" anchor="ctr">
                    <a:lnL w="12700"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10003"/>
                  </a:ext>
                </a:extLst>
              </a:tr>
              <a:tr h="445176">
                <a:tc>
                  <a:txBody>
                    <a:bodyPr/>
                    <a:lstStyle/>
                    <a:p>
                      <a:pPr lvl="0"/>
                      <a:r>
                        <a:rPr lang="en-US" sz="1200" b="0" i="0" dirty="0">
                          <a:latin typeface="+mn-lt"/>
                        </a:rPr>
                        <a:t>     Employer-provided coverage</a:t>
                      </a:r>
                    </a:p>
                  </a:txBody>
                  <a:tcPr marL="101720" marR="101720" anchor="ctr">
                    <a:lnL w="12700" cmpd="sng">
                      <a:noFill/>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a:solidFill>
                            <a:schemeClr val="tx1"/>
                          </a:solidFill>
                          <a:latin typeface="+mn-lt"/>
                        </a:rPr>
                        <a:t>6%</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a:solidFill>
                            <a:schemeClr val="tx1"/>
                          </a:solidFill>
                          <a:latin typeface="+mn-lt"/>
                        </a:rPr>
                        <a:t>9%</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11%</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a:solidFill>
                            <a:schemeClr val="tx1"/>
                          </a:solidFill>
                          <a:latin typeface="+mn-lt"/>
                        </a:rPr>
                        <a:t>13%</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a:solidFill>
                            <a:schemeClr val="tx1"/>
                          </a:solidFill>
                          <a:latin typeface="+mn-lt"/>
                        </a:rPr>
                        <a:t>15%</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a:solidFill>
                            <a:schemeClr val="tx1"/>
                          </a:solidFill>
                          <a:latin typeface="+mn-lt"/>
                        </a:rPr>
                        <a:t>14%</a:t>
                      </a:r>
                    </a:p>
                  </a:txBody>
                  <a:tcPr marL="101720" marR="101720" anchor="ctr">
                    <a:lnL w="12700"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04"/>
                  </a:ext>
                </a:extLst>
              </a:tr>
              <a:tr h="445176">
                <a:tc>
                  <a:txBody>
                    <a:bodyPr/>
                    <a:lstStyle/>
                    <a:p>
                      <a:pPr marL="11" lvl="0"/>
                      <a:r>
                        <a:rPr lang="en-US" sz="1200" b="0" i="0" dirty="0">
                          <a:latin typeface="+mn-lt"/>
                        </a:rPr>
                        <a:t>     Individual and marketplace coverage^</a:t>
                      </a:r>
                    </a:p>
                  </a:txBody>
                  <a:tcPr marL="101720" marR="101720" anchor="ctr">
                    <a:lnL w="12700" cmpd="sng">
                      <a:noFill/>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a:solidFill>
                            <a:schemeClr val="tx1"/>
                          </a:solidFill>
                          <a:latin typeface="+mn-lt"/>
                        </a:rPr>
                        <a:t>18%</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a:solidFill>
                            <a:schemeClr val="tx1"/>
                          </a:solidFill>
                          <a:latin typeface="+mn-lt"/>
                        </a:rPr>
                        <a:t>29%</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22%</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24%</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a:solidFill>
                            <a:schemeClr val="tx1"/>
                          </a:solidFill>
                          <a:latin typeface="+mn-lt"/>
                        </a:rPr>
                        <a:t>23%</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a:solidFill>
                            <a:schemeClr val="tx1"/>
                          </a:solidFill>
                          <a:latin typeface="+mn-lt"/>
                        </a:rPr>
                        <a:t>27%</a:t>
                      </a:r>
                    </a:p>
                  </a:txBody>
                  <a:tcPr marL="101720" marR="101720" anchor="ctr">
                    <a:lnL w="12700"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05"/>
                  </a:ext>
                </a:extLst>
              </a:tr>
              <a:tr h="779058">
                <a:tc>
                  <a:txBody>
                    <a:bodyPr/>
                    <a:lstStyle/>
                    <a:p>
                      <a:pPr lvl="0"/>
                      <a:r>
                        <a:rPr lang="en-US" sz="1200" b="1" i="0" dirty="0">
                          <a:latin typeface="+mn-lt"/>
                        </a:rPr>
                        <a:t>Firm size (</a:t>
                      </a:r>
                      <a:r>
                        <a:rPr lang="en-US" sz="1200" b="1" i="1" dirty="0">
                          <a:latin typeface="+mn-lt"/>
                        </a:rPr>
                        <a:t>base: full-</a:t>
                      </a:r>
                      <a:r>
                        <a:rPr lang="en-US" sz="1200" b="1" i="1" baseline="0" dirty="0">
                          <a:latin typeface="+mn-lt"/>
                        </a:rPr>
                        <a:t> or part-time workers with coverage through </a:t>
                      </a:r>
                      <a:br>
                        <a:rPr lang="en-US" sz="1200" b="1" i="1" baseline="0" dirty="0">
                          <a:latin typeface="+mn-lt"/>
                        </a:rPr>
                      </a:br>
                      <a:r>
                        <a:rPr lang="en-US" sz="1200" b="1" i="1" baseline="0" dirty="0">
                          <a:latin typeface="+mn-lt"/>
                        </a:rPr>
                        <a:t>their own employer</a:t>
                      </a:r>
                      <a:r>
                        <a:rPr lang="en-US" sz="1200" b="1" i="0" baseline="0" dirty="0">
                          <a:latin typeface="+mn-lt"/>
                        </a:rPr>
                        <a:t>)^^</a:t>
                      </a:r>
                      <a:endParaRPr lang="en-US" sz="1200" b="1" i="0" dirty="0">
                        <a:latin typeface="+mn-lt"/>
                      </a:endParaRPr>
                    </a:p>
                  </a:txBody>
                  <a:tcPr marL="101720" marR="101720" anchor="ctr">
                    <a:lnL w="12700" cmpd="sng">
                      <a:noFill/>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40000"/>
                        <a:lumOff val="60000"/>
                      </a:schemeClr>
                    </a:solidFill>
                  </a:tcPr>
                </a:tc>
                <a:tc>
                  <a:txBody>
                    <a:bodyPr/>
                    <a:lstStyle/>
                    <a:p>
                      <a:pPr algn="ctr"/>
                      <a:endParaRPr lang="en-US" sz="1200" b="0" i="0">
                        <a:solidFill>
                          <a:schemeClr val="tx1"/>
                        </a:solidFill>
                        <a:latin typeface="+mn-lt"/>
                      </a:endParaRP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40000"/>
                        <a:lumOff val="60000"/>
                      </a:schemeClr>
                    </a:solidFill>
                  </a:tcPr>
                </a:tc>
                <a:tc>
                  <a:txBody>
                    <a:bodyPr/>
                    <a:lstStyle/>
                    <a:p>
                      <a:pPr algn="ctr"/>
                      <a:endParaRPr lang="en-US" sz="1200" b="0" i="0">
                        <a:solidFill>
                          <a:schemeClr val="tx1"/>
                        </a:solidFill>
                        <a:latin typeface="+mn-lt"/>
                      </a:endParaRP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40000"/>
                        <a:lumOff val="60000"/>
                      </a:schemeClr>
                    </a:solidFill>
                  </a:tcPr>
                </a:tc>
                <a:tc>
                  <a:txBody>
                    <a:bodyPr/>
                    <a:lstStyle/>
                    <a:p>
                      <a:pPr algn="ctr"/>
                      <a:endParaRPr lang="en-US" sz="1200" b="0" i="0" dirty="0">
                        <a:solidFill>
                          <a:schemeClr val="tx1"/>
                        </a:solidFill>
                        <a:latin typeface="+mn-lt"/>
                      </a:endParaRP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40000"/>
                        <a:lumOff val="60000"/>
                      </a:schemeClr>
                    </a:solidFill>
                  </a:tcPr>
                </a:tc>
                <a:tc>
                  <a:txBody>
                    <a:bodyPr/>
                    <a:lstStyle/>
                    <a:p>
                      <a:pPr algn="ctr"/>
                      <a:endParaRPr lang="en-US" sz="1200" b="0" i="0" dirty="0">
                        <a:solidFill>
                          <a:schemeClr val="tx1"/>
                        </a:solidFill>
                        <a:latin typeface="+mn-lt"/>
                      </a:endParaRP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40000"/>
                        <a:lumOff val="60000"/>
                      </a:schemeClr>
                    </a:solidFill>
                  </a:tcPr>
                </a:tc>
                <a:tc>
                  <a:txBody>
                    <a:bodyPr/>
                    <a:lstStyle/>
                    <a:p>
                      <a:pPr algn="ctr"/>
                      <a:endParaRPr lang="en-US" sz="1200" b="0" i="0" dirty="0">
                        <a:solidFill>
                          <a:schemeClr val="tx1"/>
                        </a:solidFill>
                        <a:latin typeface="+mn-lt"/>
                      </a:endParaRP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40000"/>
                        <a:lumOff val="60000"/>
                      </a:schemeClr>
                    </a:solidFill>
                  </a:tcPr>
                </a:tc>
                <a:tc>
                  <a:txBody>
                    <a:bodyPr/>
                    <a:lstStyle/>
                    <a:p>
                      <a:pPr algn="ctr"/>
                      <a:endParaRPr lang="en-US" sz="1200" b="0" i="0">
                        <a:solidFill>
                          <a:schemeClr val="tx1"/>
                        </a:solidFill>
                        <a:latin typeface="+mn-lt"/>
                      </a:endParaRPr>
                    </a:p>
                  </a:txBody>
                  <a:tcPr marL="101720" marR="101720" anchor="ctr">
                    <a:lnL w="12700"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2">
                        <a:lumMod val="40000"/>
                        <a:lumOff val="60000"/>
                      </a:schemeClr>
                    </a:solidFill>
                  </a:tcPr>
                </a:tc>
                <a:extLst>
                  <a:ext uri="{0D108BD9-81ED-4DB2-BD59-A6C34878D82A}">
                    <a16:rowId xmlns:a16="http://schemas.microsoft.com/office/drawing/2014/main" val="10007"/>
                  </a:ext>
                </a:extLst>
              </a:tr>
              <a:tr h="445176">
                <a:tc>
                  <a:txBody>
                    <a:bodyPr/>
                    <a:lstStyle/>
                    <a:p>
                      <a:pPr lvl="0"/>
                      <a:r>
                        <a:rPr lang="en-US" sz="1200" b="0" i="0" dirty="0">
                          <a:latin typeface="+mn-lt"/>
                        </a:rPr>
                        <a:t>     2–99</a:t>
                      </a:r>
                      <a:r>
                        <a:rPr lang="en-US" sz="1200" b="0" i="0" baseline="0" dirty="0">
                          <a:latin typeface="+mn-lt"/>
                        </a:rPr>
                        <a:t> employees</a:t>
                      </a:r>
                      <a:endParaRPr lang="en-US" sz="1200" b="0" i="0" dirty="0">
                        <a:latin typeface="+mn-lt"/>
                      </a:endParaRPr>
                    </a:p>
                  </a:txBody>
                  <a:tcPr marL="101720" marR="101720" anchor="ctr">
                    <a:lnL w="12700" cmpd="sng">
                      <a:noFill/>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a:solidFill>
                            <a:schemeClr val="tx1"/>
                          </a:solidFill>
                          <a:latin typeface="+mn-lt"/>
                        </a:rPr>
                        <a:t>7%</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a:solidFill>
                            <a:schemeClr val="tx1"/>
                          </a:solidFill>
                          <a:latin typeface="+mn-lt"/>
                        </a:rPr>
                        <a:t>15%</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a:solidFill>
                            <a:schemeClr val="tx1"/>
                          </a:solidFill>
                          <a:latin typeface="+mn-lt"/>
                        </a:rPr>
                        <a:t>20%</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a:solidFill>
                            <a:schemeClr val="tx1"/>
                          </a:solidFill>
                          <a:latin typeface="+mn-lt"/>
                        </a:rPr>
                        <a:t>13%</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18%</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16%</a:t>
                      </a:r>
                    </a:p>
                  </a:txBody>
                  <a:tcPr marL="101720" marR="101720" anchor="ctr">
                    <a:lnL w="12700"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08"/>
                  </a:ext>
                </a:extLst>
              </a:tr>
              <a:tr h="445176">
                <a:tc>
                  <a:txBody>
                    <a:bodyPr/>
                    <a:lstStyle/>
                    <a:p>
                      <a:pPr lvl="0"/>
                      <a:r>
                        <a:rPr lang="en-US" sz="1200" b="0" i="0" dirty="0">
                          <a:latin typeface="+mn-lt"/>
                        </a:rPr>
                        <a:t>     100 or more employees</a:t>
                      </a:r>
                    </a:p>
                  </a:txBody>
                  <a:tcPr marL="101720" marR="101720" anchor="ctr">
                    <a:lnL w="12700" cmpd="sng">
                      <a:noFill/>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a:solidFill>
                            <a:schemeClr val="tx1"/>
                          </a:solidFill>
                          <a:latin typeface="+mn-lt"/>
                        </a:rPr>
                        <a:t>5%</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a:solidFill>
                            <a:schemeClr val="tx1"/>
                          </a:solidFill>
                          <a:latin typeface="+mn-lt"/>
                        </a:rPr>
                        <a:t>6%</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a:solidFill>
                            <a:schemeClr val="tx1"/>
                          </a:solidFill>
                          <a:latin typeface="+mn-lt"/>
                        </a:rPr>
                        <a:t>9%</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a:solidFill>
                            <a:schemeClr val="tx1"/>
                          </a:solidFill>
                          <a:latin typeface="+mn-lt"/>
                        </a:rPr>
                        <a:t>13%</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a:solidFill>
                            <a:schemeClr val="tx1"/>
                          </a:solidFill>
                          <a:latin typeface="+mn-lt"/>
                        </a:rPr>
                        <a:t>14%</a:t>
                      </a:r>
                    </a:p>
                  </a:txBody>
                  <a:tcPr marL="101720" marR="101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200" b="0" i="0" dirty="0">
                          <a:solidFill>
                            <a:schemeClr val="tx1"/>
                          </a:solidFill>
                          <a:latin typeface="+mn-lt"/>
                        </a:rPr>
                        <a:t>14%</a:t>
                      </a:r>
                    </a:p>
                  </a:txBody>
                  <a:tcPr marL="101720" marR="101720" anchor="ctr">
                    <a:lnL w="12700"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092562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Placeholder 11">
            <a:extLst>
              <a:ext uri="{FF2B5EF4-FFF2-40B4-BE49-F238E27FC236}">
                <a16:creationId xmlns:a16="http://schemas.microsoft.com/office/drawing/2014/main" id="{99E588BD-4B75-2445-B78F-1778DC4D33E1}"/>
              </a:ext>
            </a:extLst>
          </p:cNvPr>
          <p:cNvGraphicFramePr>
            <a:graphicFrameLocks noGrp="1"/>
          </p:cNvGraphicFramePr>
          <p:nvPr>
            <p:ph type="chart" sz="quarter" idx="19"/>
            <p:extLst>
              <p:ext uri="{D42A27DB-BD31-4B8C-83A1-F6EECF244321}">
                <p14:modId xmlns:p14="http://schemas.microsoft.com/office/powerpoint/2010/main" val="1916738846"/>
              </p:ext>
            </p:extLst>
          </p:nvPr>
        </p:nvGraphicFramePr>
        <p:xfrm>
          <a:off x="71437" y="886465"/>
          <a:ext cx="7040880" cy="4650269"/>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FC324D9A-9E12-B341-BD05-C1815A9BA5B3}"/>
              </a:ext>
            </a:extLst>
          </p:cNvPr>
          <p:cNvSpPr>
            <a:spLocks noGrp="1"/>
          </p:cNvSpPr>
          <p:nvPr>
            <p:ph type="ctrTitle"/>
          </p:nvPr>
        </p:nvSpPr>
        <p:spPr/>
        <p:txBody>
          <a:bodyPr/>
          <a:lstStyle/>
          <a:p>
            <a:r>
              <a:rPr lang="en-US" dirty="0"/>
              <a:t>People with Inadequate Insurance Coverage Have More Problems Paying Medical Bills</a:t>
            </a:r>
          </a:p>
        </p:txBody>
      </p:sp>
      <p:sp>
        <p:nvSpPr>
          <p:cNvPr id="11" name="Text Placeholder 10">
            <a:extLst>
              <a:ext uri="{FF2B5EF4-FFF2-40B4-BE49-F238E27FC236}">
                <a16:creationId xmlns:a16="http://schemas.microsoft.com/office/drawing/2014/main" id="{4162E9CC-6D44-ED4B-A062-F5EC9FC3836F}"/>
              </a:ext>
            </a:extLst>
          </p:cNvPr>
          <p:cNvSpPr>
            <a:spLocks noGrp="1"/>
          </p:cNvSpPr>
          <p:nvPr>
            <p:ph type="body" sz="quarter" idx="22"/>
          </p:nvPr>
        </p:nvSpPr>
        <p:spPr>
          <a:xfrm>
            <a:off x="71500" y="5452844"/>
            <a:ext cx="9001063" cy="740242"/>
          </a:xfrm>
        </p:spPr>
        <p:txBody>
          <a:bodyPr/>
          <a:lstStyle/>
          <a:p>
            <a:r>
              <a:rPr lang="en-US" dirty="0"/>
              <a:t>Notes: “Underinsured” refers to adults who were insured all year but experienced one of the following: out-of-pocket costs, excluding premiums, equaled 10% or more of income; out-of-pocket costs, excluding premiums, equaled 5% or more of income if low-income (&lt;200% of poverty); or deductibles equaled 5% or more of income. “Uninsured anytime in the past year” refers to adults who were either uninsured at the time of the survey or spent some time uninsured in the past year.</a:t>
            </a:r>
            <a:endParaRPr lang="en-US" dirty="0">
              <a:solidFill>
                <a:srgbClr val="FF0000"/>
              </a:solidFill>
            </a:endParaRPr>
          </a:p>
          <a:p>
            <a:r>
              <a:rPr lang="en-US" dirty="0"/>
              <a:t>Data: Commonwealth Fund Biennial Health Insurance Survey (2020).</a:t>
            </a:r>
          </a:p>
        </p:txBody>
      </p:sp>
      <p:sp>
        <p:nvSpPr>
          <p:cNvPr id="13" name="TextBox 12">
            <a:extLst>
              <a:ext uri="{FF2B5EF4-FFF2-40B4-BE49-F238E27FC236}">
                <a16:creationId xmlns:a16="http://schemas.microsoft.com/office/drawing/2014/main" id="{13BDA3FD-4F5F-6849-A613-88297B373ABB}"/>
              </a:ext>
            </a:extLst>
          </p:cNvPr>
          <p:cNvSpPr txBox="1"/>
          <p:nvPr/>
        </p:nvSpPr>
        <p:spPr>
          <a:xfrm>
            <a:off x="0" y="886464"/>
            <a:ext cx="7992380" cy="307777"/>
          </a:xfrm>
          <a:prstGeom prst="rect">
            <a:avLst/>
          </a:prstGeom>
          <a:noFill/>
        </p:spPr>
        <p:txBody>
          <a:bodyPr wrap="square" rtlCol="0">
            <a:spAutoFit/>
          </a:bodyPr>
          <a:lstStyle/>
          <a:p>
            <a:r>
              <a:rPr lang="en-US" sz="1400" i="1" dirty="0"/>
              <a:t>Percent of adults ages 19–64 who had medical bill or debt problems in the past year</a:t>
            </a:r>
          </a:p>
        </p:txBody>
      </p:sp>
    </p:spTree>
    <p:extLst>
      <p:ext uri="{BB962C8B-B14F-4D97-AF65-F5344CB8AC3E}">
        <p14:creationId xmlns:p14="http://schemas.microsoft.com/office/powerpoint/2010/main" val="994118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18F32-B042-423F-844C-20F01E0B045B}"/>
              </a:ext>
            </a:extLst>
          </p:cNvPr>
          <p:cNvSpPr>
            <a:spLocks noGrp="1"/>
          </p:cNvSpPr>
          <p:nvPr>
            <p:ph type="ctrTitle"/>
          </p:nvPr>
        </p:nvSpPr>
        <p:spPr/>
        <p:txBody>
          <a:bodyPr/>
          <a:lstStyle/>
          <a:p>
            <a:r>
              <a:rPr lang="en-US" dirty="0"/>
              <a:t>Medical Debt Leaves People with Lingering Financial Problems </a:t>
            </a:r>
          </a:p>
        </p:txBody>
      </p:sp>
      <p:sp>
        <p:nvSpPr>
          <p:cNvPr id="4" name="Text Placeholder 3">
            <a:extLst>
              <a:ext uri="{FF2B5EF4-FFF2-40B4-BE49-F238E27FC236}">
                <a16:creationId xmlns:a16="http://schemas.microsoft.com/office/drawing/2014/main" id="{E57A07E7-AA43-4358-AAB8-AB1BCBDFAB57}"/>
              </a:ext>
            </a:extLst>
          </p:cNvPr>
          <p:cNvSpPr>
            <a:spLocks noGrp="1"/>
          </p:cNvSpPr>
          <p:nvPr>
            <p:ph type="body" sz="quarter" idx="22"/>
          </p:nvPr>
        </p:nvSpPr>
        <p:spPr>
          <a:xfrm>
            <a:off x="71500" y="5572125"/>
            <a:ext cx="9001063" cy="620961"/>
          </a:xfrm>
        </p:spPr>
        <p:txBody>
          <a:bodyPr/>
          <a:lstStyle/>
          <a:p>
            <a:r>
              <a:rPr lang="en-US" dirty="0"/>
              <a:t>^ Base: Respondents who reported at least one of the following medical bill problems in the past 12 months: had problems paying medical bills, contacted by a collection agency for unpaid bills, had to change way of life in order to pay medical bills, or has outstanding medical debt.</a:t>
            </a:r>
          </a:p>
          <a:p>
            <a:r>
              <a:rPr lang="en-US" dirty="0"/>
              <a:t>Data: Commonwealth Fund Biennial Health Insurance Survey (2020).</a:t>
            </a:r>
          </a:p>
        </p:txBody>
      </p:sp>
      <p:graphicFrame>
        <p:nvGraphicFramePr>
          <p:cNvPr id="5" name="Chart Placeholder 7">
            <a:extLst>
              <a:ext uri="{FF2B5EF4-FFF2-40B4-BE49-F238E27FC236}">
                <a16:creationId xmlns:a16="http://schemas.microsoft.com/office/drawing/2014/main" id="{65DF6330-D317-4FFA-958F-183E06C1C53C}"/>
              </a:ext>
            </a:extLst>
          </p:cNvPr>
          <p:cNvGraphicFramePr>
            <a:graphicFrameLocks/>
          </p:cNvGraphicFramePr>
          <p:nvPr>
            <p:extLst>
              <p:ext uri="{D42A27DB-BD31-4B8C-83A1-F6EECF244321}">
                <p14:modId xmlns:p14="http://schemas.microsoft.com/office/powerpoint/2010/main" val="3593292200"/>
              </p:ext>
            </p:extLst>
          </p:nvPr>
        </p:nvGraphicFramePr>
        <p:xfrm>
          <a:off x="26572" y="1340276"/>
          <a:ext cx="6929814" cy="4377618"/>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23982AAC-7B42-4B9F-932F-A584CFE985E8}"/>
              </a:ext>
            </a:extLst>
          </p:cNvPr>
          <p:cNvSpPr txBox="1"/>
          <p:nvPr/>
        </p:nvSpPr>
        <p:spPr>
          <a:xfrm>
            <a:off x="-1" y="817056"/>
            <a:ext cx="6828639" cy="52322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i="1" dirty="0"/>
              <a:t>Percent of adults ages 19</a:t>
            </a:r>
            <a:r>
              <a:rPr lang="en-US" dirty="0"/>
              <a:t>–</a:t>
            </a:r>
            <a:r>
              <a:rPr lang="en-US" sz="1400" i="1" dirty="0"/>
              <a:t>64 who had the following financial problems in the past two years because of medical bill problems/debt^</a:t>
            </a:r>
          </a:p>
        </p:txBody>
      </p:sp>
    </p:spTree>
    <p:extLst>
      <p:ext uri="{BB962C8B-B14F-4D97-AF65-F5344CB8AC3E}">
        <p14:creationId xmlns:p14="http://schemas.microsoft.com/office/powerpoint/2010/main" val="1431891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F2EEC-A100-5246-8A5E-2EFF625748E8}"/>
              </a:ext>
            </a:extLst>
          </p:cNvPr>
          <p:cNvSpPr>
            <a:spLocks noGrp="1"/>
          </p:cNvSpPr>
          <p:nvPr>
            <p:ph type="ctrTitle"/>
          </p:nvPr>
        </p:nvSpPr>
        <p:spPr/>
        <p:txBody>
          <a:bodyPr/>
          <a:lstStyle/>
          <a:p>
            <a:r>
              <a:rPr lang="en-US" spc="-10" dirty="0"/>
              <a:t>Uninsured or Underinsured Adults Often Avoid or Delay Getting Needed Health Care and Medications</a:t>
            </a:r>
          </a:p>
        </p:txBody>
      </p:sp>
      <p:sp>
        <p:nvSpPr>
          <p:cNvPr id="4" name="Text Placeholder 3"/>
          <p:cNvSpPr>
            <a:spLocks noGrp="1"/>
          </p:cNvSpPr>
          <p:nvPr>
            <p:ph type="body" sz="quarter" idx="22"/>
          </p:nvPr>
        </p:nvSpPr>
        <p:spPr>
          <a:xfrm>
            <a:off x="71500" y="5573065"/>
            <a:ext cx="9001061" cy="628410"/>
          </a:xfrm>
        </p:spPr>
        <p:txBody>
          <a:bodyPr/>
          <a:lstStyle/>
          <a:p>
            <a:r>
              <a:rPr lang="en-US" dirty="0"/>
              <a:t>Notes: “Underinsured” refers to adults who were insured all year but experienced one of the following: out-of-pocket costs, excluding premiums, equaled 10% or more of income; out-of-pocket costs, excluding premiums, equaled 5% or more of income if low-income (&lt;200% of poverty); or deductibles equaled 5% or more of income. “Uninsured anytime in the past year” refers to adults who were either uninsured at the time of the survey or spent some time uninsured in the past year.</a:t>
            </a:r>
            <a:endParaRPr lang="en-US" dirty="0">
              <a:solidFill>
                <a:srgbClr val="FF0000"/>
              </a:solidFill>
            </a:endParaRPr>
          </a:p>
          <a:p>
            <a:r>
              <a:rPr lang="en-US" dirty="0"/>
              <a:t>Data: Commonwealth Fund Biennial Health Insurance Survey (2020).</a:t>
            </a:r>
          </a:p>
        </p:txBody>
      </p:sp>
      <p:sp>
        <p:nvSpPr>
          <p:cNvPr id="10" name="TextBox 9">
            <a:extLst>
              <a:ext uri="{FF2B5EF4-FFF2-40B4-BE49-F238E27FC236}">
                <a16:creationId xmlns:a16="http://schemas.microsoft.com/office/drawing/2014/main" id="{5CE2AE42-BE55-EA4B-8A47-D80FBD597F64}"/>
              </a:ext>
            </a:extLst>
          </p:cNvPr>
          <p:cNvSpPr txBox="1"/>
          <p:nvPr/>
        </p:nvSpPr>
        <p:spPr>
          <a:xfrm>
            <a:off x="0" y="965743"/>
            <a:ext cx="7992380" cy="307777"/>
          </a:xfrm>
          <a:prstGeom prst="rect">
            <a:avLst/>
          </a:prstGeom>
          <a:noFill/>
        </p:spPr>
        <p:txBody>
          <a:bodyPr wrap="square" rtlCol="0">
            <a:spAutoFit/>
          </a:bodyPr>
          <a:lstStyle/>
          <a:p>
            <a:r>
              <a:rPr lang="en-US" sz="1400" i="1" dirty="0"/>
              <a:t>Percent of adults ages 19–64 who had any of four access problems in the past year because of cost</a:t>
            </a:r>
          </a:p>
        </p:txBody>
      </p:sp>
      <p:graphicFrame>
        <p:nvGraphicFramePr>
          <p:cNvPr id="11" name="Chart Placeholder 10">
            <a:extLst>
              <a:ext uri="{FF2B5EF4-FFF2-40B4-BE49-F238E27FC236}">
                <a16:creationId xmlns:a16="http://schemas.microsoft.com/office/drawing/2014/main" id="{7BF45526-962B-7945-A911-D23EF836049E}"/>
              </a:ext>
            </a:extLst>
          </p:cNvPr>
          <p:cNvGraphicFramePr>
            <a:graphicFrameLocks noGrp="1"/>
          </p:cNvGraphicFramePr>
          <p:nvPr>
            <p:ph type="chart" sz="quarter" idx="19"/>
            <p:extLst>
              <p:ext uri="{D42A27DB-BD31-4B8C-83A1-F6EECF244321}">
                <p14:modId xmlns:p14="http://schemas.microsoft.com/office/powerpoint/2010/main" val="2905168007"/>
              </p:ext>
            </p:extLst>
          </p:nvPr>
        </p:nvGraphicFramePr>
        <p:xfrm>
          <a:off x="98132" y="1247741"/>
          <a:ext cx="7040880" cy="445857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58252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Placeholder 11">
            <a:extLst>
              <a:ext uri="{FF2B5EF4-FFF2-40B4-BE49-F238E27FC236}">
                <a16:creationId xmlns:a16="http://schemas.microsoft.com/office/drawing/2014/main" id="{99E588BD-4B75-2445-B78F-1778DC4D33E1}"/>
              </a:ext>
            </a:extLst>
          </p:cNvPr>
          <p:cNvGraphicFramePr>
            <a:graphicFrameLocks noGrp="1"/>
          </p:cNvGraphicFramePr>
          <p:nvPr>
            <p:ph type="chart" sz="quarter" idx="19"/>
            <p:extLst>
              <p:ext uri="{D42A27DB-BD31-4B8C-83A1-F6EECF244321}">
                <p14:modId xmlns:p14="http://schemas.microsoft.com/office/powerpoint/2010/main" val="2012303584"/>
              </p:ext>
            </p:extLst>
          </p:nvPr>
        </p:nvGraphicFramePr>
        <p:xfrm>
          <a:off x="71440" y="1095721"/>
          <a:ext cx="3840480" cy="42229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FC324D9A-9E12-B341-BD05-C1815A9BA5B3}"/>
              </a:ext>
            </a:extLst>
          </p:cNvPr>
          <p:cNvSpPr>
            <a:spLocks noGrp="1"/>
          </p:cNvSpPr>
          <p:nvPr>
            <p:ph type="ctrTitle"/>
          </p:nvPr>
        </p:nvSpPr>
        <p:spPr>
          <a:xfrm>
            <a:off x="98134" y="0"/>
            <a:ext cx="9001000" cy="628410"/>
          </a:xfrm>
        </p:spPr>
        <p:txBody>
          <a:bodyPr/>
          <a:lstStyle/>
          <a:p>
            <a:r>
              <a:rPr lang="en-US" dirty="0"/>
              <a:t>People with Higher Deductibles More Frequently Report Financial Problems Because of Medical Bills or Delaying Care Because of Cost</a:t>
            </a:r>
          </a:p>
        </p:txBody>
      </p:sp>
      <p:sp>
        <p:nvSpPr>
          <p:cNvPr id="11" name="Text Placeholder 10">
            <a:extLst>
              <a:ext uri="{FF2B5EF4-FFF2-40B4-BE49-F238E27FC236}">
                <a16:creationId xmlns:a16="http://schemas.microsoft.com/office/drawing/2014/main" id="{4162E9CC-6D44-ED4B-A062-F5EC9FC3836F}"/>
              </a:ext>
            </a:extLst>
          </p:cNvPr>
          <p:cNvSpPr>
            <a:spLocks noGrp="1"/>
          </p:cNvSpPr>
          <p:nvPr>
            <p:ph type="body" sz="quarter" idx="22"/>
          </p:nvPr>
        </p:nvSpPr>
        <p:spPr>
          <a:xfrm>
            <a:off x="71497" y="5429100"/>
            <a:ext cx="8997696" cy="767027"/>
          </a:xfrm>
        </p:spPr>
        <p:txBody>
          <a:bodyPr/>
          <a:lstStyle/>
          <a:p>
            <a:r>
              <a:rPr lang="en-US" dirty="0"/>
              <a:t>* Base is those with private coverage who specified their deductibles. Private coverage includes those with coverage through an employer or through the individual market or marketplaces. </a:t>
            </a:r>
            <a:br>
              <a:rPr lang="en-US" dirty="0"/>
            </a:br>
            <a:r>
              <a:rPr lang="en-US" dirty="0"/>
              <a:t>** Includes any of the following in the past 12 months: had problems paying or unable to pay medical bills; contacted by collection agency for unpaid medical bills; had to change way of life to pay bills; medical bills/debt being paid over time. *** Includes anyone who took on credit card debt because of medical bills/debt in the past two years. Base is limited to those who said they had a medical bill problem or debt. ^ Includes any of the following because of cost: did not fill a prescription; skipped recommended medical test, treatment, or follow-up; had a medical problem but did not visit doctor or clinic; did not see a specialist when needed. ^^ Base is limited to those with health problems. Health problems include hypertension or high blood pressure; heart failure or heart attack; diabetes; asthma, emphysema, or lung disease; high cholesterol; or depression, anxiety, or other mental health problem. </a:t>
            </a:r>
          </a:p>
          <a:p>
            <a:r>
              <a:rPr lang="en-US" dirty="0"/>
              <a:t>Data: Commonwealth Fund Biennial Health Insurance Survey (2020).</a:t>
            </a:r>
          </a:p>
        </p:txBody>
      </p:sp>
      <p:sp>
        <p:nvSpPr>
          <p:cNvPr id="13" name="TextBox 12">
            <a:extLst>
              <a:ext uri="{FF2B5EF4-FFF2-40B4-BE49-F238E27FC236}">
                <a16:creationId xmlns:a16="http://schemas.microsoft.com/office/drawing/2014/main" id="{13BDA3FD-4F5F-6849-A613-88297B373ABB}"/>
              </a:ext>
            </a:extLst>
          </p:cNvPr>
          <p:cNvSpPr txBox="1"/>
          <p:nvPr/>
        </p:nvSpPr>
        <p:spPr>
          <a:xfrm>
            <a:off x="98133" y="746440"/>
            <a:ext cx="3559467" cy="646331"/>
          </a:xfrm>
          <a:prstGeom prst="rect">
            <a:avLst/>
          </a:prstGeom>
          <a:noFill/>
        </p:spPr>
        <p:txBody>
          <a:bodyPr wrap="square" rtlCol="0">
            <a:spAutoFit/>
          </a:bodyPr>
          <a:lstStyle/>
          <a:p>
            <a:r>
              <a:rPr lang="en-US" sz="1200" i="1" dirty="0"/>
              <a:t>Percent of adults ages 19–64 with private coverage who were insured all year and said “yes” to the following happening to them*</a:t>
            </a:r>
          </a:p>
        </p:txBody>
      </p:sp>
      <p:graphicFrame>
        <p:nvGraphicFramePr>
          <p:cNvPr id="7" name="Chart Placeholder 11">
            <a:extLst>
              <a:ext uri="{FF2B5EF4-FFF2-40B4-BE49-F238E27FC236}">
                <a16:creationId xmlns:a16="http://schemas.microsoft.com/office/drawing/2014/main" id="{11D1456E-3C12-4EB5-BA28-8536947E07B6}"/>
              </a:ext>
            </a:extLst>
          </p:cNvPr>
          <p:cNvGraphicFramePr>
            <a:graphicFrameLocks/>
          </p:cNvGraphicFramePr>
          <p:nvPr>
            <p:extLst>
              <p:ext uri="{D42A27DB-BD31-4B8C-83A1-F6EECF244321}">
                <p14:modId xmlns:p14="http://schemas.microsoft.com/office/powerpoint/2010/main" val="2999404213"/>
              </p:ext>
            </p:extLst>
          </p:nvPr>
        </p:nvGraphicFramePr>
        <p:xfrm>
          <a:off x="4343352" y="1095721"/>
          <a:ext cx="3840480" cy="4222900"/>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a:extLst>
              <a:ext uri="{FF2B5EF4-FFF2-40B4-BE49-F238E27FC236}">
                <a16:creationId xmlns:a16="http://schemas.microsoft.com/office/drawing/2014/main" id="{F5586A89-B34D-4221-B3B2-10D424FA76AB}"/>
              </a:ext>
            </a:extLst>
          </p:cNvPr>
          <p:cNvSpPr txBox="1"/>
          <p:nvPr/>
        </p:nvSpPr>
        <p:spPr>
          <a:xfrm>
            <a:off x="4343351" y="746440"/>
            <a:ext cx="3643179" cy="646331"/>
          </a:xfrm>
          <a:prstGeom prst="rect">
            <a:avLst/>
          </a:prstGeom>
          <a:noFill/>
        </p:spPr>
        <p:txBody>
          <a:bodyPr wrap="square" rtlCol="0">
            <a:spAutoFit/>
          </a:bodyPr>
          <a:lstStyle/>
          <a:p>
            <a:r>
              <a:rPr lang="en-US" sz="1200" i="1" dirty="0"/>
              <a:t>Percent of adults ages 19–64 with private coverage who were insured all year and said “yes” to the following happening to them in the past 12 months*</a:t>
            </a:r>
          </a:p>
        </p:txBody>
      </p:sp>
      <p:cxnSp>
        <p:nvCxnSpPr>
          <p:cNvPr id="5" name="Straight Connector 4">
            <a:extLst>
              <a:ext uri="{FF2B5EF4-FFF2-40B4-BE49-F238E27FC236}">
                <a16:creationId xmlns:a16="http://schemas.microsoft.com/office/drawing/2014/main" id="{2BE70E3A-CEB0-4AD9-A972-A23CFB5DA925}"/>
              </a:ext>
            </a:extLst>
          </p:cNvPr>
          <p:cNvCxnSpPr>
            <a:cxnSpLocks/>
          </p:cNvCxnSpPr>
          <p:nvPr/>
        </p:nvCxnSpPr>
        <p:spPr>
          <a:xfrm>
            <a:off x="4107632" y="821803"/>
            <a:ext cx="0" cy="4297680"/>
          </a:xfrm>
          <a:prstGeom prst="line">
            <a:avLst/>
          </a:prstGeom>
          <a:ln w="1905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8547326"/>
      </p:ext>
    </p:extLst>
  </p:cSld>
  <p:clrMapOvr>
    <a:masterClrMapping/>
  </p:clrMapOvr>
</p:sld>
</file>

<file path=ppt/theme/theme1.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2" ma:contentTypeDescription="Create a new document." ma:contentTypeScope="" ma:versionID="53383cb74e615a78144dd16950099bf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4592ebb75fb78d7126a2367603b58420"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C439EAB-E998-4A82-BFA2-AFE724736C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38A7BC4-D230-4324-91A1-4987DC6228FE}">
  <ds:schemaRefs>
    <ds:schemaRef ds:uri="http://schemas.microsoft.com/sharepoint/v3/contenttype/forms"/>
  </ds:schemaRefs>
</ds:datastoreItem>
</file>

<file path=customXml/itemProps3.xml><?xml version="1.0" encoding="utf-8"?>
<ds:datastoreItem xmlns:ds="http://schemas.openxmlformats.org/officeDocument/2006/customXml" ds:itemID="{63AD3587-54DE-4F7A-A041-257165593A19}">
  <ds:schemaRefs>
    <ds:schemaRef ds:uri="http://schemas.openxmlformats.org/package/2006/metadata/core-properties"/>
    <ds:schemaRef ds:uri="http://purl.org/dc/terms/"/>
    <ds:schemaRef ds:uri="http://schemas.microsoft.com/office/2006/documentManagement/types"/>
    <ds:schemaRef ds:uri="http://schemas.microsoft.com/office/2006/metadata/properties"/>
    <ds:schemaRef ds:uri="http://purl.org/dc/dcmitype/"/>
    <ds:schemaRef ds:uri="29e91428-62e1-404e-8dba-d479e0ef01ba"/>
    <ds:schemaRef ds:uri="http://schemas.microsoft.com/office/infopath/2007/PartnerControls"/>
    <ds:schemaRef ds:uri="fd0705cf-2316-48c0-96f8-e5d689de0d99"/>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641</TotalTime>
  <Words>1665</Words>
  <Application>Microsoft Macintosh PowerPoint</Application>
  <PresentationFormat>On-screen Show (4:3)</PresentationFormat>
  <Paragraphs>125</Paragraphs>
  <Slides>10</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Berlingske Serif Text</vt:lpstr>
      <vt:lpstr>InterFace</vt:lpstr>
      <vt:lpstr>InterFace Bold</vt:lpstr>
      <vt:lpstr>1_Office Theme</vt:lpstr>
      <vt:lpstr>More Than Two of Five Working-Age Adults Are Inadequately Insured</vt:lpstr>
      <vt:lpstr>High Uninsured Rates Reported Among People of Color, Small-Business Workers, People with Low Incomes, and Young Adults</vt:lpstr>
      <vt:lpstr>One-Quarter of Adults in Employer Plans Are Underinsured</vt:lpstr>
      <vt:lpstr>Share of Privately Insured Adults with Deductibles of $1,000 or More Has Doubled Since 2010</vt:lpstr>
      <vt:lpstr>Deductibles Have Grown Faster Than Income, Taking Up Larger Shares of Household Budgets, Leaving More People Underinsured</vt:lpstr>
      <vt:lpstr>People with Inadequate Insurance Coverage Have More Problems Paying Medical Bills</vt:lpstr>
      <vt:lpstr>Medical Debt Leaves People with Lingering Financial Problems </vt:lpstr>
      <vt:lpstr>Uninsured or Underinsured Adults Often Avoid or Delay Getting Needed Health Care and Medications</vt:lpstr>
      <vt:lpstr>People with Higher Deductibles More Frequently Report Financial Problems Because of Medical Bills or Delaying Care Because of Cost</vt:lpstr>
      <vt:lpstr>Adults Who Look for but Do Not Buy Plans in the Individual Market or Marketplaces Cite Affordability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dc:title>
  <dc:creator>DesignSmash</dc:creator>
  <cp:lastModifiedBy>Jen Wilson</cp:lastModifiedBy>
  <cp:revision>1</cp:revision>
  <cp:lastPrinted>2019-01-25T20:57:54Z</cp:lastPrinted>
  <dcterms:created xsi:type="dcterms:W3CDTF">2014-10-08T23:03:32Z</dcterms:created>
  <dcterms:modified xsi:type="dcterms:W3CDTF">2020-08-18T19:36:37Z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Order">
    <vt:r8>3865200</vt:r8>
  </property>
</Properties>
</file>