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4"/>
  </p:notesMasterIdLst>
  <p:handoutMasterIdLst>
    <p:handoutMasterId r:id="rId15"/>
  </p:handoutMasterIdLst>
  <p:sldIdLst>
    <p:sldId id="257" r:id="rId5"/>
    <p:sldId id="3558" r:id="rId6"/>
    <p:sldId id="259" r:id="rId7"/>
    <p:sldId id="260" r:id="rId8"/>
    <p:sldId id="258" r:id="rId9"/>
    <p:sldId id="261" r:id="rId10"/>
    <p:sldId id="262" r:id="rId11"/>
    <p:sldId id="3559" r:id="rId12"/>
    <p:sldId id="263" r:id="rId13"/>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FF5F3"/>
    <a:srgbClr val="EDF9F8"/>
    <a:srgbClr val="4ABDBC"/>
    <a:srgbClr val="5F5A9D"/>
    <a:srgbClr val="E0E0E0"/>
    <a:srgbClr val="8ADAD2"/>
    <a:srgbClr val="9FE1DB"/>
    <a:srgbClr val="B6E8E3"/>
    <a:srgbClr val="CDEFEC"/>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9FF890-3E38-42D9-B0E3-A5C5004290F4}" v="30" dt="2020-12-15T23:22:21.197"/>
    <p1510:client id="{D996E54D-1FF3-E448-B27D-6F4B590BD0EE}" v="20" dt="2020-12-15T16:45:56.7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77" autoAdjust="0"/>
    <p:restoredTop sz="96344" autoAdjust="0"/>
  </p:normalViewPr>
  <p:slideViewPr>
    <p:cSldViewPr snapToObjects="1">
      <p:cViewPr varScale="1">
        <p:scale>
          <a:sx n="113" d="100"/>
          <a:sy n="113" d="100"/>
        </p:scale>
        <p:origin x="2214" y="114"/>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D996E54D-1FF3-E448-B27D-6F4B590BD0EE}"/>
    <pc:docChg chg="undo custSel modSld">
      <pc:chgData name="Jen Wilson" userId="000f367a-3246-491c-88b4-803a33f58a8b" providerId="ADAL" clId="{D996E54D-1FF3-E448-B27D-6F4B590BD0EE}" dt="2020-12-15T16:45:56.721" v="129" actId="1036"/>
      <pc:docMkLst>
        <pc:docMk/>
      </pc:docMkLst>
      <pc:sldChg chg="modSp mod">
        <pc:chgData name="Jen Wilson" userId="000f367a-3246-491c-88b4-803a33f58a8b" providerId="ADAL" clId="{D996E54D-1FF3-E448-B27D-6F4B590BD0EE}" dt="2020-12-09T20:59:44.571" v="24" actId="20577"/>
        <pc:sldMkLst>
          <pc:docMk/>
          <pc:sldMk cId="1949152102" sldId="257"/>
        </pc:sldMkLst>
        <pc:spChg chg="mod">
          <ac:chgData name="Jen Wilson" userId="000f367a-3246-491c-88b4-803a33f58a8b" providerId="ADAL" clId="{D996E54D-1FF3-E448-B27D-6F4B590BD0EE}" dt="2020-12-09T20:59:42.859" v="23" actId="20577"/>
          <ac:spMkLst>
            <pc:docMk/>
            <pc:sldMk cId="1949152102" sldId="257"/>
            <ac:spMk id="9" creationId="{00000000-0000-0000-0000-000000000000}"/>
          </ac:spMkLst>
        </pc:spChg>
        <pc:spChg chg="mod">
          <ac:chgData name="Jen Wilson" userId="000f367a-3246-491c-88b4-803a33f58a8b" providerId="ADAL" clId="{D996E54D-1FF3-E448-B27D-6F4B590BD0EE}" dt="2020-12-09T20:59:44.571" v="24" actId="20577"/>
          <ac:spMkLst>
            <pc:docMk/>
            <pc:sldMk cId="1949152102" sldId="257"/>
            <ac:spMk id="10" creationId="{00000000-0000-0000-0000-000000000000}"/>
          </ac:spMkLst>
        </pc:spChg>
      </pc:sldChg>
      <pc:sldChg chg="modSp mod">
        <pc:chgData name="Jen Wilson" userId="000f367a-3246-491c-88b4-803a33f58a8b" providerId="ADAL" clId="{D996E54D-1FF3-E448-B27D-6F4B590BD0EE}" dt="2020-12-14T20:01:04.782" v="112" actId="1036"/>
        <pc:sldMkLst>
          <pc:docMk/>
          <pc:sldMk cId="2200958175" sldId="258"/>
        </pc:sldMkLst>
        <pc:spChg chg="mod">
          <ac:chgData name="Jen Wilson" userId="000f367a-3246-491c-88b4-803a33f58a8b" providerId="ADAL" clId="{D996E54D-1FF3-E448-B27D-6F4B590BD0EE}" dt="2020-12-10T16:15:46.571" v="105" actId="20577"/>
          <ac:spMkLst>
            <pc:docMk/>
            <pc:sldMk cId="2200958175" sldId="258"/>
            <ac:spMk id="10" creationId="{4DC85BE7-55DE-7747-9896-C0E72E85A311}"/>
          </ac:spMkLst>
        </pc:spChg>
        <pc:graphicFrameChg chg="mod">
          <ac:chgData name="Jen Wilson" userId="000f367a-3246-491c-88b4-803a33f58a8b" providerId="ADAL" clId="{D996E54D-1FF3-E448-B27D-6F4B590BD0EE}" dt="2020-12-14T20:01:04.782" v="112" actId="1036"/>
          <ac:graphicFrameMkLst>
            <pc:docMk/>
            <pc:sldMk cId="2200958175" sldId="258"/>
            <ac:graphicFrameMk id="7" creationId="{00000000-0000-0000-0000-000000000000}"/>
          </ac:graphicFrameMkLst>
        </pc:graphicFrameChg>
      </pc:sldChg>
      <pc:sldChg chg="modSp mod">
        <pc:chgData name="Jen Wilson" userId="000f367a-3246-491c-88b4-803a33f58a8b" providerId="ADAL" clId="{D996E54D-1FF3-E448-B27D-6F4B590BD0EE}" dt="2020-12-15T16:45:56.721" v="129" actId="1036"/>
        <pc:sldMkLst>
          <pc:docMk/>
          <pc:sldMk cId="277854243" sldId="259"/>
        </pc:sldMkLst>
        <pc:spChg chg="mod">
          <ac:chgData name="Jen Wilson" userId="000f367a-3246-491c-88b4-803a33f58a8b" providerId="ADAL" clId="{D996E54D-1FF3-E448-B27D-6F4B590BD0EE}" dt="2020-12-10T16:15:30.091" v="91" actId="20577"/>
          <ac:spMkLst>
            <pc:docMk/>
            <pc:sldMk cId="277854243" sldId="259"/>
            <ac:spMk id="23" creationId="{4D74C211-27C3-8A46-991A-28073B373BCD}"/>
          </ac:spMkLst>
        </pc:spChg>
        <pc:graphicFrameChg chg="mod">
          <ac:chgData name="Jen Wilson" userId="000f367a-3246-491c-88b4-803a33f58a8b" providerId="ADAL" clId="{D996E54D-1FF3-E448-B27D-6F4B590BD0EE}" dt="2020-12-15T16:43:38.329" v="127" actId="1036"/>
          <ac:graphicFrameMkLst>
            <pc:docMk/>
            <pc:sldMk cId="277854243" sldId="259"/>
            <ac:graphicFrameMk id="5" creationId="{00000000-0000-0000-0000-000000000000}"/>
          </ac:graphicFrameMkLst>
        </pc:graphicFrameChg>
        <pc:graphicFrameChg chg="mod">
          <ac:chgData name="Jen Wilson" userId="000f367a-3246-491c-88b4-803a33f58a8b" providerId="ADAL" clId="{D996E54D-1FF3-E448-B27D-6F4B590BD0EE}" dt="2020-12-15T16:45:56.721" v="129" actId="1036"/>
          <ac:graphicFrameMkLst>
            <pc:docMk/>
            <pc:sldMk cId="277854243" sldId="259"/>
            <ac:graphicFrameMk id="6" creationId="{00000000-0000-0000-0000-000000000000}"/>
          </ac:graphicFrameMkLst>
        </pc:graphicFrameChg>
      </pc:sldChg>
      <pc:sldChg chg="modSp mod">
        <pc:chgData name="Jen Wilson" userId="000f367a-3246-491c-88b4-803a33f58a8b" providerId="ADAL" clId="{D996E54D-1FF3-E448-B27D-6F4B590BD0EE}" dt="2020-12-14T19:52:53.815" v="108" actId="1076"/>
        <pc:sldMkLst>
          <pc:docMk/>
          <pc:sldMk cId="4004086532" sldId="260"/>
        </pc:sldMkLst>
        <pc:spChg chg="mod">
          <ac:chgData name="Jen Wilson" userId="000f367a-3246-491c-88b4-803a33f58a8b" providerId="ADAL" clId="{D996E54D-1FF3-E448-B27D-6F4B590BD0EE}" dt="2020-12-14T19:52:53.815" v="108" actId="1076"/>
          <ac:spMkLst>
            <pc:docMk/>
            <pc:sldMk cId="4004086532" sldId="260"/>
            <ac:spMk id="11" creationId="{E58698A3-EA96-9745-A140-4884C0D097BC}"/>
          </ac:spMkLst>
        </pc:spChg>
      </pc:sldChg>
      <pc:sldChg chg="modSp mod">
        <pc:chgData name="Jen Wilson" userId="000f367a-3246-491c-88b4-803a33f58a8b" providerId="ADAL" clId="{D996E54D-1FF3-E448-B27D-6F4B590BD0EE}" dt="2020-12-14T20:09:07.243" v="114" actId="27918"/>
        <pc:sldMkLst>
          <pc:docMk/>
          <pc:sldMk cId="2880599637" sldId="261"/>
        </pc:sldMkLst>
        <pc:spChg chg="mod">
          <ac:chgData name="Jen Wilson" userId="000f367a-3246-491c-88b4-803a33f58a8b" providerId="ADAL" clId="{D996E54D-1FF3-E448-B27D-6F4B590BD0EE}" dt="2020-12-09T21:37:50.799" v="44" actId="20577"/>
          <ac:spMkLst>
            <pc:docMk/>
            <pc:sldMk cId="2880599637" sldId="261"/>
            <ac:spMk id="17" creationId="{595078F6-C6D9-9C41-821E-211161D4BFD0}"/>
          </ac:spMkLst>
        </pc:spChg>
      </pc:sldChg>
      <pc:sldChg chg="modSp mod">
        <pc:chgData name="Jen Wilson" userId="000f367a-3246-491c-88b4-803a33f58a8b" providerId="ADAL" clId="{D996E54D-1FF3-E448-B27D-6F4B590BD0EE}" dt="2020-12-14T20:16:54.030" v="116" actId="27918"/>
        <pc:sldMkLst>
          <pc:docMk/>
          <pc:sldMk cId="587171593" sldId="262"/>
        </pc:sldMkLst>
        <pc:spChg chg="mod">
          <ac:chgData name="Jen Wilson" userId="000f367a-3246-491c-88b4-803a33f58a8b" providerId="ADAL" clId="{D996E54D-1FF3-E448-B27D-6F4B590BD0EE}" dt="2020-12-09T21:39:46.549" v="52" actId="20577"/>
          <ac:spMkLst>
            <pc:docMk/>
            <pc:sldMk cId="587171593" sldId="262"/>
            <ac:spMk id="9" creationId="{F912F209-C5F5-5749-8A16-FAE01BE5C2FD}"/>
          </ac:spMkLst>
        </pc:spChg>
      </pc:sldChg>
      <pc:sldChg chg="addSp delSp modSp mod">
        <pc:chgData name="Jen Wilson" userId="000f367a-3246-491c-88b4-803a33f58a8b" providerId="ADAL" clId="{D996E54D-1FF3-E448-B27D-6F4B590BD0EE}" dt="2020-12-14T21:41:17.011" v="121"/>
        <pc:sldMkLst>
          <pc:docMk/>
          <pc:sldMk cId="3711777053" sldId="263"/>
        </pc:sldMkLst>
        <pc:spChg chg="add del mod">
          <ac:chgData name="Jen Wilson" userId="000f367a-3246-491c-88b4-803a33f58a8b" providerId="ADAL" clId="{D996E54D-1FF3-E448-B27D-6F4B590BD0EE}" dt="2020-12-14T21:41:17.011" v="121"/>
          <ac:spMkLst>
            <pc:docMk/>
            <pc:sldMk cId="3711777053" sldId="263"/>
            <ac:spMk id="2" creationId="{B5C640A5-F476-DE4B-8B7A-52CBAD64F5FC}"/>
          </ac:spMkLst>
        </pc:spChg>
        <pc:spChg chg="mod">
          <ac:chgData name="Jen Wilson" userId="000f367a-3246-491c-88b4-803a33f58a8b" providerId="ADAL" clId="{D996E54D-1FF3-E448-B27D-6F4B590BD0EE}" dt="2020-12-10T15:41:49.636" v="62" actId="20577"/>
          <ac:spMkLst>
            <pc:docMk/>
            <pc:sldMk cId="3711777053" sldId="263"/>
            <ac:spMk id="3" creationId="{00000000-0000-0000-0000-000000000000}"/>
          </ac:spMkLst>
        </pc:spChg>
      </pc:sldChg>
      <pc:sldChg chg="modSp mod">
        <pc:chgData name="Jen Wilson" userId="000f367a-3246-491c-88b4-803a33f58a8b" providerId="ADAL" clId="{D996E54D-1FF3-E448-B27D-6F4B590BD0EE}" dt="2020-12-09T21:02:13.971" v="34" actId="20577"/>
        <pc:sldMkLst>
          <pc:docMk/>
          <pc:sldMk cId="4105981689" sldId="3558"/>
        </pc:sldMkLst>
        <pc:spChg chg="mod">
          <ac:chgData name="Jen Wilson" userId="000f367a-3246-491c-88b4-803a33f58a8b" providerId="ADAL" clId="{D996E54D-1FF3-E448-B27D-6F4B590BD0EE}" dt="2020-12-09T21:02:13.971" v="34" actId="20577"/>
          <ac:spMkLst>
            <pc:docMk/>
            <pc:sldMk cId="4105981689" sldId="3558"/>
            <ac:spMk id="64" creationId="{42C55EB8-2E0C-C04F-84AE-2E6C3404F881}"/>
          </ac:spMkLst>
        </pc:spChg>
      </pc:sldChg>
      <pc:sldChg chg="modSp mod">
        <pc:chgData name="Jen Wilson" userId="000f367a-3246-491c-88b4-803a33f58a8b" providerId="ADAL" clId="{D996E54D-1FF3-E448-B27D-6F4B590BD0EE}" dt="2020-12-14T21:23:59.691" v="118" actId="27918"/>
        <pc:sldMkLst>
          <pc:docMk/>
          <pc:sldMk cId="2612884476" sldId="3559"/>
        </pc:sldMkLst>
        <pc:spChg chg="mod">
          <ac:chgData name="Jen Wilson" userId="000f367a-3246-491c-88b4-803a33f58a8b" providerId="ADAL" clId="{D996E54D-1FF3-E448-B27D-6F4B590BD0EE}" dt="2020-12-10T15:36:54.878" v="60" actId="20577"/>
          <ac:spMkLst>
            <pc:docMk/>
            <pc:sldMk cId="2612884476" sldId="3559"/>
            <ac:spMk id="7" creationId="{95C2B9DA-68FC-9F49-959B-8AD4D817138C}"/>
          </ac:spMkLst>
        </pc:spChg>
      </pc:sldChg>
    </pc:docChg>
  </pc:docChgLst>
  <pc:docChgLst>
    <pc:chgData name="Jen Wilson" userId="000f367a-3246-491c-88b4-803a33f58a8b" providerId="ADAL" clId="{2C89CE81-B148-1F4B-BFE9-4D3D948D241B}"/>
    <pc:docChg chg="undo redo custSel modSld">
      <pc:chgData name="Jen Wilson" userId="000f367a-3246-491c-88b4-803a33f58a8b" providerId="ADAL" clId="{2C89CE81-B148-1F4B-BFE9-4D3D948D241B}" dt="2020-11-20T22:41:06.027" v="254" actId="1076"/>
      <pc:docMkLst>
        <pc:docMk/>
      </pc:docMkLst>
      <pc:sldChg chg="modSp">
        <pc:chgData name="Jen Wilson" userId="000f367a-3246-491c-88b4-803a33f58a8b" providerId="ADAL" clId="{2C89CE81-B148-1F4B-BFE9-4D3D948D241B}" dt="2020-11-20T22:32:26.074" v="127"/>
        <pc:sldMkLst>
          <pc:docMk/>
          <pc:sldMk cId="1949152102" sldId="257"/>
        </pc:sldMkLst>
        <pc:spChg chg="mod">
          <ac:chgData name="Jen Wilson" userId="000f367a-3246-491c-88b4-803a33f58a8b" providerId="ADAL" clId="{2C89CE81-B148-1F4B-BFE9-4D3D948D241B}" dt="2020-11-20T22:32:26.074" v="127"/>
          <ac:spMkLst>
            <pc:docMk/>
            <pc:sldMk cId="1949152102" sldId="257"/>
            <ac:spMk id="15" creationId="{B51ACF8E-F2A0-A043-8918-FC0190FC27F7}"/>
          </ac:spMkLst>
        </pc:spChg>
      </pc:sldChg>
      <pc:sldChg chg="addSp delSp modSp mod">
        <pc:chgData name="Jen Wilson" userId="000f367a-3246-491c-88b4-803a33f58a8b" providerId="ADAL" clId="{2C89CE81-B148-1F4B-BFE9-4D3D948D241B}" dt="2020-11-20T22:34:28.982" v="167"/>
        <pc:sldMkLst>
          <pc:docMk/>
          <pc:sldMk cId="2200958175" sldId="258"/>
        </pc:sldMkLst>
        <pc:spChg chg="mod">
          <ac:chgData name="Jen Wilson" userId="000f367a-3246-491c-88b4-803a33f58a8b" providerId="ADAL" clId="{2C89CE81-B148-1F4B-BFE9-4D3D948D241B}" dt="2020-11-20T22:34:25.159" v="163" actId="947"/>
          <ac:spMkLst>
            <pc:docMk/>
            <pc:sldMk cId="2200958175" sldId="258"/>
            <ac:spMk id="2" creationId="{00000000-0000-0000-0000-000000000000}"/>
          </ac:spMkLst>
        </pc:spChg>
        <pc:spChg chg="add del mod">
          <ac:chgData name="Jen Wilson" userId="000f367a-3246-491c-88b4-803a33f58a8b" providerId="ADAL" clId="{2C89CE81-B148-1F4B-BFE9-4D3D948D241B}" dt="2020-11-20T22:31:12.673" v="102"/>
          <ac:spMkLst>
            <pc:docMk/>
            <pc:sldMk cId="2200958175" sldId="258"/>
            <ac:spMk id="3" creationId="{DF998344-ABEA-2740-AC16-F97490126399}"/>
          </ac:spMkLst>
        </pc:spChg>
        <pc:spChg chg="add del mod">
          <ac:chgData name="Jen Wilson" userId="000f367a-3246-491c-88b4-803a33f58a8b" providerId="ADAL" clId="{2C89CE81-B148-1F4B-BFE9-4D3D948D241B}" dt="2020-11-20T22:34:27.278" v="165"/>
          <ac:spMkLst>
            <pc:docMk/>
            <pc:sldMk cId="2200958175" sldId="258"/>
            <ac:spMk id="4" creationId="{5B92B13E-5AE9-C941-A254-5FC55DBF5D84}"/>
          </ac:spMkLst>
        </pc:spChg>
        <pc:spChg chg="add mod">
          <ac:chgData name="Jen Wilson" userId="000f367a-3246-491c-88b4-803a33f58a8b" providerId="ADAL" clId="{2C89CE81-B148-1F4B-BFE9-4D3D948D241B}" dt="2020-11-20T22:31:09.499" v="100"/>
          <ac:spMkLst>
            <pc:docMk/>
            <pc:sldMk cId="2200958175" sldId="258"/>
            <ac:spMk id="5" creationId="{4A916785-A392-0D4C-8A1A-7BC7D75B5481}"/>
          </ac:spMkLst>
        </pc:spChg>
        <pc:spChg chg="add del mod">
          <ac:chgData name="Jen Wilson" userId="000f367a-3246-491c-88b4-803a33f58a8b" providerId="ADAL" clId="{2C89CE81-B148-1F4B-BFE9-4D3D948D241B}" dt="2020-11-20T22:34:28.982" v="167"/>
          <ac:spMkLst>
            <pc:docMk/>
            <pc:sldMk cId="2200958175" sldId="258"/>
            <ac:spMk id="6" creationId="{9FE91AF0-58DB-7249-8F53-80D7AE2F0D37}"/>
          </ac:spMkLst>
        </pc:spChg>
      </pc:sldChg>
      <pc:sldChg chg="addSp delSp modSp mod">
        <pc:chgData name="Jen Wilson" userId="000f367a-3246-491c-88b4-803a33f58a8b" providerId="ADAL" clId="{2C89CE81-B148-1F4B-BFE9-4D3D948D241B}" dt="2020-11-20T22:33:47.174" v="153" actId="478"/>
        <pc:sldMkLst>
          <pc:docMk/>
          <pc:sldMk cId="277854243" sldId="259"/>
        </pc:sldMkLst>
        <pc:spChg chg="del">
          <ac:chgData name="Jen Wilson" userId="000f367a-3246-491c-88b4-803a33f58a8b" providerId="ADAL" clId="{2C89CE81-B148-1F4B-BFE9-4D3D948D241B}" dt="2020-11-20T22:32:55.547" v="129" actId="478"/>
          <ac:spMkLst>
            <pc:docMk/>
            <pc:sldMk cId="277854243" sldId="259"/>
            <ac:spMk id="8" creationId="{A836C68C-73BD-4D4D-8958-B51D69943FA3}"/>
          </ac:spMkLst>
        </pc:spChg>
        <pc:spChg chg="add del mod">
          <ac:chgData name="Jen Wilson" userId="000f367a-3246-491c-88b4-803a33f58a8b" providerId="ADAL" clId="{2C89CE81-B148-1F4B-BFE9-4D3D948D241B}" dt="2020-11-20T22:33:47.174" v="153" actId="478"/>
          <ac:spMkLst>
            <pc:docMk/>
            <pc:sldMk cId="277854243" sldId="259"/>
            <ac:spMk id="9" creationId="{06FAF545-7A4B-EF40-8B6C-4CB4B8BFED4A}"/>
          </ac:spMkLst>
        </pc:spChg>
        <pc:spChg chg="mod">
          <ac:chgData name="Jen Wilson" userId="000f367a-3246-491c-88b4-803a33f58a8b" providerId="ADAL" clId="{2C89CE81-B148-1F4B-BFE9-4D3D948D241B}" dt="2020-11-20T22:33:03.114" v="133"/>
          <ac:spMkLst>
            <pc:docMk/>
            <pc:sldMk cId="277854243" sldId="259"/>
            <ac:spMk id="11" creationId="{378664EB-F998-4EF5-9245-FD084CF29018}"/>
          </ac:spMkLst>
        </pc:spChg>
        <pc:spChg chg="mod">
          <ac:chgData name="Jen Wilson" userId="000f367a-3246-491c-88b4-803a33f58a8b" providerId="ADAL" clId="{2C89CE81-B148-1F4B-BFE9-4D3D948D241B}" dt="2020-11-20T22:33:45.947" v="152" actId="947"/>
          <ac:spMkLst>
            <pc:docMk/>
            <pc:sldMk cId="277854243" sldId="259"/>
            <ac:spMk id="23" creationId="{4D74C211-27C3-8A46-991A-28073B373BCD}"/>
          </ac:spMkLst>
        </pc:spChg>
        <pc:spChg chg="mod">
          <ac:chgData name="Jen Wilson" userId="000f367a-3246-491c-88b4-803a33f58a8b" providerId="ADAL" clId="{2C89CE81-B148-1F4B-BFE9-4D3D948D241B}" dt="2020-11-20T22:33:44.572" v="150" actId="1036"/>
          <ac:spMkLst>
            <pc:docMk/>
            <pc:sldMk cId="277854243" sldId="259"/>
            <ac:spMk id="33" creationId="{9EA0D1DE-24C4-B749-A198-47B0C5C44499}"/>
          </ac:spMkLst>
        </pc:spChg>
        <pc:graphicFrameChg chg="mod">
          <ac:chgData name="Jen Wilson" userId="000f367a-3246-491c-88b4-803a33f58a8b" providerId="ADAL" clId="{2C89CE81-B148-1F4B-BFE9-4D3D948D241B}" dt="2020-11-20T22:33:44.117" v="147" actId="1036"/>
          <ac:graphicFrameMkLst>
            <pc:docMk/>
            <pc:sldMk cId="277854243" sldId="259"/>
            <ac:graphicFrameMk id="5" creationId="{00000000-0000-0000-0000-000000000000}"/>
          </ac:graphicFrameMkLst>
        </pc:graphicFrameChg>
        <pc:graphicFrameChg chg="mod">
          <ac:chgData name="Jen Wilson" userId="000f367a-3246-491c-88b4-803a33f58a8b" providerId="ADAL" clId="{2C89CE81-B148-1F4B-BFE9-4D3D948D241B}" dt="2020-11-20T22:33:44.572" v="150" actId="1036"/>
          <ac:graphicFrameMkLst>
            <pc:docMk/>
            <pc:sldMk cId="277854243" sldId="259"/>
            <ac:graphicFrameMk id="6" creationId="{00000000-0000-0000-0000-000000000000}"/>
          </ac:graphicFrameMkLst>
        </pc:graphicFrameChg>
      </pc:sldChg>
      <pc:sldChg chg="modSp">
        <pc:chgData name="Jen Wilson" userId="000f367a-3246-491c-88b4-803a33f58a8b" providerId="ADAL" clId="{2C89CE81-B148-1F4B-BFE9-4D3D948D241B}" dt="2020-11-20T22:33:57.240" v="154"/>
        <pc:sldMkLst>
          <pc:docMk/>
          <pc:sldMk cId="4004086532" sldId="260"/>
        </pc:sldMkLst>
        <pc:spChg chg="mod">
          <ac:chgData name="Jen Wilson" userId="000f367a-3246-491c-88b4-803a33f58a8b" providerId="ADAL" clId="{2C89CE81-B148-1F4B-BFE9-4D3D948D241B}" dt="2020-11-20T22:33:57.240" v="154"/>
          <ac:spMkLst>
            <pc:docMk/>
            <pc:sldMk cId="4004086532" sldId="260"/>
            <ac:spMk id="2" creationId="{00000000-0000-0000-0000-000000000000}"/>
          </ac:spMkLst>
        </pc:spChg>
      </pc:sldChg>
      <pc:sldChg chg="addSp delSp modSp mod">
        <pc:chgData name="Jen Wilson" userId="000f367a-3246-491c-88b4-803a33f58a8b" providerId="ADAL" clId="{2C89CE81-B148-1F4B-BFE9-4D3D948D241B}" dt="2020-11-20T22:39:28.998" v="240" actId="207"/>
        <pc:sldMkLst>
          <pc:docMk/>
          <pc:sldMk cId="2880599637" sldId="261"/>
        </pc:sldMkLst>
        <pc:spChg chg="mod">
          <ac:chgData name="Jen Wilson" userId="000f367a-3246-491c-88b4-803a33f58a8b" providerId="ADAL" clId="{2C89CE81-B148-1F4B-BFE9-4D3D948D241B}" dt="2020-11-20T22:34:49.100" v="168"/>
          <ac:spMkLst>
            <pc:docMk/>
            <pc:sldMk cId="2880599637" sldId="261"/>
            <ac:spMk id="11" creationId="{D16EC1DD-9F7D-3844-996F-DC6C90C78010}"/>
          </ac:spMkLst>
        </pc:spChg>
        <pc:spChg chg="add mod">
          <ac:chgData name="Jen Wilson" userId="000f367a-3246-491c-88b4-803a33f58a8b" providerId="ADAL" clId="{2C89CE81-B148-1F4B-BFE9-4D3D948D241B}" dt="2020-11-20T22:39:28.998" v="240" actId="207"/>
          <ac:spMkLst>
            <pc:docMk/>
            <pc:sldMk cId="2880599637" sldId="261"/>
            <ac:spMk id="25" creationId="{6AB66B42-C3A5-2249-84A9-2F65D966CF3B}"/>
          </ac:spMkLst>
        </pc:spChg>
        <pc:graphicFrameChg chg="mod">
          <ac:chgData name="Jen Wilson" userId="000f367a-3246-491c-88b4-803a33f58a8b" providerId="ADAL" clId="{2C89CE81-B148-1F4B-BFE9-4D3D948D241B}" dt="2020-11-20T22:36:50.533" v="202"/>
          <ac:graphicFrameMkLst>
            <pc:docMk/>
            <pc:sldMk cId="2880599637" sldId="261"/>
            <ac:graphicFrameMk id="6" creationId="{00000000-0000-0000-0000-000000000000}"/>
          </ac:graphicFrameMkLst>
        </pc:graphicFrameChg>
        <pc:cxnChg chg="add del">
          <ac:chgData name="Jen Wilson" userId="000f367a-3246-491c-88b4-803a33f58a8b" providerId="ADAL" clId="{2C89CE81-B148-1F4B-BFE9-4D3D948D241B}" dt="2020-11-20T22:22:36.159" v="8" actId="478"/>
          <ac:cxnSpMkLst>
            <pc:docMk/>
            <pc:sldMk cId="2880599637" sldId="261"/>
            <ac:cxnSpMk id="3" creationId="{FD010B0C-9A74-8245-997C-E6FA7333C9E6}"/>
          </ac:cxnSpMkLst>
        </pc:cxnChg>
        <pc:cxnChg chg="add del mod">
          <ac:chgData name="Jen Wilson" userId="000f367a-3246-491c-88b4-803a33f58a8b" providerId="ADAL" clId="{2C89CE81-B148-1F4B-BFE9-4D3D948D241B}" dt="2020-11-20T22:37:51.629" v="217" actId="478"/>
          <ac:cxnSpMkLst>
            <pc:docMk/>
            <pc:sldMk cId="2880599637" sldId="261"/>
            <ac:cxnSpMk id="5" creationId="{93CAB22A-03E7-4044-8E5D-851DAFC30F81}"/>
          </ac:cxnSpMkLst>
        </pc:cxnChg>
        <pc:cxnChg chg="add del mod">
          <ac:chgData name="Jen Wilson" userId="000f367a-3246-491c-88b4-803a33f58a8b" providerId="ADAL" clId="{2C89CE81-B148-1F4B-BFE9-4D3D948D241B}" dt="2020-11-20T22:37:48.442" v="215" actId="478"/>
          <ac:cxnSpMkLst>
            <pc:docMk/>
            <pc:sldMk cId="2880599637" sldId="261"/>
            <ac:cxnSpMk id="12" creationId="{1CA25FD8-E4E0-B246-B4FB-A4B4D982060A}"/>
          </ac:cxnSpMkLst>
        </pc:cxnChg>
        <pc:cxnChg chg="add del mod">
          <ac:chgData name="Jen Wilson" userId="000f367a-3246-491c-88b4-803a33f58a8b" providerId="ADAL" clId="{2C89CE81-B148-1F4B-BFE9-4D3D948D241B}" dt="2020-11-20T22:37:49.498" v="216" actId="478"/>
          <ac:cxnSpMkLst>
            <pc:docMk/>
            <pc:sldMk cId="2880599637" sldId="261"/>
            <ac:cxnSpMk id="14" creationId="{59E950F1-0F5A-2242-B549-58307742015B}"/>
          </ac:cxnSpMkLst>
        </pc:cxnChg>
        <pc:cxnChg chg="add del mod">
          <ac:chgData name="Jen Wilson" userId="000f367a-3246-491c-88b4-803a33f58a8b" providerId="ADAL" clId="{2C89CE81-B148-1F4B-BFE9-4D3D948D241B}" dt="2020-11-20T22:37:47.629" v="214" actId="478"/>
          <ac:cxnSpMkLst>
            <pc:docMk/>
            <pc:sldMk cId="2880599637" sldId="261"/>
            <ac:cxnSpMk id="31" creationId="{EA84E464-EE44-874F-A8AC-818FA6168EDE}"/>
          </ac:cxnSpMkLst>
        </pc:cxnChg>
        <pc:cxnChg chg="add mod">
          <ac:chgData name="Jen Wilson" userId="000f367a-3246-491c-88b4-803a33f58a8b" providerId="ADAL" clId="{2C89CE81-B148-1F4B-BFE9-4D3D948D241B}" dt="2020-11-20T22:38:08.876" v="227" actId="692"/>
          <ac:cxnSpMkLst>
            <pc:docMk/>
            <pc:sldMk cId="2880599637" sldId="261"/>
            <ac:cxnSpMk id="33" creationId="{9916D561-552C-0448-80F7-478D8D7DFE78}"/>
          </ac:cxnSpMkLst>
        </pc:cxnChg>
        <pc:cxnChg chg="add mod">
          <ac:chgData name="Jen Wilson" userId="000f367a-3246-491c-88b4-803a33f58a8b" providerId="ADAL" clId="{2C89CE81-B148-1F4B-BFE9-4D3D948D241B}" dt="2020-11-20T22:39:04.513" v="237" actId="14100"/>
          <ac:cxnSpMkLst>
            <pc:docMk/>
            <pc:sldMk cId="2880599637" sldId="261"/>
            <ac:cxnSpMk id="35" creationId="{D0F9F238-D23B-B443-A711-C5B68A5C43B2}"/>
          </ac:cxnSpMkLst>
        </pc:cxnChg>
      </pc:sldChg>
      <pc:sldChg chg="addSp delSp modSp mod">
        <pc:chgData name="Jen Wilson" userId="000f367a-3246-491c-88b4-803a33f58a8b" providerId="ADAL" clId="{2C89CE81-B148-1F4B-BFE9-4D3D948D241B}" dt="2020-11-20T22:39:49.853" v="241"/>
        <pc:sldMkLst>
          <pc:docMk/>
          <pc:sldMk cId="587171593" sldId="262"/>
        </pc:sldMkLst>
        <pc:spChg chg="del mod">
          <ac:chgData name="Jen Wilson" userId="000f367a-3246-491c-88b4-803a33f58a8b" providerId="ADAL" clId="{2C89CE81-B148-1F4B-BFE9-4D3D948D241B}" dt="2020-11-20T22:29:04.345" v="66" actId="478"/>
          <ac:spMkLst>
            <pc:docMk/>
            <pc:sldMk cId="587171593" sldId="262"/>
            <ac:spMk id="2" creationId="{83CE39A3-E81E-47F3-85C9-F751DD43A63D}"/>
          </ac:spMkLst>
        </pc:spChg>
        <pc:spChg chg="add del mod">
          <ac:chgData name="Jen Wilson" userId="000f367a-3246-491c-88b4-803a33f58a8b" providerId="ADAL" clId="{2C89CE81-B148-1F4B-BFE9-4D3D948D241B}" dt="2020-11-20T22:31:18.990" v="104" actId="478"/>
          <ac:spMkLst>
            <pc:docMk/>
            <pc:sldMk cId="587171593" sldId="262"/>
            <ac:spMk id="3" creationId="{659E2DE6-07DF-EE4C-9E0B-06669659F3DB}"/>
          </ac:spMkLst>
        </pc:spChg>
        <pc:spChg chg="add del mod">
          <ac:chgData name="Jen Wilson" userId="000f367a-3246-491c-88b4-803a33f58a8b" providerId="ADAL" clId="{2C89CE81-B148-1F4B-BFE9-4D3D948D241B}" dt="2020-11-20T22:30:13.374" v="97" actId="478"/>
          <ac:spMkLst>
            <pc:docMk/>
            <pc:sldMk cId="587171593" sldId="262"/>
            <ac:spMk id="7" creationId="{B7266DF2-8B77-4946-A15F-093176B5F62A}"/>
          </ac:spMkLst>
        </pc:spChg>
        <pc:spChg chg="add mod">
          <ac:chgData name="Jen Wilson" userId="000f367a-3246-491c-88b4-803a33f58a8b" providerId="ADAL" clId="{2C89CE81-B148-1F4B-BFE9-4D3D948D241B}" dt="2020-11-20T22:31:31.811" v="116" actId="20577"/>
          <ac:spMkLst>
            <pc:docMk/>
            <pc:sldMk cId="587171593" sldId="262"/>
            <ac:spMk id="9" creationId="{F912F209-C5F5-5749-8A16-FAE01BE5C2FD}"/>
          </ac:spMkLst>
        </pc:spChg>
        <pc:spChg chg="mod">
          <ac:chgData name="Jen Wilson" userId="000f367a-3246-491c-88b4-803a33f58a8b" providerId="ADAL" clId="{2C89CE81-B148-1F4B-BFE9-4D3D948D241B}" dt="2020-11-20T22:39:49.853" v="241"/>
          <ac:spMkLst>
            <pc:docMk/>
            <pc:sldMk cId="587171593" sldId="262"/>
            <ac:spMk id="10" creationId="{BCD83C6A-FD7E-A84C-A80B-0760C4367619}"/>
          </ac:spMkLst>
        </pc:spChg>
        <pc:spChg chg="add del mod">
          <ac:chgData name="Jen Wilson" userId="000f367a-3246-491c-88b4-803a33f58a8b" providerId="ADAL" clId="{2C89CE81-B148-1F4B-BFE9-4D3D948D241B}" dt="2020-11-20T22:31:34.038" v="117" actId="478"/>
          <ac:spMkLst>
            <pc:docMk/>
            <pc:sldMk cId="587171593" sldId="262"/>
            <ac:spMk id="21" creationId="{4826AE35-8B1D-2B49-9A9B-FB6633F58769}"/>
          </ac:spMkLst>
        </pc:spChg>
        <pc:spChg chg="mod">
          <ac:chgData name="Jen Wilson" userId="000f367a-3246-491c-88b4-803a33f58a8b" providerId="ADAL" clId="{2C89CE81-B148-1F4B-BFE9-4D3D948D241B}" dt="2020-11-20T22:30:10.480" v="93" actId="114"/>
          <ac:spMkLst>
            <pc:docMk/>
            <pc:sldMk cId="587171593" sldId="262"/>
            <ac:spMk id="23" creationId="{08B39480-3C28-AC40-BB52-FB2F85BEC384}"/>
          </ac:spMkLst>
        </pc:spChg>
        <pc:graphicFrameChg chg="mod">
          <ac:chgData name="Jen Wilson" userId="000f367a-3246-491c-88b4-803a33f58a8b" providerId="ADAL" clId="{2C89CE81-B148-1F4B-BFE9-4D3D948D241B}" dt="2020-11-20T22:31:37.782" v="118" actId="14100"/>
          <ac:graphicFrameMkLst>
            <pc:docMk/>
            <pc:sldMk cId="587171593" sldId="262"/>
            <ac:graphicFrameMk id="17" creationId="{66B1FE7F-CA79-F441-81E7-A3892EA9B88A}"/>
          </ac:graphicFrameMkLst>
        </pc:graphicFrameChg>
      </pc:sldChg>
      <pc:sldChg chg="addSp delSp modSp mod">
        <pc:chgData name="Jen Wilson" userId="000f367a-3246-491c-88b4-803a33f58a8b" providerId="ADAL" clId="{2C89CE81-B148-1F4B-BFE9-4D3D948D241B}" dt="2020-11-20T22:41:06.027" v="254" actId="1076"/>
        <pc:sldMkLst>
          <pc:docMk/>
          <pc:sldMk cId="3711777053" sldId="263"/>
        </pc:sldMkLst>
        <pc:spChg chg="add del mod">
          <ac:chgData name="Jen Wilson" userId="000f367a-3246-491c-88b4-803a33f58a8b" providerId="ADAL" clId="{2C89CE81-B148-1F4B-BFE9-4D3D948D241B}" dt="2020-11-20T22:40:38.892" v="249" actId="478"/>
          <ac:spMkLst>
            <pc:docMk/>
            <pc:sldMk cId="3711777053" sldId="263"/>
            <ac:spMk id="2" creationId="{79F363BA-CE20-454F-A9FB-61BF8765A919}"/>
          </ac:spMkLst>
        </pc:spChg>
        <pc:spChg chg="mod">
          <ac:chgData name="Jen Wilson" userId="000f367a-3246-491c-88b4-803a33f58a8b" providerId="ADAL" clId="{2C89CE81-B148-1F4B-BFE9-4D3D948D241B}" dt="2020-11-20T22:40:13.490" v="243"/>
          <ac:spMkLst>
            <pc:docMk/>
            <pc:sldMk cId="3711777053" sldId="263"/>
            <ac:spMk id="16" creationId="{0D607CFF-05C0-ED45-937C-0EAC906BCBA1}"/>
          </ac:spMkLst>
        </pc:spChg>
        <pc:spChg chg="add mod">
          <ac:chgData name="Jen Wilson" userId="000f367a-3246-491c-88b4-803a33f58a8b" providerId="ADAL" clId="{2C89CE81-B148-1F4B-BFE9-4D3D948D241B}" dt="2020-11-20T22:40:37.473" v="248" actId="20577"/>
          <ac:spMkLst>
            <pc:docMk/>
            <pc:sldMk cId="3711777053" sldId="263"/>
            <ac:spMk id="77" creationId="{A89257B3-D566-9343-9D4D-8E521F725B26}"/>
          </ac:spMkLst>
        </pc:spChg>
        <pc:grpChg chg="mod">
          <ac:chgData name="Jen Wilson" userId="000f367a-3246-491c-88b4-803a33f58a8b" providerId="ADAL" clId="{2C89CE81-B148-1F4B-BFE9-4D3D948D241B}" dt="2020-11-20T22:41:06.027" v="254" actId="1076"/>
          <ac:grpSpMkLst>
            <pc:docMk/>
            <pc:sldMk cId="3711777053" sldId="263"/>
            <ac:grpSpMk id="23" creationId="{53B67613-C9E6-044B-A751-09F02E132F0D}"/>
          </ac:grpSpMkLst>
        </pc:grpChg>
        <pc:grpChg chg="mod">
          <ac:chgData name="Jen Wilson" userId="000f367a-3246-491c-88b4-803a33f58a8b" providerId="ADAL" clId="{2C89CE81-B148-1F4B-BFE9-4D3D948D241B}" dt="2020-11-20T22:40:49.789" v="251" actId="1076"/>
          <ac:grpSpMkLst>
            <pc:docMk/>
            <pc:sldMk cId="3711777053" sldId="263"/>
            <ac:grpSpMk id="88" creationId="{4AE1CBE7-FAA9-A349-826E-A1F02A247740}"/>
          </ac:grpSpMkLst>
        </pc:grpChg>
      </pc:sldChg>
      <pc:sldChg chg="modSp">
        <pc:chgData name="Jen Wilson" userId="000f367a-3246-491c-88b4-803a33f58a8b" providerId="ADAL" clId="{2C89CE81-B148-1F4B-BFE9-4D3D948D241B}" dt="2020-11-20T22:32:36.368" v="128"/>
        <pc:sldMkLst>
          <pc:docMk/>
          <pc:sldMk cId="4105981689" sldId="3558"/>
        </pc:sldMkLst>
        <pc:spChg chg="mod">
          <ac:chgData name="Jen Wilson" userId="000f367a-3246-491c-88b4-803a33f58a8b" providerId="ADAL" clId="{2C89CE81-B148-1F4B-BFE9-4D3D948D241B}" dt="2020-11-20T22:32:36.368" v="128"/>
          <ac:spMkLst>
            <pc:docMk/>
            <pc:sldMk cId="4105981689" sldId="3558"/>
            <ac:spMk id="6" creationId="{C0AE5083-E313-42DE-9F4F-09E6A332A1DB}"/>
          </ac:spMkLst>
        </pc:spChg>
      </pc:sldChg>
      <pc:sldChg chg="addSp delSp modSp mod">
        <pc:chgData name="Jen Wilson" userId="000f367a-3246-491c-88b4-803a33f58a8b" providerId="ADAL" clId="{2C89CE81-B148-1F4B-BFE9-4D3D948D241B}" dt="2020-11-20T22:40:01.905" v="242"/>
        <pc:sldMkLst>
          <pc:docMk/>
          <pc:sldMk cId="2612884476" sldId="3559"/>
        </pc:sldMkLst>
        <pc:spChg chg="add del mod">
          <ac:chgData name="Jen Wilson" userId="000f367a-3246-491c-88b4-803a33f58a8b" providerId="ADAL" clId="{2C89CE81-B148-1F4B-BFE9-4D3D948D241B}" dt="2020-11-20T22:31:46.755" v="120"/>
          <ac:spMkLst>
            <pc:docMk/>
            <pc:sldMk cId="2612884476" sldId="3559"/>
            <ac:spMk id="2" creationId="{A8DF2110-18E7-E643-8020-EF56B8584C54}"/>
          </ac:spMkLst>
        </pc:spChg>
        <pc:spChg chg="add mod">
          <ac:chgData name="Jen Wilson" userId="000f367a-3246-491c-88b4-803a33f58a8b" providerId="ADAL" clId="{2C89CE81-B148-1F4B-BFE9-4D3D948D241B}" dt="2020-11-20T22:31:54.956" v="122"/>
          <ac:spMkLst>
            <pc:docMk/>
            <pc:sldMk cId="2612884476" sldId="3559"/>
            <ac:spMk id="7" creationId="{95C2B9DA-68FC-9F49-959B-8AD4D817138C}"/>
          </ac:spMkLst>
        </pc:spChg>
        <pc:spChg chg="mod">
          <ac:chgData name="Jen Wilson" userId="000f367a-3246-491c-88b4-803a33f58a8b" providerId="ADAL" clId="{2C89CE81-B148-1F4B-BFE9-4D3D948D241B}" dt="2020-11-20T22:40:01.905" v="242"/>
          <ac:spMkLst>
            <pc:docMk/>
            <pc:sldMk cId="2612884476" sldId="3559"/>
            <ac:spMk id="13" creationId="{0D9AE5A5-5CDB-B149-894B-B973CA0E58E5}"/>
          </ac:spMkLst>
        </pc:spChg>
        <pc:graphicFrameChg chg="mod">
          <ac:chgData name="Jen Wilson" userId="000f367a-3246-491c-88b4-803a33f58a8b" providerId="ADAL" clId="{2C89CE81-B148-1F4B-BFE9-4D3D948D241B}" dt="2020-11-20T22:31:58.383" v="123"/>
          <ac:graphicFrameMkLst>
            <pc:docMk/>
            <pc:sldMk cId="2612884476" sldId="3559"/>
            <ac:graphicFrameMk id="6" creationId="{00000000-0000-0000-0000-000000000000}"/>
          </ac:graphicFrameMkLst>
        </pc:graphicFrameChg>
      </pc:sldChg>
    </pc:docChg>
  </pc:docChgLst>
  <pc:docChgLst>
    <pc:chgData name="Paul Frame" userId="ded3f5c5-00e7-408d-9358-fc292cfa5078" providerId="ADAL" clId="{429FF890-3E38-42D9-B0E3-A5C5004290F4}"/>
    <pc:docChg chg="modSld modMainMaster">
      <pc:chgData name="Paul Frame" userId="ded3f5c5-00e7-408d-9358-fc292cfa5078" providerId="ADAL" clId="{429FF890-3E38-42D9-B0E3-A5C5004290F4}" dt="2020-12-16T14:54:32.265" v="229" actId="6549"/>
      <pc:docMkLst>
        <pc:docMk/>
      </pc:docMkLst>
      <pc:sldChg chg="modSp">
        <pc:chgData name="Paul Frame" userId="ded3f5c5-00e7-408d-9358-fc292cfa5078" providerId="ADAL" clId="{429FF890-3E38-42D9-B0E3-A5C5004290F4}" dt="2020-12-15T23:11:46.581" v="213" actId="114"/>
        <pc:sldMkLst>
          <pc:docMk/>
          <pc:sldMk cId="2200958175" sldId="258"/>
        </pc:sldMkLst>
        <pc:spChg chg="mod">
          <ac:chgData name="Paul Frame" userId="ded3f5c5-00e7-408d-9358-fc292cfa5078" providerId="ADAL" clId="{429FF890-3E38-42D9-B0E3-A5C5004290F4}" dt="2020-12-15T22:50:16.078" v="68" actId="20577"/>
          <ac:spMkLst>
            <pc:docMk/>
            <pc:sldMk cId="2200958175" sldId="258"/>
            <ac:spMk id="5" creationId="{4A916785-A392-0D4C-8A1A-7BC7D75B5481}"/>
          </ac:spMkLst>
        </pc:spChg>
        <pc:spChg chg="mod">
          <ac:chgData name="Paul Frame" userId="ded3f5c5-00e7-408d-9358-fc292cfa5078" providerId="ADAL" clId="{429FF890-3E38-42D9-B0E3-A5C5004290F4}" dt="2020-12-15T23:11:46.581" v="213" actId="114"/>
          <ac:spMkLst>
            <pc:docMk/>
            <pc:sldMk cId="2200958175" sldId="258"/>
            <ac:spMk id="10" creationId="{4DC85BE7-55DE-7747-9896-C0E72E85A311}"/>
          </ac:spMkLst>
        </pc:spChg>
      </pc:sldChg>
      <pc:sldChg chg="modSp">
        <pc:chgData name="Paul Frame" userId="ded3f5c5-00e7-408d-9358-fc292cfa5078" providerId="ADAL" clId="{429FF890-3E38-42D9-B0E3-A5C5004290F4}" dt="2020-12-16T14:54:32.265" v="229" actId="6549"/>
        <pc:sldMkLst>
          <pc:docMk/>
          <pc:sldMk cId="277854243" sldId="259"/>
        </pc:sldMkLst>
        <pc:spChg chg="mod">
          <ac:chgData name="Paul Frame" userId="ded3f5c5-00e7-408d-9358-fc292cfa5078" providerId="ADAL" clId="{429FF890-3E38-42D9-B0E3-A5C5004290F4}" dt="2020-12-16T14:54:32.265" v="229" actId="6549"/>
          <ac:spMkLst>
            <pc:docMk/>
            <pc:sldMk cId="277854243" sldId="259"/>
            <ac:spMk id="23" creationId="{4D74C211-27C3-8A46-991A-28073B373BCD}"/>
          </ac:spMkLst>
        </pc:spChg>
        <pc:graphicFrameChg chg="mod">
          <ac:chgData name="Paul Frame" userId="ded3f5c5-00e7-408d-9358-fc292cfa5078" providerId="ADAL" clId="{429FF890-3E38-42D9-B0E3-A5C5004290F4}" dt="2020-12-15T21:58:00.420" v="0" actId="692"/>
          <ac:graphicFrameMkLst>
            <pc:docMk/>
            <pc:sldMk cId="277854243" sldId="259"/>
            <ac:graphicFrameMk id="6" creationId="{00000000-0000-0000-0000-000000000000}"/>
          </ac:graphicFrameMkLst>
        </pc:graphicFrameChg>
      </pc:sldChg>
      <pc:sldChg chg="modSp">
        <pc:chgData name="Paul Frame" userId="ded3f5c5-00e7-408d-9358-fc292cfa5078" providerId="ADAL" clId="{429FF890-3E38-42D9-B0E3-A5C5004290F4}" dt="2020-12-15T23:13:26.909" v="215" actId="114"/>
        <pc:sldMkLst>
          <pc:docMk/>
          <pc:sldMk cId="4004086532" sldId="260"/>
        </pc:sldMkLst>
        <pc:spChg chg="mod">
          <ac:chgData name="Paul Frame" userId="ded3f5c5-00e7-408d-9358-fc292cfa5078" providerId="ADAL" clId="{429FF890-3E38-42D9-B0E3-A5C5004290F4}" dt="2020-12-15T23:13:26.909" v="215" actId="114"/>
          <ac:spMkLst>
            <pc:docMk/>
            <pc:sldMk cId="4004086532" sldId="260"/>
            <ac:spMk id="11" creationId="{E58698A3-EA96-9745-A140-4884C0D097BC}"/>
          </ac:spMkLst>
        </pc:spChg>
      </pc:sldChg>
      <pc:sldChg chg="modSp">
        <pc:chgData name="Paul Frame" userId="ded3f5c5-00e7-408d-9358-fc292cfa5078" providerId="ADAL" clId="{429FF890-3E38-42D9-B0E3-A5C5004290F4}" dt="2020-12-15T23:18:29.412" v="227" actId="114"/>
        <pc:sldMkLst>
          <pc:docMk/>
          <pc:sldMk cId="2880599637" sldId="261"/>
        </pc:sldMkLst>
        <pc:spChg chg="mod">
          <ac:chgData name="Paul Frame" userId="ded3f5c5-00e7-408d-9358-fc292cfa5078" providerId="ADAL" clId="{429FF890-3E38-42D9-B0E3-A5C5004290F4}" dt="2020-12-15T23:18:29.412" v="227" actId="114"/>
          <ac:spMkLst>
            <pc:docMk/>
            <pc:sldMk cId="2880599637" sldId="261"/>
            <ac:spMk id="13" creationId="{597C766B-D600-B344-AFF2-96AD6BF64729}"/>
          </ac:spMkLst>
        </pc:spChg>
        <pc:spChg chg="mod">
          <ac:chgData name="Paul Frame" userId="ded3f5c5-00e7-408d-9358-fc292cfa5078" providerId="ADAL" clId="{429FF890-3E38-42D9-B0E3-A5C5004290F4}" dt="2020-12-15T22:49:52.278" v="60" actId="20577"/>
          <ac:spMkLst>
            <pc:docMk/>
            <pc:sldMk cId="2880599637" sldId="261"/>
            <ac:spMk id="17" creationId="{595078F6-C6D9-9C41-821E-211161D4BFD0}"/>
          </ac:spMkLst>
        </pc:spChg>
        <pc:spChg chg="mod">
          <ac:chgData name="Paul Frame" userId="ded3f5c5-00e7-408d-9358-fc292cfa5078" providerId="ADAL" clId="{429FF890-3E38-42D9-B0E3-A5C5004290F4}" dt="2020-12-15T22:45:32.403" v="4" actId="207"/>
          <ac:spMkLst>
            <pc:docMk/>
            <pc:sldMk cId="2880599637" sldId="261"/>
            <ac:spMk id="25" creationId="{6AB66B42-C3A5-2249-84A9-2F65D966CF3B}"/>
          </ac:spMkLst>
        </pc:spChg>
        <pc:graphicFrameChg chg="mod">
          <ac:chgData name="Paul Frame" userId="ded3f5c5-00e7-408d-9358-fc292cfa5078" providerId="ADAL" clId="{429FF890-3E38-42D9-B0E3-A5C5004290F4}" dt="2020-12-15T22:47:51.368" v="30"/>
          <ac:graphicFrameMkLst>
            <pc:docMk/>
            <pc:sldMk cId="2880599637" sldId="261"/>
            <ac:graphicFrameMk id="6" creationId="{00000000-0000-0000-0000-000000000000}"/>
          </ac:graphicFrameMkLst>
        </pc:graphicFrameChg>
        <pc:cxnChg chg="mod">
          <ac:chgData name="Paul Frame" userId="ded3f5c5-00e7-408d-9358-fc292cfa5078" providerId="ADAL" clId="{429FF890-3E38-42D9-B0E3-A5C5004290F4}" dt="2020-12-15T22:45:25.742" v="3" actId="692"/>
          <ac:cxnSpMkLst>
            <pc:docMk/>
            <pc:sldMk cId="2880599637" sldId="261"/>
            <ac:cxnSpMk id="33" creationId="{9916D561-552C-0448-80F7-478D8D7DFE78}"/>
          </ac:cxnSpMkLst>
        </pc:cxnChg>
        <pc:cxnChg chg="mod">
          <ac:chgData name="Paul Frame" userId="ded3f5c5-00e7-408d-9358-fc292cfa5078" providerId="ADAL" clId="{429FF890-3E38-42D9-B0E3-A5C5004290F4}" dt="2020-12-15T22:45:19.808" v="2" actId="692"/>
          <ac:cxnSpMkLst>
            <pc:docMk/>
            <pc:sldMk cId="2880599637" sldId="261"/>
            <ac:cxnSpMk id="35" creationId="{D0F9F238-D23B-B443-A711-C5B68A5C43B2}"/>
          </ac:cxnSpMkLst>
        </pc:cxnChg>
      </pc:sldChg>
      <pc:sldChg chg="modSp">
        <pc:chgData name="Paul Frame" userId="ded3f5c5-00e7-408d-9358-fc292cfa5078" providerId="ADAL" clId="{429FF890-3E38-42D9-B0E3-A5C5004290F4}" dt="2020-12-15T23:02:26.613" v="134" actId="20577"/>
        <pc:sldMkLst>
          <pc:docMk/>
          <pc:sldMk cId="587171593" sldId="262"/>
        </pc:sldMkLst>
        <pc:spChg chg="mod">
          <ac:chgData name="Paul Frame" userId="ded3f5c5-00e7-408d-9358-fc292cfa5078" providerId="ADAL" clId="{429FF890-3E38-42D9-B0E3-A5C5004290F4}" dt="2020-12-15T22:49:34.519" v="58" actId="20577"/>
          <ac:spMkLst>
            <pc:docMk/>
            <pc:sldMk cId="587171593" sldId="262"/>
            <ac:spMk id="9" creationId="{F912F209-C5F5-5749-8A16-FAE01BE5C2FD}"/>
          </ac:spMkLst>
        </pc:spChg>
        <pc:spChg chg="mod">
          <ac:chgData name="Paul Frame" userId="ded3f5c5-00e7-408d-9358-fc292cfa5078" providerId="ADAL" clId="{429FF890-3E38-42D9-B0E3-A5C5004290F4}" dt="2020-12-15T23:02:26.613" v="134" actId="20577"/>
          <ac:spMkLst>
            <pc:docMk/>
            <pc:sldMk cId="587171593" sldId="262"/>
            <ac:spMk id="23" creationId="{08B39480-3C28-AC40-BB52-FB2F85BEC384}"/>
          </ac:spMkLst>
        </pc:spChg>
      </pc:sldChg>
      <pc:sldChg chg="delSp modSp">
        <pc:chgData name="Paul Frame" userId="ded3f5c5-00e7-408d-9358-fc292cfa5078" providerId="ADAL" clId="{429FF890-3E38-42D9-B0E3-A5C5004290F4}" dt="2020-12-15T23:02:43.757" v="154" actId="20577"/>
        <pc:sldMkLst>
          <pc:docMk/>
          <pc:sldMk cId="3711777053" sldId="263"/>
        </pc:sldMkLst>
        <pc:spChg chg="mod topLvl">
          <ac:chgData name="Paul Frame" userId="ded3f5c5-00e7-408d-9358-fc292cfa5078" providerId="ADAL" clId="{429FF890-3E38-42D9-B0E3-A5C5004290F4}" dt="2020-12-15T22:58:20.024" v="108" actId="165"/>
          <ac:spMkLst>
            <pc:docMk/>
            <pc:sldMk cId="3711777053" sldId="263"/>
            <ac:spMk id="3" creationId="{00000000-0000-0000-0000-000000000000}"/>
          </ac:spMkLst>
        </pc:spChg>
        <pc:spChg chg="mod">
          <ac:chgData name="Paul Frame" userId="ded3f5c5-00e7-408d-9358-fc292cfa5078" providerId="ADAL" clId="{429FF890-3E38-42D9-B0E3-A5C5004290F4}" dt="2020-12-15T23:02:43.757" v="154" actId="20577"/>
          <ac:spMkLst>
            <pc:docMk/>
            <pc:sldMk cId="3711777053" sldId="263"/>
            <ac:spMk id="18" creationId="{A6286267-B230-934F-BD2C-960C856E0F92}"/>
          </ac:spMkLst>
        </pc:spChg>
        <pc:spChg chg="mod topLvl">
          <ac:chgData name="Paul Frame" userId="ded3f5c5-00e7-408d-9358-fc292cfa5078" providerId="ADAL" clId="{429FF890-3E38-42D9-B0E3-A5C5004290F4}" dt="2020-12-15T22:58:25.693" v="109" actId="165"/>
          <ac:spMkLst>
            <pc:docMk/>
            <pc:sldMk cId="3711777053" sldId="263"/>
            <ac:spMk id="24" creationId="{C52E5281-9886-C54B-9199-5DD41DB35CE1}"/>
          </ac:spMkLst>
        </pc:spChg>
        <pc:spChg chg="mod topLvl">
          <ac:chgData name="Paul Frame" userId="ded3f5c5-00e7-408d-9358-fc292cfa5078" providerId="ADAL" clId="{429FF890-3E38-42D9-B0E3-A5C5004290F4}" dt="2020-12-15T22:59:36.705" v="111" actId="207"/>
          <ac:spMkLst>
            <pc:docMk/>
            <pc:sldMk cId="3711777053" sldId="263"/>
            <ac:spMk id="25" creationId="{DE72897F-3204-8947-81E9-7E7FC8F3E594}"/>
          </ac:spMkLst>
        </pc:spChg>
        <pc:spChg chg="mod topLvl">
          <ac:chgData name="Paul Frame" userId="ded3f5c5-00e7-408d-9358-fc292cfa5078" providerId="ADAL" clId="{429FF890-3E38-42D9-B0E3-A5C5004290F4}" dt="2020-12-15T22:58:25.693" v="109" actId="165"/>
          <ac:spMkLst>
            <pc:docMk/>
            <pc:sldMk cId="3711777053" sldId="263"/>
            <ac:spMk id="26" creationId="{EE87F61B-770A-F14D-BB2F-E0451F234D49}"/>
          </ac:spMkLst>
        </pc:spChg>
        <pc:spChg chg="mod topLvl">
          <ac:chgData name="Paul Frame" userId="ded3f5c5-00e7-408d-9358-fc292cfa5078" providerId="ADAL" clId="{429FF890-3E38-42D9-B0E3-A5C5004290F4}" dt="2020-12-15T22:58:25.693" v="109" actId="165"/>
          <ac:spMkLst>
            <pc:docMk/>
            <pc:sldMk cId="3711777053" sldId="263"/>
            <ac:spMk id="27" creationId="{2FDD61A6-DB50-0842-8DFB-A7596B7D2CE7}"/>
          </ac:spMkLst>
        </pc:spChg>
        <pc:spChg chg="mod topLvl">
          <ac:chgData name="Paul Frame" userId="ded3f5c5-00e7-408d-9358-fc292cfa5078" providerId="ADAL" clId="{429FF890-3E38-42D9-B0E3-A5C5004290F4}" dt="2020-12-15T22:58:25.693" v="109" actId="165"/>
          <ac:spMkLst>
            <pc:docMk/>
            <pc:sldMk cId="3711777053" sldId="263"/>
            <ac:spMk id="28" creationId="{665BD476-72DF-574E-85FE-123486377668}"/>
          </ac:spMkLst>
        </pc:spChg>
        <pc:spChg chg="mod topLvl">
          <ac:chgData name="Paul Frame" userId="ded3f5c5-00e7-408d-9358-fc292cfa5078" providerId="ADAL" clId="{429FF890-3E38-42D9-B0E3-A5C5004290F4}" dt="2020-12-15T22:58:25.693" v="109" actId="165"/>
          <ac:spMkLst>
            <pc:docMk/>
            <pc:sldMk cId="3711777053" sldId="263"/>
            <ac:spMk id="29" creationId="{9282982B-C9DA-EF4A-8B38-D9B321A8011F}"/>
          </ac:spMkLst>
        </pc:spChg>
        <pc:spChg chg="mod topLvl">
          <ac:chgData name="Paul Frame" userId="ded3f5c5-00e7-408d-9358-fc292cfa5078" providerId="ADAL" clId="{429FF890-3E38-42D9-B0E3-A5C5004290F4}" dt="2020-12-15T22:59:36.705" v="111" actId="207"/>
          <ac:spMkLst>
            <pc:docMk/>
            <pc:sldMk cId="3711777053" sldId="263"/>
            <ac:spMk id="30" creationId="{652C4E9A-0ADB-214B-B4B5-42BACE998C22}"/>
          </ac:spMkLst>
        </pc:spChg>
        <pc:spChg chg="mod topLvl">
          <ac:chgData name="Paul Frame" userId="ded3f5c5-00e7-408d-9358-fc292cfa5078" providerId="ADAL" clId="{429FF890-3E38-42D9-B0E3-A5C5004290F4}" dt="2020-12-15T22:59:36.705" v="111" actId="207"/>
          <ac:spMkLst>
            <pc:docMk/>
            <pc:sldMk cId="3711777053" sldId="263"/>
            <ac:spMk id="31" creationId="{745022F6-82A6-0C48-B4B4-75E4A2633820}"/>
          </ac:spMkLst>
        </pc:spChg>
        <pc:spChg chg="mod topLvl">
          <ac:chgData name="Paul Frame" userId="ded3f5c5-00e7-408d-9358-fc292cfa5078" providerId="ADAL" clId="{429FF890-3E38-42D9-B0E3-A5C5004290F4}" dt="2020-12-15T22:59:36.705" v="111" actId="207"/>
          <ac:spMkLst>
            <pc:docMk/>
            <pc:sldMk cId="3711777053" sldId="263"/>
            <ac:spMk id="32" creationId="{359D2083-57AB-154B-B14D-8723BBD7C071}"/>
          </ac:spMkLst>
        </pc:spChg>
        <pc:spChg chg="mod topLvl">
          <ac:chgData name="Paul Frame" userId="ded3f5c5-00e7-408d-9358-fc292cfa5078" providerId="ADAL" clId="{429FF890-3E38-42D9-B0E3-A5C5004290F4}" dt="2020-12-15T22:59:36.705" v="111" actId="207"/>
          <ac:spMkLst>
            <pc:docMk/>
            <pc:sldMk cId="3711777053" sldId="263"/>
            <ac:spMk id="33" creationId="{ED895782-40C6-7243-BC9F-30987A06D274}"/>
          </ac:spMkLst>
        </pc:spChg>
        <pc:spChg chg="mod topLvl">
          <ac:chgData name="Paul Frame" userId="ded3f5c5-00e7-408d-9358-fc292cfa5078" providerId="ADAL" clId="{429FF890-3E38-42D9-B0E3-A5C5004290F4}" dt="2020-12-15T22:59:36.705" v="111" actId="207"/>
          <ac:spMkLst>
            <pc:docMk/>
            <pc:sldMk cId="3711777053" sldId="263"/>
            <ac:spMk id="34" creationId="{2272E459-DE95-9843-BAA8-BD47907FC864}"/>
          </ac:spMkLst>
        </pc:spChg>
        <pc:spChg chg="mod topLvl">
          <ac:chgData name="Paul Frame" userId="ded3f5c5-00e7-408d-9358-fc292cfa5078" providerId="ADAL" clId="{429FF890-3E38-42D9-B0E3-A5C5004290F4}" dt="2020-12-15T22:59:36.705" v="111" actId="207"/>
          <ac:spMkLst>
            <pc:docMk/>
            <pc:sldMk cId="3711777053" sldId="263"/>
            <ac:spMk id="35" creationId="{72CB80E0-983E-A64A-8D0A-9AB3F45F0C60}"/>
          </ac:spMkLst>
        </pc:spChg>
        <pc:spChg chg="mod topLvl">
          <ac:chgData name="Paul Frame" userId="ded3f5c5-00e7-408d-9358-fc292cfa5078" providerId="ADAL" clId="{429FF890-3E38-42D9-B0E3-A5C5004290F4}" dt="2020-12-15T22:59:36.705" v="111" actId="207"/>
          <ac:spMkLst>
            <pc:docMk/>
            <pc:sldMk cId="3711777053" sldId="263"/>
            <ac:spMk id="36" creationId="{B2764641-54DD-FF4A-9EC8-A06DBD0DDD23}"/>
          </ac:spMkLst>
        </pc:spChg>
        <pc:spChg chg="mod topLvl">
          <ac:chgData name="Paul Frame" userId="ded3f5c5-00e7-408d-9358-fc292cfa5078" providerId="ADAL" clId="{429FF890-3E38-42D9-B0E3-A5C5004290F4}" dt="2020-12-15T22:59:36.705" v="111" actId="207"/>
          <ac:spMkLst>
            <pc:docMk/>
            <pc:sldMk cId="3711777053" sldId="263"/>
            <ac:spMk id="37" creationId="{09835AB2-872F-FA47-B496-4458A9DC2A57}"/>
          </ac:spMkLst>
        </pc:spChg>
        <pc:spChg chg="mod topLvl">
          <ac:chgData name="Paul Frame" userId="ded3f5c5-00e7-408d-9358-fc292cfa5078" providerId="ADAL" clId="{429FF890-3E38-42D9-B0E3-A5C5004290F4}" dt="2020-12-15T22:59:36.705" v="111" actId="207"/>
          <ac:spMkLst>
            <pc:docMk/>
            <pc:sldMk cId="3711777053" sldId="263"/>
            <ac:spMk id="38" creationId="{66250286-8DF0-BB4C-A818-98A122D16665}"/>
          </ac:spMkLst>
        </pc:spChg>
        <pc:spChg chg="mod topLvl">
          <ac:chgData name="Paul Frame" userId="ded3f5c5-00e7-408d-9358-fc292cfa5078" providerId="ADAL" clId="{429FF890-3E38-42D9-B0E3-A5C5004290F4}" dt="2020-12-15T22:59:36.705" v="111" actId="207"/>
          <ac:spMkLst>
            <pc:docMk/>
            <pc:sldMk cId="3711777053" sldId="263"/>
            <ac:spMk id="39" creationId="{3595DD84-8B18-6144-95DA-53F66915B893}"/>
          </ac:spMkLst>
        </pc:spChg>
        <pc:spChg chg="mod topLvl">
          <ac:chgData name="Paul Frame" userId="ded3f5c5-00e7-408d-9358-fc292cfa5078" providerId="ADAL" clId="{429FF890-3E38-42D9-B0E3-A5C5004290F4}" dt="2020-12-15T22:59:36.705" v="111" actId="207"/>
          <ac:spMkLst>
            <pc:docMk/>
            <pc:sldMk cId="3711777053" sldId="263"/>
            <ac:spMk id="40" creationId="{54120A38-25AC-1249-BE76-D9DB9CE71368}"/>
          </ac:spMkLst>
        </pc:spChg>
        <pc:spChg chg="mod topLvl">
          <ac:chgData name="Paul Frame" userId="ded3f5c5-00e7-408d-9358-fc292cfa5078" providerId="ADAL" clId="{429FF890-3E38-42D9-B0E3-A5C5004290F4}" dt="2020-12-15T22:59:36.705" v="111" actId="207"/>
          <ac:spMkLst>
            <pc:docMk/>
            <pc:sldMk cId="3711777053" sldId="263"/>
            <ac:spMk id="41" creationId="{09C99183-FFEA-2A43-A343-302AB36B8A49}"/>
          </ac:spMkLst>
        </pc:spChg>
        <pc:spChg chg="mod topLvl">
          <ac:chgData name="Paul Frame" userId="ded3f5c5-00e7-408d-9358-fc292cfa5078" providerId="ADAL" clId="{429FF890-3E38-42D9-B0E3-A5C5004290F4}" dt="2020-12-15T22:58:25.693" v="109" actId="165"/>
          <ac:spMkLst>
            <pc:docMk/>
            <pc:sldMk cId="3711777053" sldId="263"/>
            <ac:spMk id="42" creationId="{FD759C07-118C-C945-8298-B3891917B250}"/>
          </ac:spMkLst>
        </pc:spChg>
        <pc:spChg chg="mod topLvl">
          <ac:chgData name="Paul Frame" userId="ded3f5c5-00e7-408d-9358-fc292cfa5078" providerId="ADAL" clId="{429FF890-3E38-42D9-B0E3-A5C5004290F4}" dt="2020-12-15T22:59:36.705" v="111" actId="207"/>
          <ac:spMkLst>
            <pc:docMk/>
            <pc:sldMk cId="3711777053" sldId="263"/>
            <ac:spMk id="43" creationId="{1AAB6363-1F19-8B41-AB3B-048A77F6B8EA}"/>
          </ac:spMkLst>
        </pc:spChg>
        <pc:spChg chg="mod topLvl">
          <ac:chgData name="Paul Frame" userId="ded3f5c5-00e7-408d-9358-fc292cfa5078" providerId="ADAL" clId="{429FF890-3E38-42D9-B0E3-A5C5004290F4}" dt="2020-12-15T22:59:36.705" v="111" actId="207"/>
          <ac:spMkLst>
            <pc:docMk/>
            <pc:sldMk cId="3711777053" sldId="263"/>
            <ac:spMk id="44" creationId="{F219DE05-AC8D-2D40-874C-590A8796FE19}"/>
          </ac:spMkLst>
        </pc:spChg>
        <pc:spChg chg="mod topLvl">
          <ac:chgData name="Paul Frame" userId="ded3f5c5-00e7-408d-9358-fc292cfa5078" providerId="ADAL" clId="{429FF890-3E38-42D9-B0E3-A5C5004290F4}" dt="2020-12-15T23:00:11.886" v="113" actId="207"/>
          <ac:spMkLst>
            <pc:docMk/>
            <pc:sldMk cId="3711777053" sldId="263"/>
            <ac:spMk id="45" creationId="{6A9D58B4-8BCB-F044-B06C-49A9CE21FD8D}"/>
          </ac:spMkLst>
        </pc:spChg>
        <pc:spChg chg="mod topLvl">
          <ac:chgData name="Paul Frame" userId="ded3f5c5-00e7-408d-9358-fc292cfa5078" providerId="ADAL" clId="{429FF890-3E38-42D9-B0E3-A5C5004290F4}" dt="2020-12-15T23:00:11.886" v="113" actId="207"/>
          <ac:spMkLst>
            <pc:docMk/>
            <pc:sldMk cId="3711777053" sldId="263"/>
            <ac:spMk id="46" creationId="{11B4E1B5-9966-8047-9504-FFA303AEAE61}"/>
          </ac:spMkLst>
        </pc:spChg>
        <pc:spChg chg="mod topLvl">
          <ac:chgData name="Paul Frame" userId="ded3f5c5-00e7-408d-9358-fc292cfa5078" providerId="ADAL" clId="{429FF890-3E38-42D9-B0E3-A5C5004290F4}" dt="2020-12-15T22:58:25.693" v="109" actId="165"/>
          <ac:spMkLst>
            <pc:docMk/>
            <pc:sldMk cId="3711777053" sldId="263"/>
            <ac:spMk id="47" creationId="{33127C20-5B9A-CA43-87CA-23883EED048E}"/>
          </ac:spMkLst>
        </pc:spChg>
        <pc:spChg chg="mod topLvl">
          <ac:chgData name="Paul Frame" userId="ded3f5c5-00e7-408d-9358-fc292cfa5078" providerId="ADAL" clId="{429FF890-3E38-42D9-B0E3-A5C5004290F4}" dt="2020-12-15T22:58:25.693" v="109" actId="165"/>
          <ac:spMkLst>
            <pc:docMk/>
            <pc:sldMk cId="3711777053" sldId="263"/>
            <ac:spMk id="48" creationId="{C446751C-7C52-F944-8CE2-3DDEC6642027}"/>
          </ac:spMkLst>
        </pc:spChg>
        <pc:spChg chg="mod topLvl">
          <ac:chgData name="Paul Frame" userId="ded3f5c5-00e7-408d-9358-fc292cfa5078" providerId="ADAL" clId="{429FF890-3E38-42D9-B0E3-A5C5004290F4}" dt="2020-12-15T22:58:25.693" v="109" actId="165"/>
          <ac:spMkLst>
            <pc:docMk/>
            <pc:sldMk cId="3711777053" sldId="263"/>
            <ac:spMk id="49" creationId="{740A3537-BA4F-214D-9D4C-7E8AB58331DC}"/>
          </ac:spMkLst>
        </pc:spChg>
        <pc:spChg chg="mod topLvl">
          <ac:chgData name="Paul Frame" userId="ded3f5c5-00e7-408d-9358-fc292cfa5078" providerId="ADAL" clId="{429FF890-3E38-42D9-B0E3-A5C5004290F4}" dt="2020-12-15T23:00:03.220" v="112" actId="207"/>
          <ac:spMkLst>
            <pc:docMk/>
            <pc:sldMk cId="3711777053" sldId="263"/>
            <ac:spMk id="50" creationId="{65938B9C-3CD6-FE46-A15A-264A7DB8E0CF}"/>
          </ac:spMkLst>
        </pc:spChg>
        <pc:spChg chg="mod topLvl">
          <ac:chgData name="Paul Frame" userId="ded3f5c5-00e7-408d-9358-fc292cfa5078" providerId="ADAL" clId="{429FF890-3E38-42D9-B0E3-A5C5004290F4}" dt="2020-12-15T22:58:25.693" v="109" actId="165"/>
          <ac:spMkLst>
            <pc:docMk/>
            <pc:sldMk cId="3711777053" sldId="263"/>
            <ac:spMk id="51" creationId="{14F7F4F3-24F4-1146-97C3-9F0C009E0AFE}"/>
          </ac:spMkLst>
        </pc:spChg>
        <pc:spChg chg="mod topLvl">
          <ac:chgData name="Paul Frame" userId="ded3f5c5-00e7-408d-9358-fc292cfa5078" providerId="ADAL" clId="{429FF890-3E38-42D9-B0E3-A5C5004290F4}" dt="2020-12-15T22:58:25.693" v="109" actId="165"/>
          <ac:spMkLst>
            <pc:docMk/>
            <pc:sldMk cId="3711777053" sldId="263"/>
            <ac:spMk id="52" creationId="{65D713E9-A93D-1141-A240-CB8357D327A7}"/>
          </ac:spMkLst>
        </pc:spChg>
        <pc:spChg chg="mod topLvl">
          <ac:chgData name="Paul Frame" userId="ded3f5c5-00e7-408d-9358-fc292cfa5078" providerId="ADAL" clId="{429FF890-3E38-42D9-B0E3-A5C5004290F4}" dt="2020-12-15T22:58:25.693" v="109" actId="165"/>
          <ac:spMkLst>
            <pc:docMk/>
            <pc:sldMk cId="3711777053" sldId="263"/>
            <ac:spMk id="53" creationId="{61644B1D-86AE-EF4D-9C1F-CFEC56271D24}"/>
          </ac:spMkLst>
        </pc:spChg>
        <pc:spChg chg="mod topLvl">
          <ac:chgData name="Paul Frame" userId="ded3f5c5-00e7-408d-9358-fc292cfa5078" providerId="ADAL" clId="{429FF890-3E38-42D9-B0E3-A5C5004290F4}" dt="2020-12-15T22:58:25.693" v="109" actId="165"/>
          <ac:spMkLst>
            <pc:docMk/>
            <pc:sldMk cId="3711777053" sldId="263"/>
            <ac:spMk id="54" creationId="{EC17C773-69CF-804C-A2EE-8FA48804837D}"/>
          </ac:spMkLst>
        </pc:spChg>
        <pc:spChg chg="mod topLvl">
          <ac:chgData name="Paul Frame" userId="ded3f5c5-00e7-408d-9358-fc292cfa5078" providerId="ADAL" clId="{429FF890-3E38-42D9-B0E3-A5C5004290F4}" dt="2020-12-15T22:58:25.693" v="109" actId="165"/>
          <ac:spMkLst>
            <pc:docMk/>
            <pc:sldMk cId="3711777053" sldId="263"/>
            <ac:spMk id="55" creationId="{27331D8B-A383-1C45-B296-FE1F4AC93E8B}"/>
          </ac:spMkLst>
        </pc:spChg>
        <pc:spChg chg="mod topLvl">
          <ac:chgData name="Paul Frame" userId="ded3f5c5-00e7-408d-9358-fc292cfa5078" providerId="ADAL" clId="{429FF890-3E38-42D9-B0E3-A5C5004290F4}" dt="2020-12-15T22:58:25.693" v="109" actId="165"/>
          <ac:spMkLst>
            <pc:docMk/>
            <pc:sldMk cId="3711777053" sldId="263"/>
            <ac:spMk id="56" creationId="{FC0ADD64-D845-7E4E-A803-5E684CA88560}"/>
          </ac:spMkLst>
        </pc:spChg>
        <pc:spChg chg="mod topLvl">
          <ac:chgData name="Paul Frame" userId="ded3f5c5-00e7-408d-9358-fc292cfa5078" providerId="ADAL" clId="{429FF890-3E38-42D9-B0E3-A5C5004290F4}" dt="2020-12-15T22:58:25.693" v="109" actId="165"/>
          <ac:spMkLst>
            <pc:docMk/>
            <pc:sldMk cId="3711777053" sldId="263"/>
            <ac:spMk id="57" creationId="{A4C97280-322F-B046-9ED4-DECD8868FEE3}"/>
          </ac:spMkLst>
        </pc:spChg>
        <pc:spChg chg="mod topLvl">
          <ac:chgData name="Paul Frame" userId="ded3f5c5-00e7-408d-9358-fc292cfa5078" providerId="ADAL" clId="{429FF890-3E38-42D9-B0E3-A5C5004290F4}" dt="2020-12-15T22:58:25.693" v="109" actId="165"/>
          <ac:spMkLst>
            <pc:docMk/>
            <pc:sldMk cId="3711777053" sldId="263"/>
            <ac:spMk id="58" creationId="{477F1BDD-5432-6F49-A5D4-8DBE6C842BED}"/>
          </ac:spMkLst>
        </pc:spChg>
        <pc:spChg chg="mod topLvl">
          <ac:chgData name="Paul Frame" userId="ded3f5c5-00e7-408d-9358-fc292cfa5078" providerId="ADAL" clId="{429FF890-3E38-42D9-B0E3-A5C5004290F4}" dt="2020-12-15T22:58:25.693" v="109" actId="165"/>
          <ac:spMkLst>
            <pc:docMk/>
            <pc:sldMk cId="3711777053" sldId="263"/>
            <ac:spMk id="59" creationId="{C9EE036A-903F-714C-858D-197D900E51A9}"/>
          </ac:spMkLst>
        </pc:spChg>
        <pc:spChg chg="mod topLvl">
          <ac:chgData name="Paul Frame" userId="ded3f5c5-00e7-408d-9358-fc292cfa5078" providerId="ADAL" clId="{429FF890-3E38-42D9-B0E3-A5C5004290F4}" dt="2020-12-15T22:58:25.693" v="109" actId="165"/>
          <ac:spMkLst>
            <pc:docMk/>
            <pc:sldMk cId="3711777053" sldId="263"/>
            <ac:spMk id="60" creationId="{E18E6398-6DA6-DB44-93F7-BB1423281FC1}"/>
          </ac:spMkLst>
        </pc:spChg>
        <pc:spChg chg="mod topLvl">
          <ac:chgData name="Paul Frame" userId="ded3f5c5-00e7-408d-9358-fc292cfa5078" providerId="ADAL" clId="{429FF890-3E38-42D9-B0E3-A5C5004290F4}" dt="2020-12-15T22:59:36.705" v="111" actId="207"/>
          <ac:spMkLst>
            <pc:docMk/>
            <pc:sldMk cId="3711777053" sldId="263"/>
            <ac:spMk id="61" creationId="{D918C401-307A-CC46-BB2D-0413995AF13A}"/>
          </ac:spMkLst>
        </pc:spChg>
        <pc:spChg chg="mod topLvl">
          <ac:chgData name="Paul Frame" userId="ded3f5c5-00e7-408d-9358-fc292cfa5078" providerId="ADAL" clId="{429FF890-3E38-42D9-B0E3-A5C5004290F4}" dt="2020-12-15T22:58:25.693" v="109" actId="165"/>
          <ac:spMkLst>
            <pc:docMk/>
            <pc:sldMk cId="3711777053" sldId="263"/>
            <ac:spMk id="62" creationId="{783CB81B-81B5-A743-9927-D922F01E18EB}"/>
          </ac:spMkLst>
        </pc:spChg>
        <pc:spChg chg="mod topLvl">
          <ac:chgData name="Paul Frame" userId="ded3f5c5-00e7-408d-9358-fc292cfa5078" providerId="ADAL" clId="{429FF890-3E38-42D9-B0E3-A5C5004290F4}" dt="2020-12-15T22:59:36.705" v="111" actId="207"/>
          <ac:spMkLst>
            <pc:docMk/>
            <pc:sldMk cId="3711777053" sldId="263"/>
            <ac:spMk id="63" creationId="{3F9F73A8-FFB4-4F4C-A4EF-58FA6E86871D}"/>
          </ac:spMkLst>
        </pc:spChg>
        <pc:spChg chg="mod topLvl">
          <ac:chgData name="Paul Frame" userId="ded3f5c5-00e7-408d-9358-fc292cfa5078" providerId="ADAL" clId="{429FF890-3E38-42D9-B0E3-A5C5004290F4}" dt="2020-12-15T22:58:25.693" v="109" actId="165"/>
          <ac:spMkLst>
            <pc:docMk/>
            <pc:sldMk cId="3711777053" sldId="263"/>
            <ac:spMk id="64" creationId="{F8A4314A-C84A-094D-9412-D37478DD9699}"/>
          </ac:spMkLst>
        </pc:spChg>
        <pc:spChg chg="mod topLvl">
          <ac:chgData name="Paul Frame" userId="ded3f5c5-00e7-408d-9358-fc292cfa5078" providerId="ADAL" clId="{429FF890-3E38-42D9-B0E3-A5C5004290F4}" dt="2020-12-15T22:58:25.693" v="109" actId="165"/>
          <ac:spMkLst>
            <pc:docMk/>
            <pc:sldMk cId="3711777053" sldId="263"/>
            <ac:spMk id="65" creationId="{3F6D88AA-D8EE-9A43-8489-D895F1BECC23}"/>
          </ac:spMkLst>
        </pc:spChg>
        <pc:spChg chg="mod topLvl">
          <ac:chgData name="Paul Frame" userId="ded3f5c5-00e7-408d-9358-fc292cfa5078" providerId="ADAL" clId="{429FF890-3E38-42D9-B0E3-A5C5004290F4}" dt="2020-12-15T22:59:36.705" v="111" actId="207"/>
          <ac:spMkLst>
            <pc:docMk/>
            <pc:sldMk cId="3711777053" sldId="263"/>
            <ac:spMk id="66" creationId="{435240B5-F93C-2E48-AEDD-34D2931E04C3}"/>
          </ac:spMkLst>
        </pc:spChg>
        <pc:spChg chg="mod topLvl">
          <ac:chgData name="Paul Frame" userId="ded3f5c5-00e7-408d-9358-fc292cfa5078" providerId="ADAL" clId="{429FF890-3E38-42D9-B0E3-A5C5004290F4}" dt="2020-12-15T22:58:25.693" v="109" actId="165"/>
          <ac:spMkLst>
            <pc:docMk/>
            <pc:sldMk cId="3711777053" sldId="263"/>
            <ac:spMk id="67" creationId="{318FC5DF-4BB0-094D-9F9D-DBB785F2F9F8}"/>
          </ac:spMkLst>
        </pc:spChg>
        <pc:spChg chg="mod topLvl">
          <ac:chgData name="Paul Frame" userId="ded3f5c5-00e7-408d-9358-fc292cfa5078" providerId="ADAL" clId="{429FF890-3E38-42D9-B0E3-A5C5004290F4}" dt="2020-12-15T22:58:25.693" v="109" actId="165"/>
          <ac:spMkLst>
            <pc:docMk/>
            <pc:sldMk cId="3711777053" sldId="263"/>
            <ac:spMk id="68" creationId="{743DBDD6-6EFB-5D49-B596-86593432151D}"/>
          </ac:spMkLst>
        </pc:spChg>
        <pc:spChg chg="mod topLvl">
          <ac:chgData name="Paul Frame" userId="ded3f5c5-00e7-408d-9358-fc292cfa5078" providerId="ADAL" clId="{429FF890-3E38-42D9-B0E3-A5C5004290F4}" dt="2020-12-15T22:58:25.693" v="109" actId="165"/>
          <ac:spMkLst>
            <pc:docMk/>
            <pc:sldMk cId="3711777053" sldId="263"/>
            <ac:spMk id="69" creationId="{5EBDD32B-3A70-3B46-9F61-983207FD6204}"/>
          </ac:spMkLst>
        </pc:spChg>
        <pc:spChg chg="mod topLvl">
          <ac:chgData name="Paul Frame" userId="ded3f5c5-00e7-408d-9358-fc292cfa5078" providerId="ADAL" clId="{429FF890-3E38-42D9-B0E3-A5C5004290F4}" dt="2020-12-15T22:59:36.705" v="111" actId="207"/>
          <ac:spMkLst>
            <pc:docMk/>
            <pc:sldMk cId="3711777053" sldId="263"/>
            <ac:spMk id="70" creationId="{E97A3E0F-8695-214A-AFB7-3255F46DCD01}"/>
          </ac:spMkLst>
        </pc:spChg>
        <pc:spChg chg="mod topLvl">
          <ac:chgData name="Paul Frame" userId="ded3f5c5-00e7-408d-9358-fc292cfa5078" providerId="ADAL" clId="{429FF890-3E38-42D9-B0E3-A5C5004290F4}" dt="2020-12-15T22:58:25.693" v="109" actId="165"/>
          <ac:spMkLst>
            <pc:docMk/>
            <pc:sldMk cId="3711777053" sldId="263"/>
            <ac:spMk id="71" creationId="{EA8CBFC5-BB5F-AE4F-9364-F51C13ABEBD1}"/>
          </ac:spMkLst>
        </pc:spChg>
        <pc:spChg chg="mod topLvl">
          <ac:chgData name="Paul Frame" userId="ded3f5c5-00e7-408d-9358-fc292cfa5078" providerId="ADAL" clId="{429FF890-3E38-42D9-B0E3-A5C5004290F4}" dt="2020-12-15T22:58:25.693" v="109" actId="165"/>
          <ac:spMkLst>
            <pc:docMk/>
            <pc:sldMk cId="3711777053" sldId="263"/>
            <ac:spMk id="72" creationId="{C28AE799-2689-0E40-8CC1-788A42AE386F}"/>
          </ac:spMkLst>
        </pc:spChg>
        <pc:spChg chg="mod topLvl">
          <ac:chgData name="Paul Frame" userId="ded3f5c5-00e7-408d-9358-fc292cfa5078" providerId="ADAL" clId="{429FF890-3E38-42D9-B0E3-A5C5004290F4}" dt="2020-12-15T22:58:25.693" v="109" actId="165"/>
          <ac:spMkLst>
            <pc:docMk/>
            <pc:sldMk cId="3711777053" sldId="263"/>
            <ac:spMk id="73" creationId="{A5274FF1-749D-AA45-BC4A-F316CD72B985}"/>
          </ac:spMkLst>
        </pc:spChg>
        <pc:spChg chg="mod topLvl">
          <ac:chgData name="Paul Frame" userId="ded3f5c5-00e7-408d-9358-fc292cfa5078" providerId="ADAL" clId="{429FF890-3E38-42D9-B0E3-A5C5004290F4}" dt="2020-12-15T22:59:36.705" v="111" actId="207"/>
          <ac:spMkLst>
            <pc:docMk/>
            <pc:sldMk cId="3711777053" sldId="263"/>
            <ac:spMk id="74" creationId="{6741953F-F22A-2F4F-8552-EEC0E0FCE291}"/>
          </ac:spMkLst>
        </pc:spChg>
        <pc:spChg chg="mod topLvl">
          <ac:chgData name="Paul Frame" userId="ded3f5c5-00e7-408d-9358-fc292cfa5078" providerId="ADAL" clId="{429FF890-3E38-42D9-B0E3-A5C5004290F4}" dt="2020-12-15T22:59:36.705" v="111" actId="207"/>
          <ac:spMkLst>
            <pc:docMk/>
            <pc:sldMk cId="3711777053" sldId="263"/>
            <ac:spMk id="75" creationId="{83892A3F-7464-7144-B377-6DEDA88D4E98}"/>
          </ac:spMkLst>
        </pc:spChg>
        <pc:spChg chg="mod topLvl">
          <ac:chgData name="Paul Frame" userId="ded3f5c5-00e7-408d-9358-fc292cfa5078" providerId="ADAL" clId="{429FF890-3E38-42D9-B0E3-A5C5004290F4}" dt="2020-12-15T22:59:36.705" v="111" actId="207"/>
          <ac:spMkLst>
            <pc:docMk/>
            <pc:sldMk cId="3711777053" sldId="263"/>
            <ac:spMk id="76" creationId="{9850024C-6703-3D4B-8129-705458CE4F0E}"/>
          </ac:spMkLst>
        </pc:spChg>
        <pc:spChg chg="mod">
          <ac:chgData name="Paul Frame" userId="ded3f5c5-00e7-408d-9358-fc292cfa5078" providerId="ADAL" clId="{429FF890-3E38-42D9-B0E3-A5C5004290F4}" dt="2020-12-15T22:51:47.231" v="96" actId="20577"/>
          <ac:spMkLst>
            <pc:docMk/>
            <pc:sldMk cId="3711777053" sldId="263"/>
            <ac:spMk id="77" creationId="{A89257B3-D566-9343-9D4D-8E521F725B26}"/>
          </ac:spMkLst>
        </pc:spChg>
        <pc:spChg chg="mod topLvl">
          <ac:chgData name="Paul Frame" userId="ded3f5c5-00e7-408d-9358-fc292cfa5078" providerId="ADAL" clId="{429FF890-3E38-42D9-B0E3-A5C5004290F4}" dt="2020-12-15T23:01:01.259" v="114" actId="207"/>
          <ac:spMkLst>
            <pc:docMk/>
            <pc:sldMk cId="3711777053" sldId="263"/>
            <ac:spMk id="82" creationId="{CF177653-FE74-1846-A4CF-3AF1D98796F7}"/>
          </ac:spMkLst>
        </pc:spChg>
        <pc:spChg chg="mod topLvl">
          <ac:chgData name="Paul Frame" userId="ded3f5c5-00e7-408d-9358-fc292cfa5078" providerId="ADAL" clId="{429FF890-3E38-42D9-B0E3-A5C5004290F4}" dt="2020-12-15T22:58:55.318" v="110" actId="207"/>
          <ac:spMkLst>
            <pc:docMk/>
            <pc:sldMk cId="3711777053" sldId="263"/>
            <ac:spMk id="83" creationId="{BB231FC4-BE7E-104E-BCC9-6DC1ECACEAF2}"/>
          </ac:spMkLst>
        </pc:spChg>
        <pc:spChg chg="mod topLvl">
          <ac:chgData name="Paul Frame" userId="ded3f5c5-00e7-408d-9358-fc292cfa5078" providerId="ADAL" clId="{429FF890-3E38-42D9-B0E3-A5C5004290F4}" dt="2020-12-15T22:58:20.024" v="108" actId="165"/>
          <ac:spMkLst>
            <pc:docMk/>
            <pc:sldMk cId="3711777053" sldId="263"/>
            <ac:spMk id="84" creationId="{8CDA7F7A-D178-DB4D-A195-F32F6C8DC44B}"/>
          </ac:spMkLst>
        </pc:spChg>
        <pc:spChg chg="mod topLvl">
          <ac:chgData name="Paul Frame" userId="ded3f5c5-00e7-408d-9358-fc292cfa5078" providerId="ADAL" clId="{429FF890-3E38-42D9-B0E3-A5C5004290F4}" dt="2020-12-15T22:58:20.024" v="108" actId="165"/>
          <ac:spMkLst>
            <pc:docMk/>
            <pc:sldMk cId="3711777053" sldId="263"/>
            <ac:spMk id="85" creationId="{10278F0B-AD28-FC42-8757-C886E11BBB29}"/>
          </ac:spMkLst>
        </pc:spChg>
        <pc:spChg chg="mod topLvl">
          <ac:chgData name="Paul Frame" userId="ded3f5c5-00e7-408d-9358-fc292cfa5078" providerId="ADAL" clId="{429FF890-3E38-42D9-B0E3-A5C5004290F4}" dt="2020-12-15T22:58:20.024" v="108" actId="165"/>
          <ac:spMkLst>
            <pc:docMk/>
            <pc:sldMk cId="3711777053" sldId="263"/>
            <ac:spMk id="86" creationId="{9B74F071-E045-6C47-ABD6-667270711030}"/>
          </ac:spMkLst>
        </pc:spChg>
        <pc:spChg chg="mod topLvl">
          <ac:chgData name="Paul Frame" userId="ded3f5c5-00e7-408d-9358-fc292cfa5078" providerId="ADAL" clId="{429FF890-3E38-42D9-B0E3-A5C5004290F4}" dt="2020-12-15T22:58:20.024" v="108" actId="165"/>
          <ac:spMkLst>
            <pc:docMk/>
            <pc:sldMk cId="3711777053" sldId="263"/>
            <ac:spMk id="87" creationId="{ABE227E5-3A00-F04E-A68D-9726BA4AA3AF}"/>
          </ac:spMkLst>
        </pc:spChg>
        <pc:grpChg chg="del">
          <ac:chgData name="Paul Frame" userId="ded3f5c5-00e7-408d-9358-fc292cfa5078" providerId="ADAL" clId="{429FF890-3E38-42D9-B0E3-A5C5004290F4}" dt="2020-12-15T22:58:25.693" v="109" actId="165"/>
          <ac:grpSpMkLst>
            <pc:docMk/>
            <pc:sldMk cId="3711777053" sldId="263"/>
            <ac:grpSpMk id="23" creationId="{53B67613-C9E6-044B-A751-09F02E132F0D}"/>
          </ac:grpSpMkLst>
        </pc:grpChg>
        <pc:grpChg chg="del">
          <ac:chgData name="Paul Frame" userId="ded3f5c5-00e7-408d-9358-fc292cfa5078" providerId="ADAL" clId="{429FF890-3E38-42D9-B0E3-A5C5004290F4}" dt="2020-12-15T22:58:20.024" v="108" actId="165"/>
          <ac:grpSpMkLst>
            <pc:docMk/>
            <pc:sldMk cId="3711777053" sldId="263"/>
            <ac:grpSpMk id="88" creationId="{4AE1CBE7-FAA9-A349-826E-A1F02A247740}"/>
          </ac:grpSpMkLst>
        </pc:grpChg>
      </pc:sldChg>
      <pc:sldChg chg="modSp">
        <pc:chgData name="Paul Frame" userId="ded3f5c5-00e7-408d-9358-fc292cfa5078" providerId="ADAL" clId="{429FF890-3E38-42D9-B0E3-A5C5004290F4}" dt="2020-12-15T22:46:07.933" v="6" actId="20577"/>
        <pc:sldMkLst>
          <pc:docMk/>
          <pc:sldMk cId="4105981689" sldId="3558"/>
        </pc:sldMkLst>
        <pc:spChg chg="mod">
          <ac:chgData name="Paul Frame" userId="ded3f5c5-00e7-408d-9358-fc292cfa5078" providerId="ADAL" clId="{429FF890-3E38-42D9-B0E3-A5C5004290F4}" dt="2020-12-15T22:46:01.662" v="5" actId="20577"/>
          <ac:spMkLst>
            <pc:docMk/>
            <pc:sldMk cId="4105981689" sldId="3558"/>
            <ac:spMk id="37" creationId="{5BE359B6-2660-40E4-AFD5-9A5E4EC2A515}"/>
          </ac:spMkLst>
        </pc:spChg>
        <pc:spChg chg="mod">
          <ac:chgData name="Paul Frame" userId="ded3f5c5-00e7-408d-9358-fc292cfa5078" providerId="ADAL" clId="{429FF890-3E38-42D9-B0E3-A5C5004290F4}" dt="2020-12-15T22:46:07.933" v="6" actId="20577"/>
          <ac:spMkLst>
            <pc:docMk/>
            <pc:sldMk cId="4105981689" sldId="3558"/>
            <ac:spMk id="64" creationId="{42C55EB8-2E0C-C04F-84AE-2E6C3404F881}"/>
          </ac:spMkLst>
        </pc:spChg>
      </pc:sldChg>
      <pc:sldChg chg="modSp">
        <pc:chgData name="Paul Frame" userId="ded3f5c5-00e7-408d-9358-fc292cfa5078" providerId="ADAL" clId="{429FF890-3E38-42D9-B0E3-A5C5004290F4}" dt="2020-12-15T23:16:33.949" v="220" actId="114"/>
        <pc:sldMkLst>
          <pc:docMk/>
          <pc:sldMk cId="2612884476" sldId="3559"/>
        </pc:sldMkLst>
        <pc:spChg chg="mod">
          <ac:chgData name="Paul Frame" userId="ded3f5c5-00e7-408d-9358-fc292cfa5078" providerId="ADAL" clId="{429FF890-3E38-42D9-B0E3-A5C5004290F4}" dt="2020-12-15T22:51:23.087" v="88" actId="20577"/>
          <ac:spMkLst>
            <pc:docMk/>
            <pc:sldMk cId="2612884476" sldId="3559"/>
            <ac:spMk id="7" creationId="{95C2B9DA-68FC-9F49-959B-8AD4D817138C}"/>
          </ac:spMkLst>
        </pc:spChg>
        <pc:spChg chg="mod">
          <ac:chgData name="Paul Frame" userId="ded3f5c5-00e7-408d-9358-fc292cfa5078" providerId="ADAL" clId="{429FF890-3E38-42D9-B0E3-A5C5004290F4}" dt="2020-12-15T23:16:33.949" v="220" actId="114"/>
          <ac:spMkLst>
            <pc:docMk/>
            <pc:sldMk cId="2612884476" sldId="3559"/>
            <ac:spMk id="14" creationId="{12E7CDA9-4E80-6145-92C9-B3922F6F2886}"/>
          </ac:spMkLst>
        </pc:spChg>
        <pc:graphicFrameChg chg="mod">
          <ac:chgData name="Paul Frame" userId="ded3f5c5-00e7-408d-9358-fc292cfa5078" providerId="ADAL" clId="{429FF890-3E38-42D9-B0E3-A5C5004290F4}" dt="2020-12-15T22:53:01.419" v="107"/>
          <ac:graphicFrameMkLst>
            <pc:docMk/>
            <pc:sldMk cId="2612884476" sldId="3559"/>
            <ac:graphicFrameMk id="6" creationId="{00000000-0000-0000-0000-000000000000}"/>
          </ac:graphicFrameMkLst>
        </pc:graphicFrameChg>
      </pc:sldChg>
      <pc:sldMasterChg chg="modSldLayout">
        <pc:chgData name="Paul Frame" userId="ded3f5c5-00e7-408d-9358-fc292cfa5078" providerId="ADAL" clId="{429FF890-3E38-42D9-B0E3-A5C5004290F4}" dt="2020-12-15T22:19:12.933" v="1" actId="20577"/>
        <pc:sldMasterMkLst>
          <pc:docMk/>
          <pc:sldMasterMk cId="1241911007" sldId="2147483680"/>
        </pc:sldMasterMkLst>
        <pc:sldLayoutChg chg="modSp">
          <pc:chgData name="Paul Frame" userId="ded3f5c5-00e7-408d-9358-fc292cfa5078" providerId="ADAL" clId="{429FF890-3E38-42D9-B0E3-A5C5004290F4}" dt="2020-12-15T22:19:12.933" v="1" actId="20577"/>
          <pc:sldLayoutMkLst>
            <pc:docMk/>
            <pc:sldMasterMk cId="1241911007" sldId="2147483680"/>
            <pc:sldLayoutMk cId="1729242278" sldId="2147483725"/>
          </pc:sldLayoutMkLst>
          <pc:spChg chg="mod">
            <ac:chgData name="Paul Frame" userId="ded3f5c5-00e7-408d-9358-fc292cfa5078" providerId="ADAL" clId="{429FF890-3E38-42D9-B0E3-A5C5004290F4}" dt="2020-12-15T22:19:12.933" v="1" actId="20577"/>
            <ac:spMkLst>
              <pc:docMk/>
              <pc:sldMasterMk cId="1241911007" sldId="2147483680"/>
              <pc:sldLayoutMk cId="1729242278" sldId="2147483725"/>
              <ac:spMk id="2" creationId="{C7D7AD9D-B20B-B141-92D3-D43E062830B8}"/>
            </ac:spMkLst>
          </pc:sp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0114087755971E-2"/>
          <c:y val="0"/>
          <c:w val="0.8545797490069369"/>
          <c:h val="0.72500227131967532"/>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0-E280-654F-A219-E60711EB7DBA}"/>
              </c:ext>
            </c:extLst>
          </c:dPt>
          <c:dLbls>
            <c:dLbl>
              <c:idx val="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4061074049022671"/>
                      <c:h val="0.34209224341707434"/>
                    </c:manualLayout>
                  </c15:layout>
                </c:ext>
                <c:ext xmlns:c16="http://schemas.microsoft.com/office/drawing/2014/chart" uri="{C3380CC4-5D6E-409C-BE32-E72D297353CC}">
                  <c16:uniqueId val="{00000000-E280-654F-A219-E60711EB7DB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1"/>
                <c:pt idx="0">
                  <c:v>Maternal deaths during pregnancy</c:v>
                </c:pt>
              </c:strCache>
            </c:strRef>
          </c:cat>
          <c:val>
            <c:numRef>
              <c:f>Sheet1!$B$2:$B$4</c:f>
              <c:numCache>
                <c:formatCode>0%</c:formatCode>
                <c:ptCount val="1"/>
                <c:pt idx="0">
                  <c:v>0.30499999999999999</c:v>
                </c:pt>
              </c:numCache>
            </c:numRef>
          </c:val>
          <c:extLst>
            <c:ext xmlns:c16="http://schemas.microsoft.com/office/drawing/2014/chart" uri="{C3380CC4-5D6E-409C-BE32-E72D297353CC}">
              <c16:uniqueId val="{00000000-2F3F-6347-B294-662BD9C13FCA}"/>
            </c:ext>
          </c:extLst>
        </c:ser>
        <c:dLbls>
          <c:dLblPos val="inEnd"/>
          <c:showLegendKey val="0"/>
          <c:showVal val="1"/>
          <c:showCatName val="0"/>
          <c:showSerName val="0"/>
          <c:showPercent val="0"/>
          <c:showBubbleSize val="0"/>
        </c:dLbls>
        <c:gapWidth val="80"/>
        <c:overlap val="-100"/>
        <c:axId val="450150911"/>
        <c:axId val="450410719"/>
      </c:barChart>
      <c:catAx>
        <c:axId val="450150911"/>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50410719"/>
        <c:crosses val="autoZero"/>
        <c:auto val="1"/>
        <c:lblAlgn val="ctr"/>
        <c:lblOffset val="100"/>
        <c:noMultiLvlLbl val="0"/>
      </c:catAx>
      <c:valAx>
        <c:axId val="450410719"/>
        <c:scaling>
          <c:orientation val="minMax"/>
          <c:max val="0.60000000000000009"/>
          <c:min val="0"/>
        </c:scaling>
        <c:delete val="1"/>
        <c:axPos val="l"/>
        <c:numFmt formatCode="0%" sourceLinked="1"/>
        <c:majorTickMark val="out"/>
        <c:minorTickMark val="none"/>
        <c:tickLblPos val="nextTo"/>
        <c:crossAx val="4501509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696649029982384E-3"/>
          <c:y val="3.0397239921911515E-2"/>
          <c:w val="0.99626891083059066"/>
          <c:h val="0.89812743856970012"/>
        </c:manualLayout>
      </c:layout>
      <c:barChart>
        <c:barDir val="col"/>
        <c:grouping val="clustered"/>
        <c:varyColors val="0"/>
        <c:ser>
          <c:idx val="0"/>
          <c:order val="0"/>
          <c:tx>
            <c:strRef>
              <c:f>Sheet1!$B$1</c:f>
              <c:strCache>
                <c:ptCount val="1"/>
                <c:pt idx="0">
                  <c:v>Mental health condition</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Sheet1!$B$2:$B$4</c:f>
              <c:numCache>
                <c:formatCode>0</c:formatCode>
                <c:ptCount val="3"/>
                <c:pt idx="0">
                  <c:v>6.6</c:v>
                </c:pt>
                <c:pt idx="1">
                  <c:v>4.0999999999999996</c:v>
                </c:pt>
                <c:pt idx="2">
                  <c:v>16.2</c:v>
                </c:pt>
              </c:numCache>
            </c:numRef>
          </c:val>
          <c:extLst>
            <c:ext xmlns:c16="http://schemas.microsoft.com/office/drawing/2014/chart" uri="{C3380CC4-5D6E-409C-BE32-E72D297353CC}">
              <c16:uniqueId val="{00000000-9088-4648-A72D-A4FA9CE7DE73}"/>
            </c:ext>
          </c:extLst>
        </c:ser>
        <c:ser>
          <c:idx val="1"/>
          <c:order val="1"/>
          <c:tx>
            <c:strRef>
              <c:f>Sheet1!$C$1</c:f>
              <c:strCache>
                <c:ptCount val="1"/>
                <c:pt idx="0">
                  <c:v>High blood pressure/seizures</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Sheet1!$C$2:$C$4</c:f>
              <c:numCache>
                <c:formatCode>0</c:formatCode>
                <c:ptCount val="3"/>
                <c:pt idx="0">
                  <c:v>6.6</c:v>
                </c:pt>
                <c:pt idx="1">
                  <c:v>9.3000000000000007</c:v>
                </c:pt>
                <c:pt idx="2">
                  <c:v>5.4</c:v>
                </c:pt>
              </c:numCache>
            </c:numRef>
          </c:val>
          <c:extLst>
            <c:ext xmlns:c16="http://schemas.microsoft.com/office/drawing/2014/chart" uri="{C3380CC4-5D6E-409C-BE32-E72D297353CC}">
              <c16:uniqueId val="{00000001-9088-4648-A72D-A4FA9CE7DE73}"/>
            </c:ext>
          </c:extLst>
        </c:ser>
        <c:ser>
          <c:idx val="2"/>
          <c:order val="2"/>
          <c:tx>
            <c:strRef>
              <c:f>Sheet1!$D$1</c:f>
              <c:strCache>
                <c:ptCount val="1"/>
                <c:pt idx="0">
                  <c:v>Embolism</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Sheet1!$D$2:$D$4</c:f>
              <c:numCache>
                <c:formatCode>0</c:formatCode>
                <c:ptCount val="3"/>
                <c:pt idx="0">
                  <c:v>9.1999999999999993</c:v>
                </c:pt>
                <c:pt idx="1">
                  <c:v>6.2</c:v>
                </c:pt>
                <c:pt idx="2">
                  <c:v>10.8</c:v>
                </c:pt>
              </c:numCache>
            </c:numRef>
          </c:val>
          <c:extLst>
            <c:ext xmlns:c16="http://schemas.microsoft.com/office/drawing/2014/chart" uri="{C3380CC4-5D6E-409C-BE32-E72D297353CC}">
              <c16:uniqueId val="{00000002-9088-4648-A72D-A4FA9CE7DE73}"/>
            </c:ext>
          </c:extLst>
        </c:ser>
        <c:ser>
          <c:idx val="3"/>
          <c:order val="3"/>
          <c:tx>
            <c:strRef>
              <c:f>Sheet1!$E$1</c:f>
              <c:strCache>
                <c:ptCount val="1"/>
                <c:pt idx="0">
                  <c:v>Heart muscle disease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Sheet1!$E$2:$E$4</c:f>
              <c:numCache>
                <c:formatCode>0</c:formatCode>
                <c:ptCount val="3"/>
                <c:pt idx="0">
                  <c:v>5.3</c:v>
                </c:pt>
                <c:pt idx="1">
                  <c:v>7.2</c:v>
                </c:pt>
                <c:pt idx="2">
                  <c:v>32.4</c:v>
                </c:pt>
              </c:numCache>
            </c:numRef>
          </c:val>
          <c:extLst>
            <c:ext xmlns:c16="http://schemas.microsoft.com/office/drawing/2014/chart" uri="{C3380CC4-5D6E-409C-BE32-E72D297353CC}">
              <c16:uniqueId val="{00000003-9088-4648-A72D-A4FA9CE7DE73}"/>
            </c:ext>
          </c:extLst>
        </c:ser>
        <c:ser>
          <c:idx val="4"/>
          <c:order val="4"/>
          <c:tx>
            <c:strRef>
              <c:f>Sheet1!$F$1</c:f>
              <c:strCache>
                <c:ptCount val="1"/>
                <c:pt idx="0">
                  <c:v>Infection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Sheet1!$F$2:$F$4</c:f>
              <c:numCache>
                <c:formatCode>0</c:formatCode>
                <c:ptCount val="3"/>
                <c:pt idx="0">
                  <c:v>2.6</c:v>
                </c:pt>
                <c:pt idx="1">
                  <c:v>21.7</c:v>
                </c:pt>
                <c:pt idx="2">
                  <c:v>0</c:v>
                </c:pt>
              </c:numCache>
            </c:numRef>
          </c:val>
          <c:extLst>
            <c:ext xmlns:c16="http://schemas.microsoft.com/office/drawing/2014/chart" uri="{C3380CC4-5D6E-409C-BE32-E72D297353CC}">
              <c16:uniqueId val="{00000004-9088-4648-A72D-A4FA9CE7DE73}"/>
            </c:ext>
          </c:extLst>
        </c:ser>
        <c:ser>
          <c:idx val="5"/>
          <c:order val="5"/>
          <c:tx>
            <c:strRef>
              <c:f>Sheet1!$G$1</c:f>
              <c:strCache>
                <c:ptCount val="1"/>
                <c:pt idx="0">
                  <c:v>Other heart conditions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Sheet1!$G$2:$G$4</c:f>
              <c:numCache>
                <c:formatCode>0</c:formatCode>
                <c:ptCount val="3"/>
                <c:pt idx="0">
                  <c:v>19.7</c:v>
                </c:pt>
                <c:pt idx="1">
                  <c:v>12.4</c:v>
                </c:pt>
                <c:pt idx="2">
                  <c:v>2.7</c:v>
                </c:pt>
              </c:numCache>
            </c:numRef>
          </c:val>
          <c:extLst>
            <c:ext xmlns:c16="http://schemas.microsoft.com/office/drawing/2014/chart" uri="{C3380CC4-5D6E-409C-BE32-E72D297353CC}">
              <c16:uniqueId val="{00000005-9088-4648-A72D-A4FA9CE7DE73}"/>
            </c:ext>
          </c:extLst>
        </c:ser>
        <c:ser>
          <c:idx val="6"/>
          <c:order val="6"/>
          <c:tx>
            <c:strRef>
              <c:f>Sheet1!$H$1</c:f>
              <c:strCache>
                <c:ptCount val="1"/>
                <c:pt idx="0">
                  <c:v>Severe bleeding</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Pregnant</c:v>
                </c:pt>
                <c:pt idx="1">
                  <c:v>Within 42 days</c:v>
                </c:pt>
                <c:pt idx="2">
                  <c:v>43 days to one year</c:v>
                </c:pt>
              </c:strCache>
            </c:strRef>
          </c:cat>
          <c:val>
            <c:numRef>
              <c:f>Sheet1!$H$2:$H$4</c:f>
              <c:numCache>
                <c:formatCode>0</c:formatCode>
                <c:ptCount val="3"/>
                <c:pt idx="0">
                  <c:v>19.7</c:v>
                </c:pt>
                <c:pt idx="1">
                  <c:v>12.4</c:v>
                </c:pt>
                <c:pt idx="2">
                  <c:v>2.7</c:v>
                </c:pt>
              </c:numCache>
            </c:numRef>
          </c:val>
          <c:extLst>
            <c:ext xmlns:c16="http://schemas.microsoft.com/office/drawing/2014/chart" uri="{C3380CC4-5D6E-409C-BE32-E72D297353CC}">
              <c16:uniqueId val="{00000006-9088-4648-A72D-A4FA9CE7DE73}"/>
            </c:ext>
          </c:extLst>
        </c:ser>
        <c:dLbls>
          <c:showLegendKey val="0"/>
          <c:showVal val="0"/>
          <c:showCatName val="0"/>
          <c:showSerName val="0"/>
          <c:showPercent val="0"/>
          <c:showBubbleSize val="0"/>
        </c:dLbls>
        <c:gapWidth val="100"/>
        <c:axId val="818999984"/>
        <c:axId val="818996848"/>
      </c:barChart>
      <c:catAx>
        <c:axId val="818999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818996848"/>
        <c:crosses val="autoZero"/>
        <c:auto val="1"/>
        <c:lblAlgn val="ctr"/>
        <c:lblOffset val="100"/>
        <c:noMultiLvlLbl val="0"/>
      </c:catAx>
      <c:valAx>
        <c:axId val="818996848"/>
        <c:scaling>
          <c:orientation val="minMax"/>
        </c:scaling>
        <c:delete val="1"/>
        <c:axPos val="l"/>
        <c:numFmt formatCode="0" sourceLinked="1"/>
        <c:majorTickMark val="none"/>
        <c:minorTickMark val="none"/>
        <c:tickLblPos val="nextTo"/>
        <c:crossAx val="818999984"/>
        <c:crosses val="autoZero"/>
        <c:crossBetween val="between"/>
      </c:valAx>
      <c:spPr>
        <a:noFill/>
        <a:ln w="25400">
          <a:noFill/>
        </a:ln>
        <a:effectLst/>
      </c:spPr>
    </c:plotArea>
    <c:legend>
      <c:legendPos val="r"/>
      <c:layout>
        <c:manualLayout>
          <c:xMode val="edge"/>
          <c:yMode val="edge"/>
          <c:x val="4.3885033976007928E-3"/>
          <c:y val="1.4409193501315538E-2"/>
          <c:w val="0.28996767459913664"/>
          <c:h val="0.3249595327275916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0114087755971E-2"/>
          <c:y val="0"/>
          <c:w val="0.8545797490069369"/>
          <c:h val="0.72500227131967532"/>
        </c:manualLayout>
      </c:layout>
      <c:barChart>
        <c:barDir val="col"/>
        <c:grouping val="clustered"/>
        <c:varyColors val="0"/>
        <c:ser>
          <c:idx val="0"/>
          <c:order val="0"/>
          <c:tx>
            <c:strRef>
              <c:f>Sheet1!$B$1</c:f>
              <c:strCache>
                <c:ptCount val="1"/>
                <c:pt idx="0">
                  <c:v>Series 1</c:v>
                </c:pt>
              </c:strCache>
            </c:strRef>
          </c:tx>
          <c:spPr>
            <a:solidFill>
              <a:schemeClr val="tx1">
                <a:lumMod val="60000"/>
                <a:lumOff val="40000"/>
              </a:schemeClr>
            </a:solidFill>
            <a:ln>
              <a:noFill/>
            </a:ln>
            <a:effectLst/>
          </c:spPr>
          <c:invertIfNegative val="0"/>
          <c:dPt>
            <c:idx val="0"/>
            <c:invertIfNegative val="0"/>
            <c:bubble3D val="0"/>
            <c:extLst>
              <c:ext xmlns:c16="http://schemas.microsoft.com/office/drawing/2014/chart" uri="{C3380CC4-5D6E-409C-BE32-E72D297353CC}">
                <c16:uniqueId val="{00000000-E280-654F-A219-E60711EB7DBA}"/>
              </c:ext>
            </c:extLst>
          </c:dPt>
          <c:dLbls>
            <c:dLbl>
              <c:idx val="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4061095754319964"/>
                      <c:h val="0.15355783670606982"/>
                    </c:manualLayout>
                  </c15:layout>
                </c:ext>
                <c:ext xmlns:c16="http://schemas.microsoft.com/office/drawing/2014/chart" uri="{C3380CC4-5D6E-409C-BE32-E72D297353CC}">
                  <c16:uniqueId val="{00000000-E280-654F-A219-E60711EB7DB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1"/>
                <c:pt idx="0">
                  <c:v>Postpartum maternal deaths (up to 1 year)</c:v>
                </c:pt>
              </c:strCache>
            </c:strRef>
          </c:cat>
          <c:val>
            <c:numRef>
              <c:f>Sheet1!$B$2:$B$4</c:f>
              <c:numCache>
                <c:formatCode>0%</c:formatCode>
                <c:ptCount val="1"/>
                <c:pt idx="0">
                  <c:v>0.52</c:v>
                </c:pt>
              </c:numCache>
            </c:numRef>
          </c:val>
          <c:extLst>
            <c:ext xmlns:c16="http://schemas.microsoft.com/office/drawing/2014/chart" uri="{C3380CC4-5D6E-409C-BE32-E72D297353CC}">
              <c16:uniqueId val="{00000000-2F3F-6347-B294-662BD9C13FCA}"/>
            </c:ext>
          </c:extLst>
        </c:ser>
        <c:dLbls>
          <c:dLblPos val="inEnd"/>
          <c:showLegendKey val="0"/>
          <c:showVal val="1"/>
          <c:showCatName val="0"/>
          <c:showSerName val="0"/>
          <c:showPercent val="0"/>
          <c:showBubbleSize val="0"/>
        </c:dLbls>
        <c:gapWidth val="80"/>
        <c:overlap val="-100"/>
        <c:axId val="450150911"/>
        <c:axId val="450410719"/>
      </c:barChart>
      <c:catAx>
        <c:axId val="450150911"/>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50410719"/>
        <c:crosses val="autoZero"/>
        <c:auto val="1"/>
        <c:lblAlgn val="ctr"/>
        <c:lblOffset val="100"/>
        <c:noMultiLvlLbl val="0"/>
      </c:catAx>
      <c:valAx>
        <c:axId val="450410719"/>
        <c:scaling>
          <c:orientation val="minMax"/>
          <c:max val="0.60000000000000009"/>
          <c:min val="0"/>
        </c:scaling>
        <c:delete val="1"/>
        <c:axPos val="l"/>
        <c:numFmt formatCode="0%" sourceLinked="1"/>
        <c:majorTickMark val="out"/>
        <c:minorTickMark val="none"/>
        <c:tickLblPos val="nextTo"/>
        <c:crossAx val="4501509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0114087755971E-2"/>
          <c:y val="0"/>
          <c:w val="0.8545797490069369"/>
          <c:h val="0.72500227131967532"/>
        </c:manualLayout>
      </c:layout>
      <c:barChart>
        <c:barDir val="col"/>
        <c:grouping val="clustered"/>
        <c:varyColors val="0"/>
        <c:ser>
          <c:idx val="0"/>
          <c:order val="0"/>
          <c:tx>
            <c:strRef>
              <c:f>Sheet1!$B$1</c:f>
              <c:strCache>
                <c:ptCount val="1"/>
                <c:pt idx="0">
                  <c:v>Series 1</c:v>
                </c:pt>
              </c:strCache>
            </c:strRef>
          </c:tx>
          <c:spPr>
            <a:solidFill>
              <a:schemeClr val="accent5"/>
            </a:solidFill>
            <a:ln>
              <a:noFill/>
            </a:ln>
            <a:effectLst/>
          </c:spPr>
          <c:invertIfNegative val="0"/>
          <c:dPt>
            <c:idx val="0"/>
            <c:invertIfNegative val="0"/>
            <c:bubble3D val="0"/>
            <c:extLst>
              <c:ext xmlns:c16="http://schemas.microsoft.com/office/drawing/2014/chart" uri="{C3380CC4-5D6E-409C-BE32-E72D297353CC}">
                <c16:uniqueId val="{00000000-E280-654F-A219-E60711EB7DBA}"/>
              </c:ext>
            </c:extLst>
          </c:dPt>
          <c:dLbls>
            <c:dLbl>
              <c:idx val="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4061095754319964"/>
                      <c:h val="0.15355783670606982"/>
                    </c:manualLayout>
                  </c15:layout>
                </c:ext>
                <c:ext xmlns:c16="http://schemas.microsoft.com/office/drawing/2014/chart" uri="{C3380CC4-5D6E-409C-BE32-E72D297353CC}">
                  <c16:uniqueId val="{00000000-E280-654F-A219-E60711EB7DB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1"/>
                <c:pt idx="0">
                  <c:v>Maternal deaths around time of delivery</c:v>
                </c:pt>
              </c:strCache>
            </c:strRef>
          </c:cat>
          <c:val>
            <c:numRef>
              <c:f>Sheet1!$B$2:$B$4</c:f>
              <c:numCache>
                <c:formatCode>0%</c:formatCode>
                <c:ptCount val="1"/>
                <c:pt idx="0">
                  <c:v>0.16800000000000001</c:v>
                </c:pt>
              </c:numCache>
            </c:numRef>
          </c:val>
          <c:extLst>
            <c:ext xmlns:c16="http://schemas.microsoft.com/office/drawing/2014/chart" uri="{C3380CC4-5D6E-409C-BE32-E72D297353CC}">
              <c16:uniqueId val="{00000000-2F3F-6347-B294-662BD9C13FCA}"/>
            </c:ext>
          </c:extLst>
        </c:ser>
        <c:dLbls>
          <c:dLblPos val="inEnd"/>
          <c:showLegendKey val="0"/>
          <c:showVal val="1"/>
          <c:showCatName val="0"/>
          <c:showSerName val="0"/>
          <c:showPercent val="0"/>
          <c:showBubbleSize val="0"/>
        </c:dLbls>
        <c:gapWidth val="80"/>
        <c:overlap val="-100"/>
        <c:axId val="450150911"/>
        <c:axId val="450410719"/>
      </c:barChart>
      <c:catAx>
        <c:axId val="450150911"/>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50410719"/>
        <c:crosses val="autoZero"/>
        <c:auto val="1"/>
        <c:lblAlgn val="ctr"/>
        <c:lblOffset val="100"/>
        <c:noMultiLvlLbl val="0"/>
      </c:catAx>
      <c:valAx>
        <c:axId val="450410719"/>
        <c:scaling>
          <c:orientation val="minMax"/>
          <c:max val="0.60000000000000009"/>
          <c:min val="0"/>
        </c:scaling>
        <c:delete val="1"/>
        <c:axPos val="l"/>
        <c:numFmt formatCode="0%" sourceLinked="1"/>
        <c:majorTickMark val="out"/>
        <c:minorTickMark val="none"/>
        <c:tickLblPos val="nextTo"/>
        <c:crossAx val="4501509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8395061728398E-2"/>
          <c:y val="4.603353152284536E-2"/>
          <c:w val="0.95036098265494595"/>
          <c:h val="0.85933193089708626"/>
        </c:manualLayout>
      </c:layout>
      <c:lineChart>
        <c:grouping val="standard"/>
        <c:varyColors val="0"/>
        <c:ser>
          <c:idx val="0"/>
          <c:order val="0"/>
          <c:tx>
            <c:strRef>
              <c:f>Sheet1!$B$1</c:f>
              <c:strCache>
                <c:ptCount val="1"/>
                <c:pt idx="0">
                  <c:v>All</c:v>
                </c:pt>
              </c:strCache>
            </c:strRef>
          </c:tx>
          <c:spPr>
            <a:ln w="25400" cap="rnd">
              <a:solidFill>
                <a:schemeClr val="accent2">
                  <a:lumMod val="40000"/>
                  <a:lumOff val="60000"/>
                </a:schemeClr>
              </a:solidFill>
              <a:round/>
            </a:ln>
            <a:effectLst/>
          </c:spPr>
          <c:marker>
            <c:symbol val="none"/>
          </c:marker>
          <c:dPt>
            <c:idx val="75"/>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2-C9CA-2A45-B86F-06FB46513032}"/>
              </c:ext>
            </c:extLst>
          </c:dPt>
          <c:dPt>
            <c:idx val="76"/>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3-C9CA-2A45-B86F-06FB46513032}"/>
              </c:ext>
            </c:extLst>
          </c:dPt>
          <c:dPt>
            <c:idx val="77"/>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4-C9CA-2A45-B86F-06FB46513032}"/>
              </c:ext>
            </c:extLst>
          </c:dPt>
          <c:dPt>
            <c:idx val="78"/>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5-C9CA-2A45-B86F-06FB46513032}"/>
              </c:ext>
            </c:extLst>
          </c:dPt>
          <c:dPt>
            <c:idx val="79"/>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7-C9CA-2A45-B86F-06FB46513032}"/>
              </c:ext>
            </c:extLst>
          </c:dPt>
          <c:dPt>
            <c:idx val="80"/>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6-C9CA-2A45-B86F-06FB46513032}"/>
              </c:ext>
            </c:extLst>
          </c:dPt>
          <c:dPt>
            <c:idx val="81"/>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12-C9CA-2A45-B86F-06FB46513032}"/>
              </c:ext>
            </c:extLst>
          </c:dPt>
          <c:dPt>
            <c:idx val="82"/>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10-C9CA-2A45-B86F-06FB46513032}"/>
              </c:ext>
            </c:extLst>
          </c:dPt>
          <c:dPt>
            <c:idx val="83"/>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11-C9CA-2A45-B86F-06FB46513032}"/>
              </c:ext>
            </c:extLst>
          </c:dPt>
          <c:dPt>
            <c:idx val="84"/>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F-C9CA-2A45-B86F-06FB46513032}"/>
              </c:ext>
            </c:extLst>
          </c:dPt>
          <c:dPt>
            <c:idx val="85"/>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E-C9CA-2A45-B86F-06FB46513032}"/>
              </c:ext>
            </c:extLst>
          </c:dPt>
          <c:dPt>
            <c:idx val="86"/>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D-C9CA-2A45-B86F-06FB46513032}"/>
              </c:ext>
            </c:extLst>
          </c:dPt>
          <c:dPt>
            <c:idx val="87"/>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C-C9CA-2A45-B86F-06FB46513032}"/>
              </c:ext>
            </c:extLst>
          </c:dPt>
          <c:dPt>
            <c:idx val="88"/>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B-C9CA-2A45-B86F-06FB46513032}"/>
              </c:ext>
            </c:extLst>
          </c:dPt>
          <c:dPt>
            <c:idx val="89"/>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A-C9CA-2A45-B86F-06FB46513032}"/>
              </c:ext>
            </c:extLst>
          </c:dPt>
          <c:dPt>
            <c:idx val="90"/>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9-C9CA-2A45-B86F-06FB46513032}"/>
              </c:ext>
            </c:extLst>
          </c:dPt>
          <c:dPt>
            <c:idx val="91"/>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8-C9CA-2A45-B86F-06FB46513032}"/>
              </c:ext>
            </c:extLst>
          </c:dPt>
          <c:dPt>
            <c:idx val="92"/>
            <c:marker>
              <c:symbol val="none"/>
            </c:marker>
            <c:bubble3D val="0"/>
            <c:spPr>
              <a:ln w="25400" cap="rnd">
                <a:solidFill>
                  <a:schemeClr val="accent2">
                    <a:lumMod val="40000"/>
                    <a:lumOff val="60000"/>
                  </a:schemeClr>
                </a:solidFill>
                <a:round/>
              </a:ln>
              <a:effectLst/>
            </c:spPr>
            <c:extLst>
              <c:ext xmlns:c16="http://schemas.microsoft.com/office/drawing/2014/chart" uri="{C3380CC4-5D6E-409C-BE32-E72D297353CC}">
                <c16:uniqueId val="{00000001-C9CA-2A45-B86F-06FB46513032}"/>
              </c:ext>
            </c:extLst>
          </c:dPt>
          <c:dPt>
            <c:idx val="93"/>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8-5A76-48F6-A3EE-4DCA5059BAD2}"/>
              </c:ext>
            </c:extLst>
          </c:dPt>
          <c:dPt>
            <c:idx val="94"/>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0-5A76-48F6-A3EE-4DCA5059BAD2}"/>
              </c:ext>
            </c:extLst>
          </c:dPt>
          <c:dPt>
            <c:idx val="95"/>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1-5A76-48F6-A3EE-4DCA5059BAD2}"/>
              </c:ext>
            </c:extLst>
          </c:dPt>
          <c:dPt>
            <c:idx val="96"/>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2-5A76-48F6-A3EE-4DCA5059BAD2}"/>
              </c:ext>
            </c:extLst>
          </c:dPt>
          <c:dPt>
            <c:idx val="97"/>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3-5A76-48F6-A3EE-4DCA5059BAD2}"/>
              </c:ext>
            </c:extLst>
          </c:dPt>
          <c:dPt>
            <c:idx val="98"/>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4-5A76-48F6-A3EE-4DCA5059BAD2}"/>
              </c:ext>
            </c:extLst>
          </c:dPt>
          <c:dPt>
            <c:idx val="99"/>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5-5A76-48F6-A3EE-4DCA5059BAD2}"/>
              </c:ext>
            </c:extLst>
          </c:dPt>
          <c:dPt>
            <c:idx val="100"/>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6-5A76-48F6-A3EE-4DCA5059BAD2}"/>
              </c:ext>
            </c:extLst>
          </c:dPt>
          <c:dPt>
            <c:idx val="101"/>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07-5A76-48F6-A3EE-4DCA5059BAD2}"/>
              </c:ext>
            </c:extLst>
          </c:dPt>
          <c:dPt>
            <c:idx val="102"/>
            <c:marker>
              <c:symbol val="none"/>
            </c:marker>
            <c:bubble3D val="0"/>
            <c:spPr>
              <a:ln w="25400" cap="rnd">
                <a:solidFill>
                  <a:schemeClr val="accent2">
                    <a:lumMod val="40000"/>
                    <a:lumOff val="60000"/>
                  </a:schemeClr>
                </a:solidFill>
                <a:prstDash val="sysDot"/>
                <a:round/>
              </a:ln>
              <a:effectLst/>
            </c:spPr>
            <c:extLst>
              <c:ext xmlns:c16="http://schemas.microsoft.com/office/drawing/2014/chart" uri="{C3380CC4-5D6E-409C-BE32-E72D297353CC}">
                <c16:uniqueId val="{00000012-808A-49C0-894B-566AA05C398A}"/>
              </c:ext>
            </c:extLst>
          </c:dPt>
          <c:cat>
            <c:numRef>
              <c:f>Sheet1!$A$2:$A$105</c:f>
              <c:numCache>
                <c:formatCode>General</c:formatCode>
                <c:ptCount val="104"/>
                <c:pt idx="0">
                  <c:v>1915</c:v>
                </c:pt>
                <c:pt idx="1">
                  <c:v>1916</c:v>
                </c:pt>
                <c:pt idx="2">
                  <c:v>1917</c:v>
                </c:pt>
                <c:pt idx="3">
                  <c:v>1918</c:v>
                </c:pt>
                <c:pt idx="4">
                  <c:v>1919</c:v>
                </c:pt>
                <c:pt idx="5">
                  <c:v>1920</c:v>
                </c:pt>
                <c:pt idx="6">
                  <c:v>1921</c:v>
                </c:pt>
                <c:pt idx="7">
                  <c:v>1922</c:v>
                </c:pt>
                <c:pt idx="8">
                  <c:v>1923</c:v>
                </c:pt>
                <c:pt idx="9">
                  <c:v>1924</c:v>
                </c:pt>
                <c:pt idx="10">
                  <c:v>1925</c:v>
                </c:pt>
                <c:pt idx="11">
                  <c:v>1926</c:v>
                </c:pt>
                <c:pt idx="12">
                  <c:v>1927</c:v>
                </c:pt>
                <c:pt idx="13">
                  <c:v>1928</c:v>
                </c:pt>
                <c:pt idx="14">
                  <c:v>1929</c:v>
                </c:pt>
                <c:pt idx="15">
                  <c:v>1930</c:v>
                </c:pt>
                <c:pt idx="16">
                  <c:v>1931</c:v>
                </c:pt>
                <c:pt idx="17">
                  <c:v>1932</c:v>
                </c:pt>
                <c:pt idx="18">
                  <c:v>1933</c:v>
                </c:pt>
                <c:pt idx="19">
                  <c:v>1934</c:v>
                </c:pt>
                <c:pt idx="20">
                  <c:v>1935</c:v>
                </c:pt>
                <c:pt idx="21">
                  <c:v>1936</c:v>
                </c:pt>
                <c:pt idx="22">
                  <c:v>1937</c:v>
                </c:pt>
                <c:pt idx="23">
                  <c:v>1938</c:v>
                </c:pt>
                <c:pt idx="24">
                  <c:v>1939</c:v>
                </c:pt>
                <c:pt idx="25">
                  <c:v>1940</c:v>
                </c:pt>
                <c:pt idx="26">
                  <c:v>1941</c:v>
                </c:pt>
                <c:pt idx="27">
                  <c:v>1942</c:v>
                </c:pt>
                <c:pt idx="28">
                  <c:v>1943</c:v>
                </c:pt>
                <c:pt idx="29">
                  <c:v>1944</c:v>
                </c:pt>
                <c:pt idx="30">
                  <c:v>1945</c:v>
                </c:pt>
                <c:pt idx="31">
                  <c:v>1946</c:v>
                </c:pt>
                <c:pt idx="32">
                  <c:v>1947</c:v>
                </c:pt>
                <c:pt idx="33">
                  <c:v>1948</c:v>
                </c:pt>
                <c:pt idx="34">
                  <c:v>1949</c:v>
                </c:pt>
                <c:pt idx="35">
                  <c:v>1950</c:v>
                </c:pt>
                <c:pt idx="36">
                  <c:v>1951</c:v>
                </c:pt>
                <c:pt idx="37">
                  <c:v>1952</c:v>
                </c:pt>
                <c:pt idx="38">
                  <c:v>1953</c:v>
                </c:pt>
                <c:pt idx="39">
                  <c:v>1954</c:v>
                </c:pt>
                <c:pt idx="40">
                  <c:v>1955</c:v>
                </c:pt>
                <c:pt idx="41">
                  <c:v>1956</c:v>
                </c:pt>
                <c:pt idx="42">
                  <c:v>1957</c:v>
                </c:pt>
                <c:pt idx="43">
                  <c:v>1958</c:v>
                </c:pt>
                <c:pt idx="44">
                  <c:v>1959</c:v>
                </c:pt>
                <c:pt idx="45">
                  <c:v>1960</c:v>
                </c:pt>
                <c:pt idx="46">
                  <c:v>1961</c:v>
                </c:pt>
                <c:pt idx="47">
                  <c:v>1962</c:v>
                </c:pt>
                <c:pt idx="48">
                  <c:v>1963</c:v>
                </c:pt>
                <c:pt idx="49">
                  <c:v>1964</c:v>
                </c:pt>
                <c:pt idx="50">
                  <c:v>1965</c:v>
                </c:pt>
                <c:pt idx="51">
                  <c:v>1966</c:v>
                </c:pt>
                <c:pt idx="52">
                  <c:v>1967</c:v>
                </c:pt>
                <c:pt idx="53">
                  <c:v>1968</c:v>
                </c:pt>
                <c:pt idx="54">
                  <c:v>1969</c:v>
                </c:pt>
                <c:pt idx="55">
                  <c:v>1970</c:v>
                </c:pt>
                <c:pt idx="56">
                  <c:v>1971</c:v>
                </c:pt>
                <c:pt idx="57">
                  <c:v>1972</c:v>
                </c:pt>
                <c:pt idx="58">
                  <c:v>1973</c:v>
                </c:pt>
                <c:pt idx="59">
                  <c:v>1974</c:v>
                </c:pt>
                <c:pt idx="60">
                  <c:v>1975</c:v>
                </c:pt>
                <c:pt idx="61">
                  <c:v>1976</c:v>
                </c:pt>
                <c:pt idx="62">
                  <c:v>1977</c:v>
                </c:pt>
                <c:pt idx="63">
                  <c:v>1978</c:v>
                </c:pt>
                <c:pt idx="64">
                  <c:v>1979</c:v>
                </c:pt>
                <c:pt idx="65">
                  <c:v>1980</c:v>
                </c:pt>
                <c:pt idx="66">
                  <c:v>1981</c:v>
                </c:pt>
                <c:pt idx="67">
                  <c:v>1982</c:v>
                </c:pt>
                <c:pt idx="68">
                  <c:v>1983</c:v>
                </c:pt>
                <c:pt idx="69">
                  <c:v>1984</c:v>
                </c:pt>
                <c:pt idx="70">
                  <c:v>1985</c:v>
                </c:pt>
                <c:pt idx="71">
                  <c:v>1986</c:v>
                </c:pt>
                <c:pt idx="72">
                  <c:v>1987</c:v>
                </c:pt>
                <c:pt idx="73">
                  <c:v>1988</c:v>
                </c:pt>
                <c:pt idx="74">
                  <c:v>1989</c:v>
                </c:pt>
                <c:pt idx="75">
                  <c:v>1990</c:v>
                </c:pt>
                <c:pt idx="76">
                  <c:v>1991</c:v>
                </c:pt>
                <c:pt idx="77">
                  <c:v>1992</c:v>
                </c:pt>
                <c:pt idx="78">
                  <c:v>1993</c:v>
                </c:pt>
                <c:pt idx="79">
                  <c:v>1994</c:v>
                </c:pt>
                <c:pt idx="80">
                  <c:v>1995</c:v>
                </c:pt>
                <c:pt idx="81">
                  <c:v>1996</c:v>
                </c:pt>
                <c:pt idx="82">
                  <c:v>1997</c:v>
                </c:pt>
                <c:pt idx="83">
                  <c:v>1998</c:v>
                </c:pt>
                <c:pt idx="84">
                  <c:v>1999</c:v>
                </c:pt>
                <c:pt idx="85">
                  <c:v>2000</c:v>
                </c:pt>
                <c:pt idx="86">
                  <c:v>2001</c:v>
                </c:pt>
                <c:pt idx="87">
                  <c:v>2002</c:v>
                </c:pt>
                <c:pt idx="88">
                  <c:v>2003</c:v>
                </c:pt>
                <c:pt idx="89">
                  <c:v>2004</c:v>
                </c:pt>
                <c:pt idx="90">
                  <c:v>2005</c:v>
                </c:pt>
                <c:pt idx="91">
                  <c:v>2006</c:v>
                </c:pt>
                <c:pt idx="92">
                  <c:v>2007</c:v>
                </c:pt>
                <c:pt idx="93">
                  <c:v>2008</c:v>
                </c:pt>
                <c:pt idx="94">
                  <c:v>2009</c:v>
                </c:pt>
                <c:pt idx="95">
                  <c:v>2010</c:v>
                </c:pt>
                <c:pt idx="96">
                  <c:v>2011</c:v>
                </c:pt>
                <c:pt idx="97">
                  <c:v>2012</c:v>
                </c:pt>
                <c:pt idx="98">
                  <c:v>2013</c:v>
                </c:pt>
                <c:pt idx="99">
                  <c:v>2014</c:v>
                </c:pt>
                <c:pt idx="100">
                  <c:v>2015</c:v>
                </c:pt>
                <c:pt idx="101">
                  <c:v>2016</c:v>
                </c:pt>
                <c:pt idx="102">
                  <c:v>2017</c:v>
                </c:pt>
                <c:pt idx="103">
                  <c:v>2018</c:v>
                </c:pt>
              </c:numCache>
            </c:numRef>
          </c:cat>
          <c:val>
            <c:numRef>
              <c:f>Sheet1!$B$2:$B$105</c:f>
              <c:numCache>
                <c:formatCode>General</c:formatCode>
                <c:ptCount val="104"/>
                <c:pt idx="0">
                  <c:v>607.9</c:v>
                </c:pt>
                <c:pt idx="1">
                  <c:v>621.6</c:v>
                </c:pt>
                <c:pt idx="2">
                  <c:v>661.7</c:v>
                </c:pt>
                <c:pt idx="3">
                  <c:v>916.4</c:v>
                </c:pt>
                <c:pt idx="4">
                  <c:v>737.3</c:v>
                </c:pt>
                <c:pt idx="5">
                  <c:v>799.1</c:v>
                </c:pt>
                <c:pt idx="6">
                  <c:v>681.8</c:v>
                </c:pt>
                <c:pt idx="7">
                  <c:v>664.4</c:v>
                </c:pt>
                <c:pt idx="8">
                  <c:v>665.1</c:v>
                </c:pt>
                <c:pt idx="9">
                  <c:v>656.4</c:v>
                </c:pt>
                <c:pt idx="10">
                  <c:v>647.1</c:v>
                </c:pt>
                <c:pt idx="11">
                  <c:v>655.6</c:v>
                </c:pt>
                <c:pt idx="12">
                  <c:v>647.20000000000005</c:v>
                </c:pt>
                <c:pt idx="13">
                  <c:v>692.3</c:v>
                </c:pt>
                <c:pt idx="14">
                  <c:v>695.1</c:v>
                </c:pt>
                <c:pt idx="15">
                  <c:v>673.2</c:v>
                </c:pt>
                <c:pt idx="16">
                  <c:v>660.9</c:v>
                </c:pt>
                <c:pt idx="17">
                  <c:v>632.6</c:v>
                </c:pt>
                <c:pt idx="18">
                  <c:v>619.1</c:v>
                </c:pt>
                <c:pt idx="19">
                  <c:v>593.20000000000005</c:v>
                </c:pt>
                <c:pt idx="20">
                  <c:v>582.1</c:v>
                </c:pt>
                <c:pt idx="21">
                  <c:v>568</c:v>
                </c:pt>
                <c:pt idx="22">
                  <c:v>488</c:v>
                </c:pt>
                <c:pt idx="23">
                  <c:v>435.2</c:v>
                </c:pt>
                <c:pt idx="24">
                  <c:v>403.9</c:v>
                </c:pt>
                <c:pt idx="25">
                  <c:v>376</c:v>
                </c:pt>
                <c:pt idx="26">
                  <c:v>316.5</c:v>
                </c:pt>
                <c:pt idx="27">
                  <c:v>258.7</c:v>
                </c:pt>
                <c:pt idx="28">
                  <c:v>245.2</c:v>
                </c:pt>
                <c:pt idx="29">
                  <c:v>227.9</c:v>
                </c:pt>
                <c:pt idx="30">
                  <c:v>207.2</c:v>
                </c:pt>
                <c:pt idx="31">
                  <c:v>156.69999999999999</c:v>
                </c:pt>
                <c:pt idx="32">
                  <c:v>134.5</c:v>
                </c:pt>
                <c:pt idx="33">
                  <c:v>116.6</c:v>
                </c:pt>
                <c:pt idx="34">
                  <c:v>90.3</c:v>
                </c:pt>
                <c:pt idx="35">
                  <c:v>83.3</c:v>
                </c:pt>
                <c:pt idx="36">
                  <c:v>75</c:v>
                </c:pt>
                <c:pt idx="37">
                  <c:v>67.8</c:v>
                </c:pt>
                <c:pt idx="38">
                  <c:v>61.1</c:v>
                </c:pt>
                <c:pt idx="39">
                  <c:v>52.4</c:v>
                </c:pt>
                <c:pt idx="40">
                  <c:v>47</c:v>
                </c:pt>
                <c:pt idx="41">
                  <c:v>40.9</c:v>
                </c:pt>
                <c:pt idx="42">
                  <c:v>41</c:v>
                </c:pt>
                <c:pt idx="43">
                  <c:v>37.6</c:v>
                </c:pt>
                <c:pt idx="44">
                  <c:v>37.4</c:v>
                </c:pt>
                <c:pt idx="45">
                  <c:v>37.1</c:v>
                </c:pt>
                <c:pt idx="46">
                  <c:v>36.9</c:v>
                </c:pt>
                <c:pt idx="47">
                  <c:v>35.200000000000003</c:v>
                </c:pt>
                <c:pt idx="48">
                  <c:v>35.799999999999997</c:v>
                </c:pt>
                <c:pt idx="49">
                  <c:v>33.299999999999997</c:v>
                </c:pt>
                <c:pt idx="50">
                  <c:v>31.6</c:v>
                </c:pt>
                <c:pt idx="51">
                  <c:v>29.1</c:v>
                </c:pt>
                <c:pt idx="52">
                  <c:v>28</c:v>
                </c:pt>
                <c:pt idx="53">
                  <c:v>24.5</c:v>
                </c:pt>
                <c:pt idx="54">
                  <c:v>22.2</c:v>
                </c:pt>
                <c:pt idx="55">
                  <c:v>21.5</c:v>
                </c:pt>
                <c:pt idx="56">
                  <c:v>18.8</c:v>
                </c:pt>
                <c:pt idx="57">
                  <c:v>18.8</c:v>
                </c:pt>
                <c:pt idx="58">
                  <c:v>15.2</c:v>
                </c:pt>
                <c:pt idx="59">
                  <c:v>14.6</c:v>
                </c:pt>
                <c:pt idx="60">
                  <c:v>12.8</c:v>
                </c:pt>
                <c:pt idx="61">
                  <c:v>12.3</c:v>
                </c:pt>
                <c:pt idx="62">
                  <c:v>11.2</c:v>
                </c:pt>
                <c:pt idx="63">
                  <c:v>9.6</c:v>
                </c:pt>
                <c:pt idx="64">
                  <c:v>9.1999999999999993</c:v>
                </c:pt>
                <c:pt idx="65">
                  <c:v>9.1999999999999993</c:v>
                </c:pt>
                <c:pt idx="66">
                  <c:v>8.5</c:v>
                </c:pt>
                <c:pt idx="67">
                  <c:v>7.9</c:v>
                </c:pt>
                <c:pt idx="68">
                  <c:v>8</c:v>
                </c:pt>
                <c:pt idx="69">
                  <c:v>7.8</c:v>
                </c:pt>
                <c:pt idx="70">
                  <c:v>7.8</c:v>
                </c:pt>
                <c:pt idx="71">
                  <c:v>7.2</c:v>
                </c:pt>
                <c:pt idx="72">
                  <c:v>6.6</c:v>
                </c:pt>
                <c:pt idx="73">
                  <c:v>8.4</c:v>
                </c:pt>
                <c:pt idx="74">
                  <c:v>7.9</c:v>
                </c:pt>
                <c:pt idx="75">
                  <c:v>8.1999999999999993</c:v>
                </c:pt>
                <c:pt idx="76">
                  <c:v>7.9</c:v>
                </c:pt>
                <c:pt idx="77">
                  <c:v>7.8</c:v>
                </c:pt>
                <c:pt idx="78">
                  <c:v>7.5</c:v>
                </c:pt>
                <c:pt idx="79">
                  <c:v>8.3000000000000007</c:v>
                </c:pt>
                <c:pt idx="80">
                  <c:v>7.1</c:v>
                </c:pt>
                <c:pt idx="81">
                  <c:v>7.6</c:v>
                </c:pt>
                <c:pt idx="82">
                  <c:v>8.4</c:v>
                </c:pt>
                <c:pt idx="83">
                  <c:v>7.1</c:v>
                </c:pt>
                <c:pt idx="84">
                  <c:v>9.9</c:v>
                </c:pt>
                <c:pt idx="85">
                  <c:v>9.8000000000000007</c:v>
                </c:pt>
                <c:pt idx="86">
                  <c:v>9.9</c:v>
                </c:pt>
                <c:pt idx="87">
                  <c:v>8.9</c:v>
                </c:pt>
                <c:pt idx="88">
                  <c:v>12.1</c:v>
                </c:pt>
                <c:pt idx="89">
                  <c:v>13.1</c:v>
                </c:pt>
                <c:pt idx="90">
                  <c:v>15.1</c:v>
                </c:pt>
                <c:pt idx="91">
                  <c:v>13.3</c:v>
                </c:pt>
                <c:pt idx="92">
                  <c:v>12.7</c:v>
                </c:pt>
                <c:pt idx="93">
                  <c:v>12</c:v>
                </c:pt>
                <c:pt idx="94">
                  <c:v>13.5</c:v>
                </c:pt>
                <c:pt idx="95">
                  <c:v>12.1</c:v>
                </c:pt>
                <c:pt idx="96">
                  <c:v>13.3</c:v>
                </c:pt>
                <c:pt idx="97">
                  <c:v>11.9</c:v>
                </c:pt>
                <c:pt idx="98">
                  <c:v>13.4</c:v>
                </c:pt>
                <c:pt idx="99">
                  <c:v>13.7</c:v>
                </c:pt>
                <c:pt idx="100">
                  <c:v>13.1</c:v>
                </c:pt>
                <c:pt idx="101">
                  <c:v>12.8</c:v>
                </c:pt>
                <c:pt idx="102">
                  <c:v>17.399999999999999</c:v>
                </c:pt>
                <c:pt idx="103">
                  <c:v>17.399999999999999</c:v>
                </c:pt>
              </c:numCache>
            </c:numRef>
          </c:val>
          <c:smooth val="0"/>
          <c:extLst>
            <c:ext xmlns:c16="http://schemas.microsoft.com/office/drawing/2014/chart" uri="{C3380CC4-5D6E-409C-BE32-E72D297353CC}">
              <c16:uniqueId val="{00000000-FE06-4C69-938A-E72C5A7ABE5B}"/>
            </c:ext>
          </c:extLst>
        </c:ser>
        <c:dLbls>
          <c:showLegendKey val="0"/>
          <c:showVal val="0"/>
          <c:showCatName val="0"/>
          <c:showSerName val="0"/>
          <c:showPercent val="0"/>
          <c:showBubbleSize val="0"/>
        </c:dLbls>
        <c:smooth val="0"/>
        <c:axId val="804930328"/>
        <c:axId val="804932680"/>
      </c:lineChart>
      <c:catAx>
        <c:axId val="804930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804932680"/>
        <c:crosses val="autoZero"/>
        <c:auto val="1"/>
        <c:lblAlgn val="ctr"/>
        <c:lblOffset val="100"/>
        <c:noMultiLvlLbl val="0"/>
      </c:catAx>
      <c:valAx>
        <c:axId val="804932680"/>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04930328"/>
        <c:crosses val="autoZero"/>
        <c:crossBetween val="between"/>
      </c:valAx>
      <c:spPr>
        <a:solidFill>
          <a:schemeClr val="bg1">
            <a:lumMod val="95000"/>
            <a:alpha val="25000"/>
          </a:schemeClr>
        </a:solid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403473842243087E-2"/>
          <c:y val="7.3068329787297603E-2"/>
          <c:w val="0.90088174950930233"/>
          <c:h val="0.73774296549704932"/>
        </c:manualLayout>
      </c:layout>
      <c:lineChart>
        <c:grouping val="standard"/>
        <c:varyColors val="0"/>
        <c:ser>
          <c:idx val="0"/>
          <c:order val="0"/>
          <c:tx>
            <c:strRef>
              <c:f>Sheet1!$B$1</c:f>
              <c:strCache>
                <c:ptCount val="1"/>
                <c:pt idx="0">
                  <c:v>All</c:v>
                </c:pt>
              </c:strCache>
            </c:strRef>
          </c:tx>
          <c:spPr>
            <a:ln w="38100" cap="rnd">
              <a:solidFill>
                <a:schemeClr val="accent2"/>
              </a:solidFill>
              <a:round/>
            </a:ln>
            <a:effectLst/>
          </c:spPr>
          <c:marker>
            <c:symbol val="none"/>
          </c:marker>
          <c:dPt>
            <c:idx val="16"/>
            <c:marker>
              <c:symbol val="none"/>
            </c:marker>
            <c:bubble3D val="0"/>
            <c:spPr>
              <a:ln w="38100" cap="rnd">
                <a:solidFill>
                  <a:schemeClr val="accent2"/>
                </a:solidFill>
                <a:prstDash val="solid"/>
                <a:round/>
              </a:ln>
              <a:effectLst/>
            </c:spPr>
            <c:extLst>
              <c:ext xmlns:c16="http://schemas.microsoft.com/office/drawing/2014/chart" uri="{C3380CC4-5D6E-409C-BE32-E72D297353CC}">
                <c16:uniqueId val="{00000003-39B6-7D4D-BADD-2DFEFD10EEC9}"/>
              </c:ext>
            </c:extLst>
          </c:dPt>
          <c:dPt>
            <c:idx val="17"/>
            <c:marker>
              <c:symbol val="none"/>
            </c:marker>
            <c:bubble3D val="0"/>
            <c:spPr>
              <a:ln w="38100" cap="rnd">
                <a:solidFill>
                  <a:schemeClr val="accent2"/>
                </a:solidFill>
                <a:prstDash val="solid"/>
                <a:round/>
              </a:ln>
              <a:effectLst/>
            </c:spPr>
            <c:extLst>
              <c:ext xmlns:c16="http://schemas.microsoft.com/office/drawing/2014/chart" uri="{C3380CC4-5D6E-409C-BE32-E72D297353CC}">
                <c16:uniqueId val="{00000000-39B6-7D4D-BADD-2DFEFD10EEC9}"/>
              </c:ext>
            </c:extLst>
          </c:dPt>
          <c:dPt>
            <c:idx val="18"/>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2-39B6-7D4D-BADD-2DFEFD10EEC9}"/>
              </c:ext>
            </c:extLst>
          </c:dPt>
          <c:dPt>
            <c:idx val="19"/>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1-39B6-7D4D-BADD-2DFEFD10EEC9}"/>
              </c:ext>
            </c:extLst>
          </c:dPt>
          <c:dPt>
            <c:idx val="20"/>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4-39B6-7D4D-BADD-2DFEFD10EEC9}"/>
              </c:ext>
            </c:extLst>
          </c:dPt>
          <c:dPt>
            <c:idx val="21"/>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6-39B6-7D4D-BADD-2DFEFD10EEC9}"/>
              </c:ext>
            </c:extLst>
          </c:dPt>
          <c:dPt>
            <c:idx val="22"/>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5-39B6-7D4D-BADD-2DFEFD10EEC9}"/>
              </c:ext>
            </c:extLst>
          </c:dPt>
          <c:dPt>
            <c:idx val="23"/>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7-39B6-7D4D-BADD-2DFEFD10EEC9}"/>
              </c:ext>
            </c:extLst>
          </c:dPt>
          <c:dPt>
            <c:idx val="24"/>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8-39B6-7D4D-BADD-2DFEFD10EEC9}"/>
              </c:ext>
            </c:extLst>
          </c:dPt>
          <c:dPt>
            <c:idx val="25"/>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A-39B6-7D4D-BADD-2DFEFD10EEC9}"/>
              </c:ext>
            </c:extLst>
          </c:dPt>
          <c:dPt>
            <c:idx val="26"/>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9-39B6-7D4D-BADD-2DFEFD10EEC9}"/>
              </c:ext>
            </c:extLst>
          </c:dPt>
          <c:dPt>
            <c:idx val="93"/>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1-8BEE-43A7-88A2-2BA0A24ADB27}"/>
              </c:ext>
            </c:extLst>
          </c:dPt>
          <c:dPt>
            <c:idx val="94"/>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3-8BEE-43A7-88A2-2BA0A24ADB27}"/>
              </c:ext>
            </c:extLst>
          </c:dPt>
          <c:dPt>
            <c:idx val="95"/>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5-8BEE-43A7-88A2-2BA0A24ADB27}"/>
              </c:ext>
            </c:extLst>
          </c:dPt>
          <c:dPt>
            <c:idx val="96"/>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7-8BEE-43A7-88A2-2BA0A24ADB27}"/>
              </c:ext>
            </c:extLst>
          </c:dPt>
          <c:dPt>
            <c:idx val="97"/>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9-8BEE-43A7-88A2-2BA0A24ADB27}"/>
              </c:ext>
            </c:extLst>
          </c:dPt>
          <c:dPt>
            <c:idx val="98"/>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B-8BEE-43A7-88A2-2BA0A24ADB27}"/>
              </c:ext>
            </c:extLst>
          </c:dPt>
          <c:dPt>
            <c:idx val="99"/>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D-8BEE-43A7-88A2-2BA0A24ADB27}"/>
              </c:ext>
            </c:extLst>
          </c:dPt>
          <c:dPt>
            <c:idx val="100"/>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0F-8BEE-43A7-88A2-2BA0A24ADB27}"/>
              </c:ext>
            </c:extLst>
          </c:dPt>
          <c:dPt>
            <c:idx val="101"/>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11-8BEE-43A7-88A2-2BA0A24ADB27}"/>
              </c:ext>
            </c:extLst>
          </c:dPt>
          <c:dPt>
            <c:idx val="102"/>
            <c:marker>
              <c:symbol val="none"/>
            </c:marker>
            <c:bubble3D val="0"/>
            <c:spPr>
              <a:ln w="38100" cap="rnd">
                <a:solidFill>
                  <a:schemeClr val="accent2"/>
                </a:solidFill>
                <a:prstDash val="sysDot"/>
                <a:round/>
              </a:ln>
              <a:effectLst/>
            </c:spPr>
            <c:extLst>
              <c:ext xmlns:c16="http://schemas.microsoft.com/office/drawing/2014/chart" uri="{C3380CC4-5D6E-409C-BE32-E72D297353CC}">
                <c16:uniqueId val="{00000013-8BEE-43A7-88A2-2BA0A24ADB27}"/>
              </c:ext>
            </c:extLst>
          </c:dPt>
          <c:cat>
            <c:numRef>
              <c:f>Sheet1!$A$2:$A$28</c:f>
              <c:numCache>
                <c:formatCode>General</c:formatCode>
                <c:ptCount val="27"/>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numCache>
            </c:numRef>
          </c:cat>
          <c:val>
            <c:numRef>
              <c:f>Sheet1!$B$2:$B$28</c:f>
              <c:numCache>
                <c:formatCode>General</c:formatCode>
                <c:ptCount val="27"/>
                <c:pt idx="0">
                  <c:v>8.1999999999999993</c:v>
                </c:pt>
                <c:pt idx="1">
                  <c:v>7.9</c:v>
                </c:pt>
                <c:pt idx="2">
                  <c:v>7.8</c:v>
                </c:pt>
                <c:pt idx="3">
                  <c:v>7.5</c:v>
                </c:pt>
                <c:pt idx="4">
                  <c:v>8.3000000000000007</c:v>
                </c:pt>
                <c:pt idx="5">
                  <c:v>7.1</c:v>
                </c:pt>
                <c:pt idx="6">
                  <c:v>7.6</c:v>
                </c:pt>
                <c:pt idx="7">
                  <c:v>8.4</c:v>
                </c:pt>
                <c:pt idx="8">
                  <c:v>7.1</c:v>
                </c:pt>
                <c:pt idx="9">
                  <c:v>9.9</c:v>
                </c:pt>
                <c:pt idx="10">
                  <c:v>9.8000000000000007</c:v>
                </c:pt>
                <c:pt idx="11">
                  <c:v>9.9</c:v>
                </c:pt>
                <c:pt idx="12">
                  <c:v>8.9</c:v>
                </c:pt>
                <c:pt idx="13">
                  <c:v>12.1</c:v>
                </c:pt>
                <c:pt idx="14">
                  <c:v>13.1</c:v>
                </c:pt>
                <c:pt idx="15">
                  <c:v>15.1</c:v>
                </c:pt>
                <c:pt idx="16">
                  <c:v>13.3</c:v>
                </c:pt>
                <c:pt idx="17">
                  <c:v>12.7</c:v>
                </c:pt>
                <c:pt idx="18">
                  <c:v>12</c:v>
                </c:pt>
                <c:pt idx="19">
                  <c:v>13.5</c:v>
                </c:pt>
                <c:pt idx="20">
                  <c:v>12.1</c:v>
                </c:pt>
                <c:pt idx="21">
                  <c:v>13.3</c:v>
                </c:pt>
                <c:pt idx="22">
                  <c:v>11.9</c:v>
                </c:pt>
                <c:pt idx="23">
                  <c:v>13.4</c:v>
                </c:pt>
                <c:pt idx="24">
                  <c:v>13.7</c:v>
                </c:pt>
                <c:pt idx="25">
                  <c:v>13.1</c:v>
                </c:pt>
                <c:pt idx="26">
                  <c:v>12.8</c:v>
                </c:pt>
              </c:numCache>
            </c:numRef>
          </c:val>
          <c:smooth val="0"/>
          <c:extLst>
            <c:ext xmlns:c16="http://schemas.microsoft.com/office/drawing/2014/chart" uri="{C3380CC4-5D6E-409C-BE32-E72D297353CC}">
              <c16:uniqueId val="{00000014-8BEE-43A7-88A2-2BA0A24ADB27}"/>
            </c:ext>
          </c:extLst>
        </c:ser>
        <c:dLbls>
          <c:showLegendKey val="0"/>
          <c:showVal val="0"/>
          <c:showCatName val="0"/>
          <c:showSerName val="0"/>
          <c:showPercent val="0"/>
          <c:showBubbleSize val="0"/>
        </c:dLbls>
        <c:smooth val="0"/>
        <c:axId val="804929936"/>
        <c:axId val="804933464"/>
      </c:lineChart>
      <c:catAx>
        <c:axId val="804929936"/>
        <c:scaling>
          <c:orientation val="minMax"/>
        </c:scaling>
        <c:delete val="0"/>
        <c:axPos val="b"/>
        <c:numFmt formatCode="General" sourceLinked="1"/>
        <c:majorTickMark val="none"/>
        <c:minorTickMark val="none"/>
        <c:tickLblPos val="nextTo"/>
        <c:spPr>
          <a:noFill/>
          <a:ln w="9525" cap="flat" cmpd="sng" algn="ctr">
            <a:solidFill>
              <a:schemeClr val="tx1">
                <a:lumMod val="20000"/>
                <a:lumOff val="80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804933464"/>
        <c:crosses val="autoZero"/>
        <c:auto val="1"/>
        <c:lblAlgn val="ctr"/>
        <c:lblOffset val="100"/>
        <c:noMultiLvlLbl val="0"/>
      </c:catAx>
      <c:valAx>
        <c:axId val="804933464"/>
        <c:scaling>
          <c:orientation val="minMax"/>
          <c:min val="6"/>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04929936"/>
        <c:crosses val="autoZero"/>
        <c:crossBetween val="between"/>
      </c:valAx>
      <c:spPr>
        <a:solidFill>
          <a:schemeClr val="bg1"/>
        </a:solidFill>
        <a:ln>
          <a:noFill/>
        </a:ln>
        <a:effectLst/>
      </c:spPr>
    </c:plotArea>
    <c:plotVisOnly val="1"/>
    <c:dispBlanksAs val="gap"/>
    <c:showDLblsOverMax val="0"/>
  </c:chart>
  <c:spPr>
    <a:solidFill>
      <a:schemeClr val="bg1"/>
    </a:solidFill>
    <a:ln w="19050">
      <a:solidFill>
        <a:schemeClr val="accent2">
          <a:lumMod val="40000"/>
          <a:lumOff val="60000"/>
        </a:schemeClr>
      </a:solid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459164826618897E-2"/>
          <c:y val="5.2259281768852452E-2"/>
          <c:w val="0.95179102612173461"/>
          <c:h val="0.84073492090291335"/>
        </c:manualLayout>
      </c:layout>
      <c:lineChart>
        <c:grouping val="standard"/>
        <c:varyColors val="0"/>
        <c:ser>
          <c:idx val="0"/>
          <c:order val="0"/>
          <c:tx>
            <c:strRef>
              <c:f>Sheet1!$B$1</c:f>
              <c:strCache>
                <c:ptCount val="1"/>
                <c:pt idx="0">
                  <c:v>Maternal</c:v>
                </c:pt>
              </c:strCache>
            </c:strRef>
          </c:tx>
          <c:spPr>
            <a:ln w="38100" cap="rnd">
              <a:solidFill>
                <a:schemeClr val="bg2"/>
              </a:solidFill>
              <a:round/>
            </a:ln>
            <a:effectLst/>
          </c:spPr>
          <c:marker>
            <c:symbol val="none"/>
          </c:marker>
          <c:cat>
            <c:numRef>
              <c:f>Sheet1!$A$2:$A$103</c:f>
              <c:numCache>
                <c:formatCode>General</c:formatCode>
                <c:ptCount val="102"/>
                <c:pt idx="0">
                  <c:v>1915</c:v>
                </c:pt>
                <c:pt idx="1">
                  <c:v>1916</c:v>
                </c:pt>
                <c:pt idx="2">
                  <c:v>1917</c:v>
                </c:pt>
                <c:pt idx="3">
                  <c:v>1918</c:v>
                </c:pt>
                <c:pt idx="4">
                  <c:v>1919</c:v>
                </c:pt>
                <c:pt idx="5">
                  <c:v>1920</c:v>
                </c:pt>
                <c:pt idx="6">
                  <c:v>1921</c:v>
                </c:pt>
                <c:pt idx="7">
                  <c:v>1922</c:v>
                </c:pt>
                <c:pt idx="8">
                  <c:v>1923</c:v>
                </c:pt>
                <c:pt idx="9">
                  <c:v>1924</c:v>
                </c:pt>
                <c:pt idx="10">
                  <c:v>1925</c:v>
                </c:pt>
                <c:pt idx="11">
                  <c:v>1926</c:v>
                </c:pt>
                <c:pt idx="12">
                  <c:v>1927</c:v>
                </c:pt>
                <c:pt idx="13">
                  <c:v>1928</c:v>
                </c:pt>
                <c:pt idx="14">
                  <c:v>1929</c:v>
                </c:pt>
                <c:pt idx="15">
                  <c:v>1930</c:v>
                </c:pt>
                <c:pt idx="16">
                  <c:v>1931</c:v>
                </c:pt>
                <c:pt idx="17">
                  <c:v>1932</c:v>
                </c:pt>
                <c:pt idx="18">
                  <c:v>1933</c:v>
                </c:pt>
                <c:pt idx="19">
                  <c:v>1934</c:v>
                </c:pt>
                <c:pt idx="20">
                  <c:v>1935</c:v>
                </c:pt>
                <c:pt idx="21">
                  <c:v>1936</c:v>
                </c:pt>
                <c:pt idx="22">
                  <c:v>1937</c:v>
                </c:pt>
                <c:pt idx="23">
                  <c:v>1938</c:v>
                </c:pt>
                <c:pt idx="24">
                  <c:v>1939</c:v>
                </c:pt>
                <c:pt idx="25">
                  <c:v>1940</c:v>
                </c:pt>
                <c:pt idx="26">
                  <c:v>1941</c:v>
                </c:pt>
                <c:pt idx="27">
                  <c:v>1942</c:v>
                </c:pt>
                <c:pt idx="28">
                  <c:v>1943</c:v>
                </c:pt>
                <c:pt idx="29">
                  <c:v>1944</c:v>
                </c:pt>
                <c:pt idx="30">
                  <c:v>1945</c:v>
                </c:pt>
                <c:pt idx="31">
                  <c:v>1946</c:v>
                </c:pt>
                <c:pt idx="32">
                  <c:v>1947</c:v>
                </c:pt>
                <c:pt idx="33">
                  <c:v>1948</c:v>
                </c:pt>
                <c:pt idx="34">
                  <c:v>1949</c:v>
                </c:pt>
                <c:pt idx="35">
                  <c:v>1950</c:v>
                </c:pt>
                <c:pt idx="36">
                  <c:v>1951</c:v>
                </c:pt>
                <c:pt idx="37">
                  <c:v>1952</c:v>
                </c:pt>
                <c:pt idx="38">
                  <c:v>1953</c:v>
                </c:pt>
                <c:pt idx="39">
                  <c:v>1954</c:v>
                </c:pt>
                <c:pt idx="40">
                  <c:v>1955</c:v>
                </c:pt>
                <c:pt idx="41">
                  <c:v>1956</c:v>
                </c:pt>
                <c:pt idx="42">
                  <c:v>1957</c:v>
                </c:pt>
                <c:pt idx="43">
                  <c:v>1958</c:v>
                </c:pt>
                <c:pt idx="44">
                  <c:v>1959</c:v>
                </c:pt>
                <c:pt idx="45">
                  <c:v>1960</c:v>
                </c:pt>
                <c:pt idx="46">
                  <c:v>1961</c:v>
                </c:pt>
                <c:pt idx="47">
                  <c:v>1962</c:v>
                </c:pt>
                <c:pt idx="48">
                  <c:v>1963</c:v>
                </c:pt>
                <c:pt idx="49">
                  <c:v>1964</c:v>
                </c:pt>
                <c:pt idx="50">
                  <c:v>1965</c:v>
                </c:pt>
                <c:pt idx="51">
                  <c:v>1966</c:v>
                </c:pt>
                <c:pt idx="52">
                  <c:v>1967</c:v>
                </c:pt>
                <c:pt idx="53">
                  <c:v>1968</c:v>
                </c:pt>
                <c:pt idx="54">
                  <c:v>1969</c:v>
                </c:pt>
                <c:pt idx="55">
                  <c:v>1970</c:v>
                </c:pt>
                <c:pt idx="56">
                  <c:v>1971</c:v>
                </c:pt>
                <c:pt idx="57">
                  <c:v>1972</c:v>
                </c:pt>
                <c:pt idx="58">
                  <c:v>1973</c:v>
                </c:pt>
                <c:pt idx="59">
                  <c:v>1974</c:v>
                </c:pt>
                <c:pt idx="60">
                  <c:v>1975</c:v>
                </c:pt>
                <c:pt idx="61">
                  <c:v>1976</c:v>
                </c:pt>
                <c:pt idx="62">
                  <c:v>1977</c:v>
                </c:pt>
                <c:pt idx="63">
                  <c:v>1978</c:v>
                </c:pt>
                <c:pt idx="64">
                  <c:v>1979</c:v>
                </c:pt>
                <c:pt idx="65">
                  <c:v>1980</c:v>
                </c:pt>
                <c:pt idx="66">
                  <c:v>1981</c:v>
                </c:pt>
                <c:pt idx="67">
                  <c:v>1982</c:v>
                </c:pt>
                <c:pt idx="68">
                  <c:v>1983</c:v>
                </c:pt>
                <c:pt idx="69">
                  <c:v>1984</c:v>
                </c:pt>
                <c:pt idx="70">
                  <c:v>1985</c:v>
                </c:pt>
                <c:pt idx="71">
                  <c:v>1986</c:v>
                </c:pt>
                <c:pt idx="72">
                  <c:v>1987</c:v>
                </c:pt>
                <c:pt idx="73">
                  <c:v>1988</c:v>
                </c:pt>
                <c:pt idx="74">
                  <c:v>1989</c:v>
                </c:pt>
                <c:pt idx="75">
                  <c:v>1990</c:v>
                </c:pt>
                <c:pt idx="76">
                  <c:v>1991</c:v>
                </c:pt>
                <c:pt idx="77">
                  <c:v>1992</c:v>
                </c:pt>
                <c:pt idx="78">
                  <c:v>1993</c:v>
                </c:pt>
                <c:pt idx="79">
                  <c:v>1994</c:v>
                </c:pt>
                <c:pt idx="80">
                  <c:v>1995</c:v>
                </c:pt>
                <c:pt idx="81">
                  <c:v>1996</c:v>
                </c:pt>
                <c:pt idx="82">
                  <c:v>1997</c:v>
                </c:pt>
                <c:pt idx="83">
                  <c:v>1998</c:v>
                </c:pt>
                <c:pt idx="84">
                  <c:v>1999</c:v>
                </c:pt>
                <c:pt idx="85">
                  <c:v>2000</c:v>
                </c:pt>
                <c:pt idx="86">
                  <c:v>2001</c:v>
                </c:pt>
                <c:pt idx="87">
                  <c:v>2002</c:v>
                </c:pt>
                <c:pt idx="88">
                  <c:v>2003</c:v>
                </c:pt>
                <c:pt idx="89">
                  <c:v>2004</c:v>
                </c:pt>
                <c:pt idx="90">
                  <c:v>2005</c:v>
                </c:pt>
                <c:pt idx="91">
                  <c:v>2006</c:v>
                </c:pt>
                <c:pt idx="92">
                  <c:v>2007</c:v>
                </c:pt>
                <c:pt idx="93">
                  <c:v>2008</c:v>
                </c:pt>
                <c:pt idx="94">
                  <c:v>2009</c:v>
                </c:pt>
                <c:pt idx="95">
                  <c:v>2010</c:v>
                </c:pt>
                <c:pt idx="96">
                  <c:v>2011</c:v>
                </c:pt>
                <c:pt idx="97">
                  <c:v>2012</c:v>
                </c:pt>
                <c:pt idx="98">
                  <c:v>2013</c:v>
                </c:pt>
                <c:pt idx="99">
                  <c:v>2014</c:v>
                </c:pt>
                <c:pt idx="100">
                  <c:v>2015</c:v>
                </c:pt>
                <c:pt idx="101">
                  <c:v>2016</c:v>
                </c:pt>
              </c:numCache>
            </c:numRef>
          </c:cat>
          <c:val>
            <c:numRef>
              <c:f>Sheet1!$B$2:$B$103</c:f>
              <c:numCache>
                <c:formatCode>0.00</c:formatCode>
                <c:ptCount val="102"/>
                <c:pt idx="0">
                  <c:v>1.7582417582417582</c:v>
                </c:pt>
                <c:pt idx="1">
                  <c:v>1.9385171790235083</c:v>
                </c:pt>
                <c:pt idx="2">
                  <c:v>1.8617307388071507</c:v>
                </c:pt>
                <c:pt idx="3">
                  <c:v>1.5678595543551654</c:v>
                </c:pt>
                <c:pt idx="4">
                  <c:v>1.7883012359873527</c:v>
                </c:pt>
                <c:pt idx="5">
                  <c:v>1.6855263157894738</c:v>
                </c:pt>
                <c:pt idx="6">
                  <c:v>1.6721515057435579</c:v>
                </c:pt>
                <c:pt idx="7">
                  <c:v>1.6996657647620566</c:v>
                </c:pt>
                <c:pt idx="8">
                  <c:v>1.7483232194187159</c:v>
                </c:pt>
                <c:pt idx="9">
                  <c:v>1.9442887753420139</c:v>
                </c:pt>
                <c:pt idx="10">
                  <c:v>1.9265705287584951</c:v>
                </c:pt>
                <c:pt idx="11">
                  <c:v>1.7292103988373972</c:v>
                </c:pt>
                <c:pt idx="12">
                  <c:v>1.908539666498231</c:v>
                </c:pt>
                <c:pt idx="13">
                  <c:v>1.9310784939374603</c:v>
                </c:pt>
                <c:pt idx="14">
                  <c:v>1.9015535827520611</c:v>
                </c:pt>
                <c:pt idx="15">
                  <c:v>1.9279027754967977</c:v>
                </c:pt>
                <c:pt idx="16">
                  <c:v>1.8533178114086151</c:v>
                </c:pt>
                <c:pt idx="17">
                  <c:v>1.6785345717234263</c:v>
                </c:pt>
                <c:pt idx="18">
                  <c:v>1.7145644846549581</c:v>
                </c:pt>
                <c:pt idx="19">
                  <c:v>1.6495129571769895</c:v>
                </c:pt>
                <c:pt idx="20">
                  <c:v>1.7823218997361479</c:v>
                </c:pt>
                <c:pt idx="21">
                  <c:v>1.8995308835027362</c:v>
                </c:pt>
                <c:pt idx="22">
                  <c:v>1.9685851868837421</c:v>
                </c:pt>
                <c:pt idx="23">
                  <c:v>2.2518557794273595</c:v>
                </c:pt>
                <c:pt idx="24">
                  <c:v>2.1601473922902494</c:v>
                </c:pt>
                <c:pt idx="25">
                  <c:v>2.4186991869918697</c:v>
                </c:pt>
                <c:pt idx="26">
                  <c:v>2.549248120300752</c:v>
                </c:pt>
                <c:pt idx="27">
                  <c:v>2.452660054102795</c:v>
                </c:pt>
                <c:pt idx="28">
                  <c:v>2.4223277909738714</c:v>
                </c:pt>
                <c:pt idx="29">
                  <c:v>2.6715945089757125</c:v>
                </c:pt>
                <c:pt idx="30">
                  <c:v>2.642649622312609</c:v>
                </c:pt>
                <c:pt idx="31">
                  <c:v>2.7459831675592961</c:v>
                </c:pt>
                <c:pt idx="32">
                  <c:v>3.0810313075506448</c:v>
                </c:pt>
                <c:pt idx="33">
                  <c:v>3.3668903803131989</c:v>
                </c:pt>
                <c:pt idx="34">
                  <c:v>3.4478707782672546</c:v>
                </c:pt>
                <c:pt idx="35">
                  <c:v>3.6268412438625202</c:v>
                </c:pt>
                <c:pt idx="36">
                  <c:v>3.666666666666667</c:v>
                </c:pt>
                <c:pt idx="37">
                  <c:v>3.8466257668711656</c:v>
                </c:pt>
                <c:pt idx="38">
                  <c:v>3.766439909297052</c:v>
                </c:pt>
                <c:pt idx="39">
                  <c:v>3.8655913978494625</c:v>
                </c:pt>
                <c:pt idx="40">
                  <c:v>3.9725609756097566</c:v>
                </c:pt>
                <c:pt idx="41">
                  <c:v>3.8571428571428572</c:v>
                </c:pt>
                <c:pt idx="42">
                  <c:v>4.3018181818181818</c:v>
                </c:pt>
                <c:pt idx="43">
                  <c:v>3.8707224334600761</c:v>
                </c:pt>
                <c:pt idx="44">
                  <c:v>3.9573643410852708</c:v>
                </c:pt>
                <c:pt idx="45">
                  <c:v>3.7653846153846158</c:v>
                </c:pt>
                <c:pt idx="46" formatCode="General">
                  <c:v>4.2300000000000004</c:v>
                </c:pt>
                <c:pt idx="47" formatCode="General">
                  <c:v>4.18</c:v>
                </c:pt>
                <c:pt idx="48" formatCode="General">
                  <c:v>4.21</c:v>
                </c:pt>
                <c:pt idx="49" formatCode="General">
                  <c:v>4.21</c:v>
                </c:pt>
                <c:pt idx="50" formatCode="General">
                  <c:v>4.2</c:v>
                </c:pt>
                <c:pt idx="51" formatCode="General">
                  <c:v>3.67</c:v>
                </c:pt>
                <c:pt idx="52" formatCode="General">
                  <c:v>3.72</c:v>
                </c:pt>
                <c:pt idx="53" formatCode="General">
                  <c:v>3.97</c:v>
                </c:pt>
                <c:pt idx="54" formatCode="General">
                  <c:v>3.84</c:v>
                </c:pt>
                <c:pt idx="55" formatCode="General">
                  <c:v>4.1500000000000004</c:v>
                </c:pt>
                <c:pt idx="56" formatCode="General">
                  <c:v>3.72</c:v>
                </c:pt>
                <c:pt idx="57" formatCode="General">
                  <c:v>2.85</c:v>
                </c:pt>
                <c:pt idx="58" formatCode="General">
                  <c:v>3.59</c:v>
                </c:pt>
                <c:pt idx="59" formatCode="General">
                  <c:v>3.83</c:v>
                </c:pt>
                <c:pt idx="60" formatCode="General">
                  <c:v>3.44</c:v>
                </c:pt>
                <c:pt idx="61" formatCode="General">
                  <c:v>3.28</c:v>
                </c:pt>
                <c:pt idx="62" formatCode="General">
                  <c:v>3.79</c:v>
                </c:pt>
                <c:pt idx="63" formatCode="General">
                  <c:v>3.91</c:v>
                </c:pt>
                <c:pt idx="64" formatCode="General">
                  <c:v>3.92</c:v>
                </c:pt>
                <c:pt idx="65" formatCode="General">
                  <c:v>3.2</c:v>
                </c:pt>
                <c:pt idx="66" formatCode="General">
                  <c:v>3.2</c:v>
                </c:pt>
                <c:pt idx="67" formatCode="General">
                  <c:v>3.1</c:v>
                </c:pt>
                <c:pt idx="68" formatCode="General">
                  <c:v>3.1</c:v>
                </c:pt>
                <c:pt idx="69" formatCode="General">
                  <c:v>3.7</c:v>
                </c:pt>
                <c:pt idx="70" formatCode="General">
                  <c:v>3.9</c:v>
                </c:pt>
                <c:pt idx="71" formatCode="General">
                  <c:v>3.8</c:v>
                </c:pt>
                <c:pt idx="72" formatCode="General">
                  <c:v>2.8</c:v>
                </c:pt>
                <c:pt idx="73" formatCode="General">
                  <c:v>3.3</c:v>
                </c:pt>
                <c:pt idx="74" formatCode="General">
                  <c:v>3.3</c:v>
                </c:pt>
                <c:pt idx="75" formatCode="General">
                  <c:v>4.2</c:v>
                </c:pt>
                <c:pt idx="76" formatCode="General">
                  <c:v>3.2</c:v>
                </c:pt>
                <c:pt idx="77" formatCode="General">
                  <c:v>4.2</c:v>
                </c:pt>
                <c:pt idx="78" formatCode="General">
                  <c:v>4.3</c:v>
                </c:pt>
                <c:pt idx="79" formatCode="General">
                  <c:v>3</c:v>
                </c:pt>
                <c:pt idx="80" formatCode="General">
                  <c:v>5.3</c:v>
                </c:pt>
                <c:pt idx="81" formatCode="General">
                  <c:v>4</c:v>
                </c:pt>
                <c:pt idx="82" formatCode="General">
                  <c:v>3.6</c:v>
                </c:pt>
                <c:pt idx="83" formatCode="General">
                  <c:v>3.4</c:v>
                </c:pt>
                <c:pt idx="84" formatCode="General">
                  <c:v>3.7</c:v>
                </c:pt>
                <c:pt idx="85" formatCode="General">
                  <c:v>2.9</c:v>
                </c:pt>
                <c:pt idx="86" formatCode="General">
                  <c:v>3.4</c:v>
                </c:pt>
                <c:pt idx="87" formatCode="General">
                  <c:v>4.2</c:v>
                </c:pt>
                <c:pt idx="88" formatCode="General">
                  <c:v>3.5</c:v>
                </c:pt>
                <c:pt idx="89" formatCode="General">
                  <c:v>3.73</c:v>
                </c:pt>
                <c:pt idx="90" formatCode="General">
                  <c:v>3.29</c:v>
                </c:pt>
                <c:pt idx="91" formatCode="General">
                  <c:v>3.44</c:v>
                </c:pt>
                <c:pt idx="92" formatCode="General">
                  <c:v>3.1</c:v>
                </c:pt>
                <c:pt idx="93" formatCode="General">
                  <c:v>3.1</c:v>
                </c:pt>
                <c:pt idx="94" formatCode="General">
                  <c:v>3.2</c:v>
                </c:pt>
                <c:pt idx="95" formatCode="General">
                  <c:v>3.2</c:v>
                </c:pt>
                <c:pt idx="96" formatCode="General">
                  <c:v>3.6</c:v>
                </c:pt>
                <c:pt idx="97" formatCode="General">
                  <c:v>3.6</c:v>
                </c:pt>
                <c:pt idx="98" formatCode="General">
                  <c:v>3.1</c:v>
                </c:pt>
                <c:pt idx="99" formatCode="General">
                  <c:v>3.1</c:v>
                </c:pt>
                <c:pt idx="100" formatCode="General">
                  <c:v>3.1</c:v>
                </c:pt>
                <c:pt idx="101" formatCode="General">
                  <c:v>3.1</c:v>
                </c:pt>
              </c:numCache>
            </c:numRef>
          </c:val>
          <c:smooth val="0"/>
          <c:extLst>
            <c:ext xmlns:c16="http://schemas.microsoft.com/office/drawing/2014/chart" uri="{C3380CC4-5D6E-409C-BE32-E72D297353CC}">
              <c16:uniqueId val="{00000000-CFD2-46BE-A79E-64F0DA4FD299}"/>
            </c:ext>
          </c:extLst>
        </c:ser>
        <c:dLbls>
          <c:showLegendKey val="0"/>
          <c:showVal val="0"/>
          <c:showCatName val="0"/>
          <c:showSerName val="0"/>
          <c:showPercent val="0"/>
          <c:showBubbleSize val="0"/>
        </c:dLbls>
        <c:smooth val="0"/>
        <c:axId val="378145904"/>
        <c:axId val="378147864"/>
      </c:lineChart>
      <c:catAx>
        <c:axId val="378145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78147864"/>
        <c:crosses val="autoZero"/>
        <c:auto val="1"/>
        <c:lblAlgn val="ctr"/>
        <c:lblOffset val="100"/>
        <c:noMultiLvlLbl val="0"/>
      </c:catAx>
      <c:valAx>
        <c:axId val="378147864"/>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78145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87125220458557E-2"/>
          <c:y val="3.0397239921911515E-2"/>
          <c:w val="0.51648043994500692"/>
          <c:h val="0.91212434277120125"/>
        </c:manualLayout>
      </c:layout>
      <c:barChart>
        <c:barDir val="col"/>
        <c:grouping val="stacked"/>
        <c:varyColors val="0"/>
        <c:ser>
          <c:idx val="0"/>
          <c:order val="0"/>
          <c:tx>
            <c:strRef>
              <c:f>Sheet1!$B$1</c:f>
              <c:strCache>
                <c:ptCount val="1"/>
                <c:pt idx="0">
                  <c:v>Other cardiac condition</c:v>
                </c:pt>
              </c:strCache>
            </c:strRef>
          </c:tx>
          <c:spPr>
            <a:solidFill>
              <a:schemeClr val="tx2"/>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Sheet1!$B$2:$B$7</c:f>
              <c:numCache>
                <c:formatCode>0.0%</c:formatCode>
                <c:ptCount val="6"/>
                <c:pt idx="0">
                  <c:v>0.153</c:v>
                </c:pt>
                <c:pt idx="1">
                  <c:v>0.16900000000000001</c:v>
                </c:pt>
                <c:pt idx="2">
                  <c:v>0.16200000000000001</c:v>
                </c:pt>
                <c:pt idx="3">
                  <c:v>0.111</c:v>
                </c:pt>
                <c:pt idx="4">
                  <c:v>0.112</c:v>
                </c:pt>
                <c:pt idx="5">
                  <c:v>0.11899999999999999</c:v>
                </c:pt>
              </c:numCache>
            </c:numRef>
          </c:val>
          <c:extLst>
            <c:ext xmlns:c16="http://schemas.microsoft.com/office/drawing/2014/chart" uri="{C3380CC4-5D6E-409C-BE32-E72D297353CC}">
              <c16:uniqueId val="{00000000-A9AD-4FB4-B1E4-F2362CDB0839}"/>
            </c:ext>
          </c:extLst>
        </c:ser>
        <c:ser>
          <c:idx val="1"/>
          <c:order val="1"/>
          <c:tx>
            <c:strRef>
              <c:f>Sheet1!$C$1</c:f>
              <c:strCache>
                <c:ptCount val="1"/>
                <c:pt idx="0">
                  <c:v>Infection</c:v>
                </c:pt>
              </c:strCache>
            </c:strRef>
          </c:tx>
          <c:spPr>
            <a:solidFill>
              <a:schemeClr val="accent2"/>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Sheet1!$C$2:$C$7</c:f>
              <c:numCache>
                <c:formatCode>0.0%</c:formatCode>
                <c:ptCount val="6"/>
                <c:pt idx="0">
                  <c:v>0.13300000000000001</c:v>
                </c:pt>
                <c:pt idx="1">
                  <c:v>0.152</c:v>
                </c:pt>
                <c:pt idx="2">
                  <c:v>9.7000000000000003E-2</c:v>
                </c:pt>
                <c:pt idx="3">
                  <c:v>8.5000000000000006E-2</c:v>
                </c:pt>
                <c:pt idx="4">
                  <c:v>0.15</c:v>
                </c:pt>
                <c:pt idx="5">
                  <c:v>0.16700000000000001</c:v>
                </c:pt>
              </c:numCache>
            </c:numRef>
          </c:val>
          <c:extLst>
            <c:ext xmlns:c16="http://schemas.microsoft.com/office/drawing/2014/chart" uri="{C3380CC4-5D6E-409C-BE32-E72D297353CC}">
              <c16:uniqueId val="{00000001-A9AD-4FB4-B1E4-F2362CDB0839}"/>
            </c:ext>
          </c:extLst>
        </c:ser>
        <c:ser>
          <c:idx val="2"/>
          <c:order val="2"/>
          <c:tx>
            <c:strRef>
              <c:f>Sheet1!$D$1</c:f>
              <c:strCache>
                <c:ptCount val="1"/>
                <c:pt idx="0">
                  <c:v>Other noncardiac condition</c:v>
                </c:pt>
              </c:strCache>
            </c:strRef>
          </c:tx>
          <c:spPr>
            <a:solidFill>
              <a:schemeClr val="bg2"/>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Sheet1!$D$2:$D$7</c:f>
              <c:numCache>
                <c:formatCode>0.0%</c:formatCode>
                <c:ptCount val="6"/>
                <c:pt idx="0">
                  <c:v>0.13300000000000001</c:v>
                </c:pt>
                <c:pt idx="1">
                  <c:v>0.13900000000000001</c:v>
                </c:pt>
                <c:pt idx="2">
                  <c:v>0.14099999999999999</c:v>
                </c:pt>
                <c:pt idx="3">
                  <c:v>0.13700000000000001</c:v>
                </c:pt>
                <c:pt idx="4">
                  <c:v>7.6999999999999999E-2</c:v>
                </c:pt>
                <c:pt idx="5">
                  <c:v>0.113</c:v>
                </c:pt>
              </c:numCache>
            </c:numRef>
          </c:val>
          <c:extLst>
            <c:ext xmlns:c16="http://schemas.microsoft.com/office/drawing/2014/chart" uri="{C3380CC4-5D6E-409C-BE32-E72D297353CC}">
              <c16:uniqueId val="{00000002-A9AD-4FB4-B1E4-F2362CDB0839}"/>
            </c:ext>
          </c:extLst>
        </c:ser>
        <c:ser>
          <c:idx val="3"/>
          <c:order val="3"/>
          <c:tx>
            <c:strRef>
              <c:f>Sheet1!$E$1</c:f>
              <c:strCache>
                <c:ptCount val="1"/>
                <c:pt idx="0">
                  <c:v>Severe bleeding</c:v>
                </c:pt>
              </c:strCache>
            </c:strRef>
          </c:tx>
          <c:spPr>
            <a:solidFill>
              <a:schemeClr val="tx1"/>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Sheet1!$E$2:$E$7</c:f>
              <c:numCache>
                <c:formatCode>0.0%</c:formatCode>
                <c:ptCount val="6"/>
                <c:pt idx="0">
                  <c:v>0.111</c:v>
                </c:pt>
                <c:pt idx="1">
                  <c:v>9.0999999999999998E-2</c:v>
                </c:pt>
                <c:pt idx="2">
                  <c:v>9.7000000000000003E-2</c:v>
                </c:pt>
                <c:pt idx="3">
                  <c:v>0.19700000000000001</c:v>
                </c:pt>
                <c:pt idx="4">
                  <c:v>0.19500000000000001</c:v>
                </c:pt>
                <c:pt idx="5">
                  <c:v>0.158</c:v>
                </c:pt>
              </c:numCache>
            </c:numRef>
          </c:val>
          <c:extLst>
            <c:ext xmlns:c16="http://schemas.microsoft.com/office/drawing/2014/chart" uri="{C3380CC4-5D6E-409C-BE32-E72D297353CC}">
              <c16:uniqueId val="{00000003-A9AD-4FB4-B1E4-F2362CDB0839}"/>
            </c:ext>
          </c:extLst>
        </c:ser>
        <c:ser>
          <c:idx val="4"/>
          <c:order val="4"/>
          <c:tx>
            <c:strRef>
              <c:f>Sheet1!$F$1</c:f>
              <c:strCache>
                <c:ptCount val="1"/>
                <c:pt idx="0">
                  <c:v>Weak heart muscle</c:v>
                </c:pt>
              </c:strCache>
            </c:strRef>
          </c:tx>
          <c:spPr>
            <a:solidFill>
              <a:schemeClr val="accent5">
                <a:lumMod val="40000"/>
                <a:lumOff val="60000"/>
              </a:schemeClr>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Sheet1!$F$2:$F$7</c:f>
              <c:numCache>
                <c:formatCode>0.0%</c:formatCode>
                <c:ptCount val="6"/>
                <c:pt idx="0">
                  <c:v>0.111</c:v>
                </c:pt>
                <c:pt idx="1">
                  <c:v>0.104</c:v>
                </c:pt>
                <c:pt idx="2">
                  <c:v>0.14199999999999999</c:v>
                </c:pt>
                <c:pt idx="3">
                  <c:v>0.14499999999999999</c:v>
                </c:pt>
                <c:pt idx="4">
                  <c:v>6.2E-2</c:v>
                </c:pt>
                <c:pt idx="5">
                  <c:v>6.8000000000000005E-2</c:v>
                </c:pt>
              </c:numCache>
            </c:numRef>
          </c:val>
          <c:extLst>
            <c:ext xmlns:c16="http://schemas.microsoft.com/office/drawing/2014/chart" uri="{C3380CC4-5D6E-409C-BE32-E72D297353CC}">
              <c16:uniqueId val="{00000004-A9AD-4FB4-B1E4-F2362CDB0839}"/>
            </c:ext>
          </c:extLst>
        </c:ser>
        <c:ser>
          <c:idx val="5"/>
          <c:order val="5"/>
          <c:tx>
            <c:strRef>
              <c:f>Sheet1!$G$1</c:f>
              <c:strCache>
                <c:ptCount val="1"/>
                <c:pt idx="0">
                  <c:v>Blood clots</c:v>
                </c:pt>
              </c:strCache>
            </c:strRef>
          </c:tx>
          <c:spPr>
            <a:solidFill>
              <a:schemeClr val="accent4">
                <a:lumMod val="60000"/>
                <a:lumOff val="40000"/>
              </a:schemeClr>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Sheet1!$G$2:$G$7</c:f>
              <c:numCache>
                <c:formatCode>0.0%</c:formatCode>
                <c:ptCount val="6"/>
                <c:pt idx="0">
                  <c:v>9.1999999999999998E-2</c:v>
                </c:pt>
                <c:pt idx="1">
                  <c:v>8.8999999999999996E-2</c:v>
                </c:pt>
                <c:pt idx="2">
                  <c:v>0.109</c:v>
                </c:pt>
                <c:pt idx="3">
                  <c:v>7.6999999999999999E-2</c:v>
                </c:pt>
                <c:pt idx="4">
                  <c:v>3.2000000000000001E-2</c:v>
                </c:pt>
                <c:pt idx="5">
                  <c:v>0.08</c:v>
                </c:pt>
              </c:numCache>
            </c:numRef>
          </c:val>
          <c:extLst>
            <c:ext xmlns:c16="http://schemas.microsoft.com/office/drawing/2014/chart" uri="{C3380CC4-5D6E-409C-BE32-E72D297353CC}">
              <c16:uniqueId val="{00000005-A9AD-4FB4-B1E4-F2362CDB0839}"/>
            </c:ext>
          </c:extLst>
        </c:ser>
        <c:ser>
          <c:idx val="6"/>
          <c:order val="6"/>
          <c:tx>
            <c:strRef>
              <c:f>Sheet1!$H$1</c:f>
              <c:strCache>
                <c:ptCount val="1"/>
                <c:pt idx="0">
                  <c:v>Hypertension</c:v>
                </c:pt>
              </c:strCache>
            </c:strRef>
          </c:tx>
          <c:spPr>
            <a:solidFill>
              <a:schemeClr val="tx2">
                <a:lumMod val="20000"/>
                <a:lumOff val="80000"/>
              </a:schemeClr>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Sheet1!$H$2:$H$7</c:f>
              <c:numCache>
                <c:formatCode>0.0%</c:formatCode>
                <c:ptCount val="6"/>
                <c:pt idx="0">
                  <c:v>7.8E-2</c:v>
                </c:pt>
                <c:pt idx="1">
                  <c:v>6.7000000000000004E-2</c:v>
                </c:pt>
                <c:pt idx="2">
                  <c:v>8.2000000000000003E-2</c:v>
                </c:pt>
                <c:pt idx="3">
                  <c:v>0.128</c:v>
                </c:pt>
                <c:pt idx="4">
                  <c:v>6.2E-2</c:v>
                </c:pt>
                <c:pt idx="5">
                  <c:v>9.7000000000000003E-2</c:v>
                </c:pt>
              </c:numCache>
            </c:numRef>
          </c:val>
          <c:extLst>
            <c:ext xmlns:c16="http://schemas.microsoft.com/office/drawing/2014/chart" uri="{C3380CC4-5D6E-409C-BE32-E72D297353CC}">
              <c16:uniqueId val="{00000006-A9AD-4FB4-B1E4-F2362CDB0839}"/>
            </c:ext>
          </c:extLst>
        </c:ser>
        <c:ser>
          <c:idx val="7"/>
          <c:order val="7"/>
          <c:tx>
            <c:strRef>
              <c:f>Sheet1!$I$1</c:f>
              <c:strCache>
                <c:ptCount val="1"/>
                <c:pt idx="0">
                  <c:v>Stroke</c:v>
                </c:pt>
              </c:strCache>
            </c:strRef>
          </c:tx>
          <c:spPr>
            <a:solidFill>
              <a:schemeClr val="accent6">
                <a:lumMod val="60000"/>
                <a:lumOff val="40000"/>
                <a:alpha val="44000"/>
              </a:schemeClr>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Sheet1!$I$2:$I$7</c:f>
              <c:numCache>
                <c:formatCode>0.0%</c:formatCode>
                <c:ptCount val="6"/>
                <c:pt idx="0">
                  <c:v>7.1999999999999995E-2</c:v>
                </c:pt>
                <c:pt idx="1">
                  <c:v>7.4999999999999997E-2</c:v>
                </c:pt>
                <c:pt idx="2">
                  <c:v>6.0999999999999999E-2</c:v>
                </c:pt>
                <c:pt idx="3">
                  <c:v>5.0999999999999997E-2</c:v>
                </c:pt>
                <c:pt idx="4">
                  <c:v>0.109</c:v>
                </c:pt>
                <c:pt idx="5">
                  <c:v>8.4000000000000005E-2</c:v>
                </c:pt>
              </c:numCache>
            </c:numRef>
          </c:val>
          <c:extLst>
            <c:ext xmlns:c16="http://schemas.microsoft.com/office/drawing/2014/chart" uri="{C3380CC4-5D6E-409C-BE32-E72D297353CC}">
              <c16:uniqueId val="{00000007-A9AD-4FB4-B1E4-F2362CDB0839}"/>
            </c:ext>
          </c:extLst>
        </c:ser>
        <c:ser>
          <c:idx val="8"/>
          <c:order val="8"/>
          <c:tx>
            <c:strRef>
              <c:f>Sheet1!$J$1</c:f>
              <c:strCache>
                <c:ptCount val="1"/>
                <c:pt idx="0">
                  <c:v>Amniotic fluid embolism</c:v>
                </c:pt>
              </c:strCache>
            </c:strRef>
          </c:tx>
          <c:spPr>
            <a:solidFill>
              <a:schemeClr val="bg2">
                <a:lumMod val="60000"/>
                <a:lumOff val="40000"/>
              </a:schemeClr>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Sheet1!$J$2:$J$7</c:f>
              <c:numCache>
                <c:formatCode>0.0%</c:formatCode>
                <c:ptCount val="6"/>
                <c:pt idx="0">
                  <c:v>5.3999999999999999E-2</c:v>
                </c:pt>
                <c:pt idx="1">
                  <c:v>5.2999999999999999E-2</c:v>
                </c:pt>
                <c:pt idx="2">
                  <c:v>4.3999999999999997E-2</c:v>
                </c:pt>
                <c:pt idx="3">
                  <c:v>2.5999999999999999E-2</c:v>
                </c:pt>
                <c:pt idx="4">
                  <c:v>0.15</c:v>
                </c:pt>
                <c:pt idx="5">
                  <c:v>5.2999999999999999E-2</c:v>
                </c:pt>
              </c:numCache>
            </c:numRef>
          </c:val>
          <c:extLst>
            <c:ext xmlns:c16="http://schemas.microsoft.com/office/drawing/2014/chart" uri="{C3380CC4-5D6E-409C-BE32-E72D297353CC}">
              <c16:uniqueId val="{00000008-A9AD-4FB4-B1E4-F2362CDB0839}"/>
            </c:ext>
          </c:extLst>
        </c:ser>
        <c:ser>
          <c:idx val="9"/>
          <c:order val="9"/>
          <c:tx>
            <c:strRef>
              <c:f>Sheet1!$K$1</c:f>
              <c:strCache>
                <c:ptCount val="1"/>
                <c:pt idx="0">
                  <c:v>Other</c:v>
                </c:pt>
              </c:strCache>
            </c:strRef>
          </c:tx>
          <c:spPr>
            <a:solidFill>
              <a:schemeClr val="tx1">
                <a:lumMod val="60000"/>
                <a:lumOff val="40000"/>
              </a:schemeClr>
            </a:solidFill>
            <a:ln>
              <a:noFill/>
            </a:ln>
            <a:effectLst/>
          </c:spPr>
          <c:invertIfNegative val="0"/>
          <c:cat>
            <c:strRef>
              <c:f>Sheet1!$A$2:$A$7</c:f>
              <c:strCache>
                <c:ptCount val="6"/>
                <c:pt idx="0">
                  <c:v>All</c:v>
                </c:pt>
                <c:pt idx="1">
                  <c:v>White</c:v>
                </c:pt>
                <c:pt idx="2">
                  <c:v>Black</c:v>
                </c:pt>
                <c:pt idx="3">
                  <c:v>AIAN</c:v>
                </c:pt>
                <c:pt idx="4">
                  <c:v>Asian PI</c:v>
                </c:pt>
                <c:pt idx="5">
                  <c:v>Hispanic</c:v>
                </c:pt>
              </c:strCache>
            </c:strRef>
          </c:cat>
          <c:val>
            <c:numRef>
              <c:f>Sheet1!$K$2:$K$7</c:f>
              <c:numCache>
                <c:formatCode>0.0%</c:formatCode>
                <c:ptCount val="6"/>
                <c:pt idx="0">
                  <c:v>6.3000000000000056E-2</c:v>
                </c:pt>
                <c:pt idx="1">
                  <c:v>6.1000000000000054E-2</c:v>
                </c:pt>
                <c:pt idx="2">
                  <c:v>6.4999999999999947E-2</c:v>
                </c:pt>
                <c:pt idx="3">
                  <c:v>4.2999999999999927E-2</c:v>
                </c:pt>
                <c:pt idx="4">
                  <c:v>5.0999999999999823E-2</c:v>
                </c:pt>
                <c:pt idx="5">
                  <c:v>6.1000000000000054E-2</c:v>
                </c:pt>
              </c:numCache>
            </c:numRef>
          </c:val>
          <c:extLst>
            <c:ext xmlns:c16="http://schemas.microsoft.com/office/drawing/2014/chart" uri="{C3380CC4-5D6E-409C-BE32-E72D297353CC}">
              <c16:uniqueId val="{00000009-A9AD-4FB4-B1E4-F2362CDB0839}"/>
            </c:ext>
          </c:extLst>
        </c:ser>
        <c:dLbls>
          <c:showLegendKey val="0"/>
          <c:showVal val="0"/>
          <c:showCatName val="0"/>
          <c:showSerName val="0"/>
          <c:showPercent val="0"/>
          <c:showBubbleSize val="0"/>
        </c:dLbls>
        <c:gapWidth val="20"/>
        <c:overlap val="100"/>
        <c:axId val="813054576"/>
        <c:axId val="813053008"/>
      </c:barChart>
      <c:catAx>
        <c:axId val="813054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13053008"/>
        <c:crosses val="autoZero"/>
        <c:auto val="1"/>
        <c:lblAlgn val="ctr"/>
        <c:lblOffset val="100"/>
        <c:noMultiLvlLbl val="0"/>
      </c:catAx>
      <c:valAx>
        <c:axId val="813053008"/>
        <c:scaling>
          <c:orientation val="minMax"/>
          <c:max val="1"/>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13054576"/>
        <c:crosses val="autoZero"/>
        <c:crossBetween val="between"/>
        <c:majorUnit val="0.2"/>
      </c:valAx>
      <c:spPr>
        <a:noFill/>
        <a:ln>
          <a:noFill/>
        </a:ln>
        <a:effectLst/>
      </c:spPr>
    </c:plotArea>
    <c:legend>
      <c:legendPos val="r"/>
      <c:layout>
        <c:manualLayout>
          <c:xMode val="edge"/>
          <c:yMode val="edge"/>
          <c:x val="0.59212065158521854"/>
          <c:y val="0.2883812479709788"/>
          <c:w val="0.22838296293008542"/>
          <c:h val="0.41147244491289026"/>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433026678668518E-3"/>
          <c:y val="0.12986910691734127"/>
          <c:w val="0.98357172020164141"/>
          <c:h val="0.73677230487234902"/>
        </c:manualLayout>
      </c:layout>
      <c:barChart>
        <c:barDir val="col"/>
        <c:grouping val="clustered"/>
        <c:varyColors val="0"/>
        <c:ser>
          <c:idx val="0"/>
          <c:order val="0"/>
          <c:tx>
            <c:strRef>
              <c:f>Sheet1!$B$1</c:f>
              <c:strCache>
                <c:ptCount val="1"/>
                <c:pt idx="0">
                  <c:v>White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&lt; High school</c:v>
                </c:pt>
                <c:pt idx="1">
                  <c:v>High school</c:v>
                </c:pt>
                <c:pt idx="2">
                  <c:v>Some college</c:v>
                </c:pt>
                <c:pt idx="3">
                  <c:v>College </c:v>
                </c:pt>
              </c:strCache>
            </c:strRef>
          </c:cat>
          <c:val>
            <c:numRef>
              <c:f>Sheet1!$B$2:$B$5</c:f>
              <c:numCache>
                <c:formatCode>0.0</c:formatCode>
                <c:ptCount val="4"/>
                <c:pt idx="0">
                  <c:v>25</c:v>
                </c:pt>
                <c:pt idx="1">
                  <c:v>25.2</c:v>
                </c:pt>
                <c:pt idx="2">
                  <c:v>11.7</c:v>
                </c:pt>
                <c:pt idx="3">
                  <c:v>7.8</c:v>
                </c:pt>
              </c:numCache>
            </c:numRef>
          </c:val>
          <c:extLst>
            <c:ext xmlns:c16="http://schemas.microsoft.com/office/drawing/2014/chart" uri="{C3380CC4-5D6E-409C-BE32-E72D297353CC}">
              <c16:uniqueId val="{00000000-6EC6-4F11-B69E-10B1E5918B89}"/>
            </c:ext>
          </c:extLst>
        </c:ser>
        <c:ser>
          <c:idx val="1"/>
          <c:order val="1"/>
          <c:tx>
            <c:strRef>
              <c:f>Sheet1!$C$1</c:f>
              <c:strCache>
                <c:ptCount val="1"/>
                <c:pt idx="0">
                  <c:v>Black</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&lt; High school</c:v>
                </c:pt>
                <c:pt idx="1">
                  <c:v>High school</c:v>
                </c:pt>
                <c:pt idx="2">
                  <c:v>Some college</c:v>
                </c:pt>
                <c:pt idx="3">
                  <c:v>College </c:v>
                </c:pt>
              </c:strCache>
            </c:strRef>
          </c:cat>
          <c:val>
            <c:numRef>
              <c:f>Sheet1!$C$2:$C$5</c:f>
              <c:numCache>
                <c:formatCode>0.0</c:formatCode>
                <c:ptCount val="4"/>
                <c:pt idx="0">
                  <c:v>45.6</c:v>
                </c:pt>
                <c:pt idx="1">
                  <c:v>59.1</c:v>
                </c:pt>
                <c:pt idx="2">
                  <c:v>41</c:v>
                </c:pt>
                <c:pt idx="3">
                  <c:v>40.200000000000003</c:v>
                </c:pt>
              </c:numCache>
            </c:numRef>
          </c:val>
          <c:extLst>
            <c:ext xmlns:c16="http://schemas.microsoft.com/office/drawing/2014/chart" uri="{C3380CC4-5D6E-409C-BE32-E72D297353CC}">
              <c16:uniqueId val="{00000001-6EC6-4F11-B69E-10B1E5918B89}"/>
            </c:ext>
          </c:extLst>
        </c:ser>
        <c:ser>
          <c:idx val="2"/>
          <c:order val="2"/>
          <c:tx>
            <c:strRef>
              <c:f>Sheet1!$D$1</c:f>
              <c:strCache>
                <c:ptCount val="1"/>
                <c:pt idx="0">
                  <c:v>Hispanic</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&lt; High school</c:v>
                </c:pt>
                <c:pt idx="1">
                  <c:v>High school</c:v>
                </c:pt>
                <c:pt idx="2">
                  <c:v>Some college</c:v>
                </c:pt>
                <c:pt idx="3">
                  <c:v>College </c:v>
                </c:pt>
              </c:strCache>
            </c:strRef>
          </c:cat>
          <c:val>
            <c:numRef>
              <c:f>Sheet1!$D$2:$D$5</c:f>
              <c:numCache>
                <c:formatCode>General</c:formatCode>
                <c:ptCount val="4"/>
                <c:pt idx="0">
                  <c:v>12.6</c:v>
                </c:pt>
                <c:pt idx="1">
                  <c:v>11.2</c:v>
                </c:pt>
                <c:pt idx="2">
                  <c:v>9.4</c:v>
                </c:pt>
                <c:pt idx="3">
                  <c:v>9.3000000000000007</c:v>
                </c:pt>
              </c:numCache>
            </c:numRef>
          </c:val>
          <c:extLst>
            <c:ext xmlns:c16="http://schemas.microsoft.com/office/drawing/2014/chart" uri="{C3380CC4-5D6E-409C-BE32-E72D297353CC}">
              <c16:uniqueId val="{00000000-E9A2-48A7-B77A-9486308FBE45}"/>
            </c:ext>
          </c:extLst>
        </c:ser>
        <c:dLbls>
          <c:showLegendKey val="0"/>
          <c:showVal val="0"/>
          <c:showCatName val="0"/>
          <c:showSerName val="0"/>
          <c:showPercent val="0"/>
          <c:showBubbleSize val="0"/>
        </c:dLbls>
        <c:gapWidth val="100"/>
        <c:axId val="809495504"/>
        <c:axId val="809496288"/>
      </c:barChart>
      <c:catAx>
        <c:axId val="809495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09496288"/>
        <c:crosses val="autoZero"/>
        <c:auto val="1"/>
        <c:lblAlgn val="ctr"/>
        <c:lblOffset val="100"/>
        <c:noMultiLvlLbl val="0"/>
      </c:catAx>
      <c:valAx>
        <c:axId val="809496288"/>
        <c:scaling>
          <c:orientation val="minMax"/>
        </c:scaling>
        <c:delete val="1"/>
        <c:axPos val="l"/>
        <c:numFmt formatCode="0" sourceLinked="0"/>
        <c:majorTickMark val="none"/>
        <c:minorTickMark val="none"/>
        <c:tickLblPos val="nextTo"/>
        <c:crossAx val="809495504"/>
        <c:crosses val="autoZero"/>
        <c:crossBetween val="between"/>
      </c:valAx>
      <c:spPr>
        <a:noFill/>
        <a:ln>
          <a:noFill/>
        </a:ln>
        <a:effectLst/>
      </c:spPr>
    </c:plotArea>
    <c:legend>
      <c:legendPos val="b"/>
      <c:layout>
        <c:manualLayout>
          <c:xMode val="edge"/>
          <c:yMode val="edge"/>
          <c:x val="0.36026156152939037"/>
          <c:y val="0.93386065400412377"/>
          <c:w val="0.27947674012121976"/>
          <c:h val="6.613934599587624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v>
                </c:pt>
              </c:strCache>
            </c:strRef>
          </c:tx>
          <c:spPr>
            <a:solidFill>
              <a:schemeClr val="tx2"/>
            </a:solidFill>
            <a:ln>
              <a:noFill/>
            </a:ln>
            <a:effectLst/>
          </c:spPr>
          <c:invertIfNegative val="0"/>
          <c:dLbls>
            <c:dLbl>
              <c:idx val="1"/>
              <c:layout>
                <c:manualLayout>
                  <c:x val="-1.7772971290331669E-3"/>
                  <c:y val="0"/>
                </c:manualLayout>
              </c:layout>
              <c:numFmt formatCode="General" sourceLinked="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AE-9A43-A164-1E74369BCDDD}"/>
                </c:ext>
              </c:extLst>
            </c:dLbl>
            <c:numFmt formatCode="General" sourceLinked="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Unknown</c:v>
                </c:pt>
                <c:pt idx="1">
                  <c:v>Anesthesia complications</c:v>
                </c:pt>
                <c:pt idx="2">
                  <c:v>Amniotic fluid embolism</c:v>
                </c:pt>
                <c:pt idx="3">
                  <c:v>Stroke</c:v>
                </c:pt>
                <c:pt idx="4">
                  <c:v>High blood pressure</c:v>
                </c:pt>
                <c:pt idx="5">
                  <c:v>Blood clots</c:v>
                </c:pt>
                <c:pt idx="6">
                  <c:v>Heart muscle disease</c:v>
                </c:pt>
                <c:pt idx="7">
                  <c:v>Severe bleeding</c:v>
                </c:pt>
                <c:pt idx="8">
                  <c:v>Infection</c:v>
                </c:pt>
                <c:pt idx="9">
                  <c:v>Other noncardiovascular conditions</c:v>
                </c:pt>
                <c:pt idx="10">
                  <c:v>Other cardiovascular conditions</c:v>
                </c:pt>
              </c:strCache>
            </c:strRef>
          </c:cat>
          <c:val>
            <c:numRef>
              <c:f>Sheet1!$B$2:$B$12</c:f>
              <c:numCache>
                <c:formatCode>General</c:formatCode>
                <c:ptCount val="11"/>
                <c:pt idx="0">
                  <c:v>5.8</c:v>
                </c:pt>
                <c:pt idx="1">
                  <c:v>0.4</c:v>
                </c:pt>
                <c:pt idx="2">
                  <c:v>5.4</c:v>
                </c:pt>
                <c:pt idx="3">
                  <c:v>7.2</c:v>
                </c:pt>
                <c:pt idx="4">
                  <c:v>7.8</c:v>
                </c:pt>
                <c:pt idx="5">
                  <c:v>9.1999999999999993</c:v>
                </c:pt>
                <c:pt idx="6">
                  <c:v>11.1</c:v>
                </c:pt>
                <c:pt idx="7">
                  <c:v>11.1</c:v>
                </c:pt>
                <c:pt idx="8">
                  <c:v>13.3</c:v>
                </c:pt>
                <c:pt idx="9">
                  <c:v>13.3</c:v>
                </c:pt>
                <c:pt idx="10">
                  <c:v>15.3</c:v>
                </c:pt>
              </c:numCache>
            </c:numRef>
          </c:val>
          <c:extLst>
            <c:ext xmlns:c16="http://schemas.microsoft.com/office/drawing/2014/chart" uri="{C3380CC4-5D6E-409C-BE32-E72D297353CC}">
              <c16:uniqueId val="{00000000-55AE-9A43-A164-1E74369BCDDD}"/>
            </c:ext>
          </c:extLst>
        </c:ser>
        <c:dLbls>
          <c:showLegendKey val="0"/>
          <c:showVal val="0"/>
          <c:showCatName val="0"/>
          <c:showSerName val="0"/>
          <c:showPercent val="0"/>
          <c:showBubbleSize val="0"/>
        </c:dLbls>
        <c:gapWidth val="25"/>
        <c:axId val="811594280"/>
        <c:axId val="809526608"/>
      </c:barChart>
      <c:catAx>
        <c:axId val="8115942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09526608"/>
        <c:crosses val="autoZero"/>
        <c:auto val="1"/>
        <c:lblAlgn val="ctr"/>
        <c:lblOffset val="100"/>
        <c:noMultiLvlLbl val="0"/>
      </c:catAx>
      <c:valAx>
        <c:axId val="809526608"/>
        <c:scaling>
          <c:orientation val="minMax"/>
          <c:max val="16"/>
        </c:scaling>
        <c:delete val="1"/>
        <c:axPos val="b"/>
        <c:numFmt formatCode="General" sourceLinked="1"/>
        <c:majorTickMark val="none"/>
        <c:minorTickMark val="none"/>
        <c:tickLblPos val="nextTo"/>
        <c:crossAx val="811594280"/>
        <c:crosses val="autoZero"/>
        <c:crossBetween val="between"/>
      </c:valAx>
      <c:spPr>
        <a:noFill/>
        <a:ln w="25400">
          <a:noFill/>
        </a:ln>
        <a:effectLst/>
      </c:spPr>
    </c:plotArea>
    <c:plotVisOnly val="1"/>
    <c:dispBlanksAs val="gap"/>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12/16/2020</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12/16/2020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we think about the disparate maternal mortality rates we see in the US- there are several drivers including</a:t>
            </a:r>
          </a:p>
          <a:p>
            <a:endParaRPr lang="en-US"/>
          </a:p>
          <a:p>
            <a:pPr marL="171450" indent="-171450">
              <a:buFontTx/>
              <a:buChar char="-"/>
            </a:pPr>
            <a:r>
              <a:rPr lang="en-US"/>
              <a:t>Impacts of structural racism that determine where people live work and play – these social determinants of health</a:t>
            </a:r>
          </a:p>
          <a:p>
            <a:pPr marL="171450" indent="-171450">
              <a:buFontTx/>
              <a:buChar char="-"/>
            </a:pPr>
            <a:endParaRPr lang="en-US"/>
          </a:p>
          <a:p>
            <a:pPr marL="171450" indent="-171450">
              <a:buFontTx/>
              <a:buChar char="-"/>
            </a:pPr>
            <a:r>
              <a:rPr lang="en-US"/>
              <a:t>Impacts of these systems and structures on access to care and quality of health care during the preconception/prenatal/delivery and postpartum period</a:t>
            </a:r>
          </a:p>
          <a:p>
            <a:pPr marL="171450" indent="-171450">
              <a:buFontTx/>
              <a:buChar char="-"/>
            </a:pPr>
            <a:r>
              <a:rPr lang="en-US"/>
              <a:t>and how they are treated when they get there.</a:t>
            </a:r>
          </a:p>
          <a:p>
            <a:pPr marL="171450" indent="-171450">
              <a:buFontTx/>
              <a:buChar char="-"/>
            </a:pPr>
            <a:r>
              <a:rPr lang="en-US"/>
              <a:t>And these have impacts on maternal health and health care</a:t>
            </a:r>
          </a:p>
          <a:p>
            <a:pPr marL="171450" indent="-171450">
              <a:buFontTx/>
              <a:buChar char="-"/>
            </a:pPr>
            <a:endParaRPr lang="en-US"/>
          </a:p>
          <a:p>
            <a:pPr marL="171450" indent="-171450">
              <a:buFontTx/>
              <a:buChar char="-"/>
            </a:pPr>
            <a:r>
              <a:rPr lang="en-US"/>
              <a:t>Distribution of maternal deaths</a:t>
            </a:r>
          </a:p>
          <a:p>
            <a:pPr marL="171450" indent="-171450">
              <a:buFontTx/>
              <a:buChar char="-"/>
            </a:pPr>
            <a:endParaRPr lang="en-US"/>
          </a:p>
          <a:p>
            <a:pPr marL="171450" indent="-171450">
              <a:buFontTx/>
              <a:buChar char="-"/>
            </a:pPr>
            <a:r>
              <a:rPr lang="en-US"/>
              <a:t>Postpartum episode provides a key opportunity for policy, practice and system changes</a:t>
            </a:r>
          </a:p>
          <a:p>
            <a:pPr marL="171450" indent="-171450">
              <a:buFontTx/>
              <a:buChar char="-"/>
            </a:pPr>
            <a:endParaRPr lang="en-US"/>
          </a:p>
          <a:p>
            <a:pPr marL="171450" indent="-171450">
              <a:buFontTx/>
              <a:buChar char="-"/>
            </a:pPr>
            <a:r>
              <a:rPr lang="en-US"/>
              <a:t>For each of these drivers /policy levers are important as well as delivery system model changes</a:t>
            </a:r>
          </a:p>
          <a:p>
            <a:pPr marL="171450" indent="-171450">
              <a:buFontTx/>
              <a:buChar char="-"/>
            </a:pPr>
            <a:endParaRPr lang="en-US"/>
          </a:p>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914378" rtl="0" eaLnBrk="1" fontAlgn="auto" latinLnBrk="0" hangingPunct="1">
              <a:lnSpc>
                <a:spcPct val="100000"/>
              </a:lnSpc>
              <a:spcBef>
                <a:spcPts val="0"/>
              </a:spcBef>
              <a:spcAft>
                <a:spcPts val="0"/>
              </a:spcAft>
              <a:buClrTx/>
              <a:buSzTx/>
              <a:buFontTx/>
              <a:buNone/>
              <a:tabLst/>
              <a:defRPr/>
            </a:pPr>
            <a:fld id="{97863621-2E60-B848-8968-B0341E26A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378"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40747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p:cNvSpPr txBox="1"/>
          <p:nvPr userDrawn="1"/>
        </p:nvSpPr>
        <p:spPr>
          <a:xfrm>
            <a:off x="1763687" y="6368920"/>
            <a:ext cx="7308811"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Citation goes here.</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85D550-3C69-400A-A226-3016F2C71590}"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F3F69-3AB7-4C6F-A62B-BB0488E48BB9}" type="slidenum">
              <a:rPr lang="en-US" smtClean="0"/>
              <a:t>‹#›</a:t>
            </a:fld>
            <a:endParaRPr lang="en-US"/>
          </a:p>
        </p:txBody>
      </p:sp>
    </p:spTree>
    <p:extLst>
      <p:ext uri="{BB962C8B-B14F-4D97-AF65-F5344CB8AC3E}">
        <p14:creationId xmlns:p14="http://schemas.microsoft.com/office/powerpoint/2010/main" val="85821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6" y="177797"/>
            <a:ext cx="7919047" cy="246931"/>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84" indent="0" algn="ctr">
              <a:buNone/>
              <a:defRPr>
                <a:solidFill>
                  <a:schemeClr val="tx1">
                    <a:tint val="75000"/>
                  </a:schemeClr>
                </a:solidFill>
              </a:defRPr>
            </a:lvl2pPr>
            <a:lvl3pPr marL="685767"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4"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
        <p:nvSpPr>
          <p:cNvPr id="16" name="Title 1"/>
          <p:cNvSpPr>
            <a:spLocks noGrp="1"/>
          </p:cNvSpPr>
          <p:nvPr>
            <p:ph type="ctrTitle"/>
          </p:nvPr>
        </p:nvSpPr>
        <p:spPr>
          <a:xfrm>
            <a:off x="627436" y="514556"/>
            <a:ext cx="7919047" cy="1185035"/>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55D4FB74-AF76-8040-8EF1-B28D439BA5F1}"/>
              </a:ext>
            </a:extLst>
          </p:cNvPr>
          <p:cNvSpPr>
            <a:spLocks noGrp="1"/>
          </p:cNvSpPr>
          <p:nvPr>
            <p:ph type="body" sz="quarter" idx="18" hasCustomPrompt="1"/>
          </p:nvPr>
        </p:nvSpPr>
        <p:spPr>
          <a:xfrm>
            <a:off x="627436" y="1828802"/>
            <a:ext cx="7919047" cy="4026823"/>
          </a:xfrm>
        </p:spPr>
        <p:txBody>
          <a:bodyPr>
            <a:normAutofit/>
          </a:bodyPr>
          <a:lstStyle>
            <a:lvl1pPr marL="128582" indent="-128582">
              <a:lnSpc>
                <a:spcPct val="100000"/>
              </a:lnSpc>
              <a:spcBef>
                <a:spcPts val="600"/>
              </a:spcBef>
              <a:spcAft>
                <a:spcPts val="450"/>
              </a:spcAft>
              <a:buClr>
                <a:schemeClr val="tx2"/>
              </a:buClr>
              <a:buFont typeface="Arial" panose="020B0604020202020204" pitchFamily="34" charset="0"/>
              <a:buChar char="•"/>
              <a:defRPr sz="1500">
                <a:solidFill>
                  <a:schemeClr val="tx1"/>
                </a:solidFill>
              </a:defRPr>
            </a:lvl1pPr>
            <a:lvl2pPr marL="258353" indent="-129773">
              <a:lnSpc>
                <a:spcPct val="100000"/>
              </a:lnSpc>
              <a:spcBef>
                <a:spcPts val="600"/>
              </a:spcBef>
              <a:spcAft>
                <a:spcPts val="450"/>
              </a:spcAft>
              <a:buClrTx/>
              <a:buFont typeface="LucidaGrande" charset="0"/>
              <a:buChar char="-"/>
              <a:defRPr sz="1350">
                <a:solidFill>
                  <a:schemeClr val="tx1"/>
                </a:solidFill>
              </a:defRPr>
            </a:lvl2pPr>
            <a:lvl3pPr marL="386934" indent="-128582">
              <a:lnSpc>
                <a:spcPct val="100000"/>
              </a:lnSpc>
              <a:spcBef>
                <a:spcPts val="600"/>
              </a:spcBef>
              <a:spcAft>
                <a:spcPts val="450"/>
              </a:spcAft>
              <a:buClrTx/>
              <a:buFont typeface="LucidaGrande" charset="0"/>
              <a:buChar char="-"/>
              <a:defRPr sz="1200">
                <a:solidFill>
                  <a:schemeClr val="tx1"/>
                </a:solidFill>
              </a:defRPr>
            </a:lvl3pPr>
            <a:lvl4pPr marL="515515" indent="-128582">
              <a:lnSpc>
                <a:spcPct val="100000"/>
              </a:lnSpc>
              <a:spcBef>
                <a:spcPts val="600"/>
              </a:spcBef>
              <a:spcAft>
                <a:spcPts val="450"/>
              </a:spcAft>
              <a:buClrTx/>
              <a:buFont typeface="LucidaGrande" charset="0"/>
              <a:buChar char="-"/>
              <a:defRPr sz="1200">
                <a:solidFill>
                  <a:schemeClr val="tx1"/>
                </a:solidFill>
              </a:defRPr>
            </a:lvl4pPr>
            <a:lvl5pPr marL="644097" indent="-128582">
              <a:lnSpc>
                <a:spcPct val="100000"/>
              </a:lnSpc>
              <a:spcBef>
                <a:spcPts val="600"/>
              </a:spcBef>
              <a:spcAft>
                <a:spcPts val="450"/>
              </a:spcAft>
              <a:buClrTx/>
              <a:buFont typeface="LucidaGrande" charset="0"/>
              <a:buChar char="-"/>
              <a:defRPr sz="10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74A724F9-CCA9-704B-9269-A6F9665B22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4576" y="5984045"/>
            <a:ext cx="1631950" cy="1011531"/>
          </a:xfrm>
          <a:prstGeom prst="rect">
            <a:avLst/>
          </a:prstGeom>
        </p:spPr>
      </p:pic>
    </p:spTree>
    <p:extLst>
      <p:ext uri="{BB962C8B-B14F-4D97-AF65-F5344CB8AC3E}">
        <p14:creationId xmlns:p14="http://schemas.microsoft.com/office/powerpoint/2010/main" val="5043281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7D7AD9D-B20B-B141-92D3-D43E062830B8}"/>
              </a:ext>
            </a:extLst>
          </p:cNvPr>
          <p:cNvSpPr txBox="1"/>
          <p:nvPr userDrawn="1"/>
        </p:nvSpPr>
        <p:spPr>
          <a:xfrm>
            <a:off x="2059536" y="6446519"/>
            <a:ext cx="6858000" cy="276999"/>
          </a:xfrm>
          <a:prstGeom prst="rect">
            <a:avLst/>
          </a:prstGeom>
          <a:noFill/>
        </p:spPr>
        <p:txBody>
          <a:bodyPr wrap="square" lIns="0" tIns="0" rIns="0" bIns="0" rtlCol="0" anchor="ctr" anchorCtr="0">
            <a:spAutoFit/>
          </a:bodyPr>
          <a:lstStyle/>
          <a:p>
            <a:r>
              <a:rPr lang="en-US" sz="900" dirty="0">
                <a:solidFill>
                  <a:schemeClr val="tx1"/>
                </a:solidFill>
              </a:rPr>
              <a:t>Source: Eugene </a:t>
            </a:r>
            <a:r>
              <a:rPr lang="en-US" sz="900" dirty="0" err="1">
                <a:solidFill>
                  <a:schemeClr val="tx1"/>
                </a:solidFill>
              </a:rPr>
              <a:t>Declercq</a:t>
            </a:r>
            <a:r>
              <a:rPr lang="en-US" sz="900" dirty="0">
                <a:solidFill>
                  <a:schemeClr val="tx1"/>
                </a:solidFill>
              </a:rPr>
              <a:t> and Laurie </a:t>
            </a:r>
            <a:r>
              <a:rPr lang="en-US" sz="900" dirty="0" err="1">
                <a:solidFill>
                  <a:schemeClr val="tx1"/>
                </a:solidFill>
              </a:rPr>
              <a:t>Zephyrin</a:t>
            </a:r>
            <a:r>
              <a:rPr lang="en-US" sz="900" dirty="0">
                <a:solidFill>
                  <a:schemeClr val="tx1"/>
                </a:solidFill>
              </a:rPr>
              <a:t>, </a:t>
            </a:r>
            <a:r>
              <a:rPr lang="en-US" sz="900" i="1" dirty="0">
                <a:solidFill>
                  <a:schemeClr val="tx1"/>
                </a:solidFill>
              </a:rPr>
              <a:t>Maternal Mortality in the United States: A Primer </a:t>
            </a:r>
            <a:r>
              <a:rPr lang="en-US" sz="900" dirty="0">
                <a:solidFill>
                  <a:schemeClr val="tx1"/>
                </a:solidFill>
              </a:rPr>
              <a:t>(Commonwealth Fund, Dec. 2020). https://doi.org/10.26099/ta1q-mw24</a:t>
            </a:r>
          </a:p>
        </p:txBody>
      </p:sp>
    </p:spTree>
    <p:extLst>
      <p:ext uri="{BB962C8B-B14F-4D97-AF65-F5344CB8AC3E}">
        <p14:creationId xmlns:p14="http://schemas.microsoft.com/office/powerpoint/2010/main" val="1729242278"/>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hyperlink" Target="https://pubmed.ncbi.nlm.nih.gov/31487273/" TargetMode="External"/><Relationship Id="rId2" Type="http://schemas.openxmlformats.org/officeDocument/2006/relationships/chart" Target="../charts/chart4.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3" Type="http://schemas.openxmlformats.org/officeDocument/2006/relationships/hyperlink" Target="https://pubmed.ncbi.nlm.nih.gov/31487273/" TargetMode="Externa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pubmed.ncbi.nlm.nih.gov/31487273/" TargetMode="Externa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pubmed.ncbi.nlm.nih.gov/31487273/" TargetMode="External"/><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pubmed.ncbi.nlm.nih.gov/31487273/" TargetMode="Externa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cdcfoundation.org/sites/default/files/files/ReportfromNineMMRCs.pdf" TargetMode="Externa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cdc.gov/nchs/maternal-mortality/MMR-2018-State-Data-508.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F15037BE-C32B-174D-82BF-CE7819C60031}"/>
              </a:ext>
            </a:extLst>
          </p:cNvPr>
          <p:cNvGrpSpPr/>
          <p:nvPr/>
        </p:nvGrpSpPr>
        <p:grpSpPr>
          <a:xfrm>
            <a:off x="229405" y="996641"/>
            <a:ext cx="4918659" cy="4918659"/>
            <a:chOff x="157396" y="1069725"/>
            <a:chExt cx="4918659" cy="4918659"/>
          </a:xfrm>
        </p:grpSpPr>
        <p:grpSp>
          <p:nvGrpSpPr>
            <p:cNvPr id="18" name="Group 17">
              <a:extLst>
                <a:ext uri="{FF2B5EF4-FFF2-40B4-BE49-F238E27FC236}">
                  <a16:creationId xmlns:a16="http://schemas.microsoft.com/office/drawing/2014/main" id="{44D9996E-E2FD-BD47-8B02-5ED34258A9B6}"/>
                </a:ext>
              </a:extLst>
            </p:cNvPr>
            <p:cNvGrpSpPr/>
            <p:nvPr/>
          </p:nvGrpSpPr>
          <p:grpSpPr>
            <a:xfrm>
              <a:off x="157396" y="1069725"/>
              <a:ext cx="4918659" cy="4918659"/>
              <a:chOff x="157397" y="1599264"/>
              <a:chExt cx="4389120" cy="4389120"/>
            </a:xfrm>
          </p:grpSpPr>
          <p:sp>
            <p:nvSpPr>
              <p:cNvPr id="7" name="Oval 6"/>
              <p:cNvSpPr/>
              <p:nvPr/>
            </p:nvSpPr>
            <p:spPr>
              <a:xfrm>
                <a:off x="157397" y="1599264"/>
                <a:ext cx="4389120" cy="4389120"/>
              </a:xfrm>
              <a:prstGeom prst="ellipse">
                <a:avLst/>
              </a:prstGeom>
              <a:solidFill>
                <a:srgbClr val="DFF5F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Calibri" panose="020F0502020204030204"/>
                </a:endParaRPr>
              </a:p>
            </p:txBody>
          </p:sp>
          <p:sp>
            <p:nvSpPr>
              <p:cNvPr id="5" name="Oval 4"/>
              <p:cNvSpPr/>
              <p:nvPr/>
            </p:nvSpPr>
            <p:spPr>
              <a:xfrm>
                <a:off x="1199657" y="3719838"/>
                <a:ext cx="2304600" cy="2268546"/>
              </a:xfrm>
              <a:prstGeom prst="ellipse">
                <a:avLst/>
              </a:prstGeom>
              <a:solidFill>
                <a:schemeClr val="bg2">
                  <a:lumMod val="40000"/>
                  <a:lumOff val="6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50">
                  <a:solidFill>
                    <a:schemeClr val="tx1"/>
                  </a:solidFill>
                  <a:latin typeface="Calibri" panose="020F0502020204030204"/>
                </a:endParaRPr>
              </a:p>
            </p:txBody>
          </p:sp>
          <p:sp>
            <p:nvSpPr>
              <p:cNvPr id="4" name="Oval 3"/>
              <p:cNvSpPr/>
              <p:nvPr/>
            </p:nvSpPr>
            <p:spPr>
              <a:xfrm>
                <a:off x="1803317" y="4891104"/>
                <a:ext cx="1097280" cy="1097280"/>
              </a:xfrm>
              <a:prstGeom prst="ellipse">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n-US" sz="1200" b="1" dirty="0">
                    <a:solidFill>
                      <a:schemeClr val="bg1"/>
                    </a:solidFill>
                  </a:rPr>
                  <a:t>Maternal mortality (42 days)</a:t>
                </a:r>
              </a:p>
            </p:txBody>
          </p:sp>
        </p:grpSp>
        <p:sp>
          <p:nvSpPr>
            <p:cNvPr id="6" name="TextBox 5"/>
            <p:cNvSpPr txBox="1"/>
            <p:nvPr/>
          </p:nvSpPr>
          <p:spPr>
            <a:xfrm>
              <a:off x="1783574" y="3843251"/>
              <a:ext cx="1666302" cy="738664"/>
            </a:xfrm>
            <a:prstGeom prst="rect">
              <a:avLst/>
            </a:prstGeom>
            <a:noFill/>
          </p:spPr>
          <p:txBody>
            <a:bodyPr wrap="square" rtlCol="0">
              <a:spAutoFit/>
            </a:bodyPr>
            <a:lstStyle/>
            <a:p>
              <a:pPr algn="ctr" defTabSz="685800">
                <a:defRPr/>
              </a:pPr>
              <a:r>
                <a:rPr lang="en-US" sz="1400" b="1" dirty="0"/>
                <a:t>Pregnancy-related mortality</a:t>
              </a:r>
            </a:p>
            <a:p>
              <a:pPr algn="ctr" defTabSz="685800">
                <a:defRPr/>
              </a:pPr>
              <a:r>
                <a:rPr lang="en-US" sz="1400" dirty="0"/>
                <a:t>(one year)</a:t>
              </a:r>
            </a:p>
          </p:txBody>
        </p:sp>
        <p:sp>
          <p:nvSpPr>
            <p:cNvPr id="8" name="TextBox 7"/>
            <p:cNvSpPr txBox="1"/>
            <p:nvPr/>
          </p:nvSpPr>
          <p:spPr>
            <a:xfrm>
              <a:off x="1417534" y="2025286"/>
              <a:ext cx="2398382" cy="738664"/>
            </a:xfrm>
            <a:prstGeom prst="rect">
              <a:avLst/>
            </a:prstGeom>
            <a:noFill/>
          </p:spPr>
          <p:txBody>
            <a:bodyPr wrap="square" rtlCol="0">
              <a:spAutoFit/>
            </a:bodyPr>
            <a:lstStyle/>
            <a:p>
              <a:pPr algn="ctr" defTabSz="685800">
                <a:defRPr/>
              </a:pPr>
              <a:r>
                <a:rPr lang="en-US" sz="1400" b="1" dirty="0"/>
                <a:t>Pregnancy-associated </a:t>
              </a:r>
              <a:br>
                <a:rPr lang="en-US" sz="1400" b="1" dirty="0"/>
              </a:br>
              <a:r>
                <a:rPr lang="en-US" sz="1400" b="1" dirty="0"/>
                <a:t>mortality </a:t>
              </a:r>
            </a:p>
            <a:p>
              <a:pPr algn="ctr" defTabSz="685800">
                <a:defRPr/>
              </a:pPr>
              <a:r>
                <a:rPr lang="en-US" sz="1400" dirty="0"/>
                <a:t>(one year)</a:t>
              </a:r>
            </a:p>
          </p:txBody>
        </p:sp>
      </p:grpSp>
      <p:sp>
        <p:nvSpPr>
          <p:cNvPr id="2" name="TextBox 1"/>
          <p:cNvSpPr txBox="1"/>
          <p:nvPr/>
        </p:nvSpPr>
        <p:spPr>
          <a:xfrm>
            <a:off x="5361304" y="1490537"/>
            <a:ext cx="2762687" cy="830997"/>
          </a:xfrm>
          <a:prstGeom prst="rect">
            <a:avLst/>
          </a:prstGeom>
          <a:noFill/>
          <a:ln w="38100">
            <a:solidFill>
              <a:srgbClr val="DFF5F3"/>
            </a:solidFill>
          </a:ln>
        </p:spPr>
        <p:txBody>
          <a:bodyPr wrap="square" tIns="91440" bIns="91440" rtlCol="0">
            <a:spAutoFit/>
          </a:bodyPr>
          <a:lstStyle/>
          <a:p>
            <a:r>
              <a:rPr lang="en-US" sz="1400" b="1" dirty="0"/>
              <a:t>Pregnancy-associated mortality: </a:t>
            </a:r>
            <a:br>
              <a:rPr lang="en-US" sz="1400" b="1" dirty="0"/>
            </a:br>
            <a:r>
              <a:rPr lang="en-US" sz="1400" dirty="0"/>
              <a:t>Deaths during pregnancy and up to one year postpartum </a:t>
            </a:r>
          </a:p>
        </p:txBody>
      </p:sp>
      <p:sp>
        <p:nvSpPr>
          <p:cNvPr id="9" name="TextBox 8"/>
          <p:cNvSpPr txBox="1"/>
          <p:nvPr/>
        </p:nvSpPr>
        <p:spPr>
          <a:xfrm>
            <a:off x="5361304" y="3093059"/>
            <a:ext cx="2762687" cy="1046440"/>
          </a:xfrm>
          <a:prstGeom prst="rect">
            <a:avLst/>
          </a:prstGeom>
          <a:solidFill>
            <a:schemeClr val="bg2">
              <a:lumMod val="40000"/>
              <a:lumOff val="60000"/>
            </a:schemeClr>
          </a:solidFill>
          <a:ln w="38100">
            <a:noFill/>
          </a:ln>
        </p:spPr>
        <p:txBody>
          <a:bodyPr wrap="square" tIns="91440" bIns="91440" rtlCol="0">
            <a:spAutoFit/>
          </a:bodyPr>
          <a:lstStyle/>
          <a:p>
            <a:r>
              <a:rPr lang="en-US" sz="1400" b="1" dirty="0"/>
              <a:t>Pregnancy-related mortality: </a:t>
            </a:r>
            <a:r>
              <a:rPr lang="en-US" sz="1400" dirty="0"/>
              <a:t>Deaths during pregnancy and </a:t>
            </a:r>
          </a:p>
          <a:p>
            <a:r>
              <a:rPr lang="en-US" sz="1400" dirty="0"/>
              <a:t>up to one year postpartum that </a:t>
            </a:r>
            <a:br>
              <a:rPr lang="en-US" sz="1400" dirty="0"/>
            </a:br>
            <a:r>
              <a:rPr lang="en-US" sz="1400" dirty="0"/>
              <a:t>are related to pregnancy</a:t>
            </a:r>
          </a:p>
        </p:txBody>
      </p:sp>
      <p:sp>
        <p:nvSpPr>
          <p:cNvPr id="10" name="TextBox 9"/>
          <p:cNvSpPr txBox="1"/>
          <p:nvPr/>
        </p:nvSpPr>
        <p:spPr>
          <a:xfrm>
            <a:off x="5364088" y="4868860"/>
            <a:ext cx="2762687" cy="1046440"/>
          </a:xfrm>
          <a:prstGeom prst="rect">
            <a:avLst/>
          </a:prstGeom>
          <a:solidFill>
            <a:schemeClr val="bg2"/>
          </a:solidFill>
          <a:ln w="38100">
            <a:noFill/>
          </a:ln>
        </p:spPr>
        <p:txBody>
          <a:bodyPr wrap="square" tIns="91440" bIns="91440" rtlCol="0">
            <a:spAutoFit/>
          </a:bodyPr>
          <a:lstStyle/>
          <a:p>
            <a:r>
              <a:rPr lang="en-US" sz="1400" b="1" dirty="0">
                <a:solidFill>
                  <a:schemeClr val="bg1"/>
                </a:solidFill>
              </a:rPr>
              <a:t>Maternal mortality: </a:t>
            </a:r>
            <a:br>
              <a:rPr lang="en-US" sz="1400" b="1" dirty="0">
                <a:solidFill>
                  <a:schemeClr val="bg1"/>
                </a:solidFill>
              </a:rPr>
            </a:br>
            <a:r>
              <a:rPr lang="en-US" sz="1400" dirty="0">
                <a:solidFill>
                  <a:schemeClr val="bg1"/>
                </a:solidFill>
              </a:rPr>
              <a:t>Deaths during pregnancy and </a:t>
            </a:r>
            <a:br>
              <a:rPr lang="en-US" sz="1400" dirty="0">
                <a:solidFill>
                  <a:schemeClr val="bg1"/>
                </a:solidFill>
              </a:rPr>
            </a:br>
            <a:r>
              <a:rPr lang="en-US" sz="1400" dirty="0">
                <a:solidFill>
                  <a:schemeClr val="bg1"/>
                </a:solidFill>
              </a:rPr>
              <a:t>up to 42 days postpartum that </a:t>
            </a:r>
            <a:br>
              <a:rPr lang="en-US" sz="1400" dirty="0">
                <a:solidFill>
                  <a:schemeClr val="bg1"/>
                </a:solidFill>
              </a:rPr>
            </a:br>
            <a:r>
              <a:rPr lang="en-US" sz="1400" dirty="0">
                <a:solidFill>
                  <a:schemeClr val="bg1"/>
                </a:solidFill>
              </a:rPr>
              <a:t>are related to pregnancy</a:t>
            </a:r>
          </a:p>
        </p:txBody>
      </p:sp>
      <p:sp>
        <p:nvSpPr>
          <p:cNvPr id="15" name="Title 14">
            <a:extLst>
              <a:ext uri="{FF2B5EF4-FFF2-40B4-BE49-F238E27FC236}">
                <a16:creationId xmlns:a16="http://schemas.microsoft.com/office/drawing/2014/main" id="{B51ACF8E-F2A0-A043-8918-FC0190FC27F7}"/>
              </a:ext>
            </a:extLst>
          </p:cNvPr>
          <p:cNvSpPr>
            <a:spLocks noGrp="1"/>
          </p:cNvSpPr>
          <p:nvPr>
            <p:ph type="ctrTitle"/>
          </p:nvPr>
        </p:nvSpPr>
        <p:spPr/>
        <p:txBody>
          <a:bodyPr/>
          <a:lstStyle/>
          <a:p>
            <a:r>
              <a:rPr lang="en-US" dirty="0"/>
              <a:t>What do we mean by maternal mortality?</a:t>
            </a:r>
          </a:p>
        </p:txBody>
      </p:sp>
      <p:cxnSp>
        <p:nvCxnSpPr>
          <p:cNvPr id="31" name="Straight Connector 30">
            <a:extLst>
              <a:ext uri="{FF2B5EF4-FFF2-40B4-BE49-F238E27FC236}">
                <a16:creationId xmlns:a16="http://schemas.microsoft.com/office/drawing/2014/main" id="{753D9E15-CDB7-9641-AFBA-228320ECF8C2}"/>
              </a:ext>
            </a:extLst>
          </p:cNvPr>
          <p:cNvCxnSpPr>
            <a:cxnSpLocks/>
          </p:cNvCxnSpPr>
          <p:nvPr/>
        </p:nvCxnSpPr>
        <p:spPr>
          <a:xfrm flipH="1">
            <a:off x="4762864" y="2321534"/>
            <a:ext cx="3361127" cy="0"/>
          </a:xfrm>
          <a:prstGeom prst="line">
            <a:avLst/>
          </a:prstGeom>
          <a:ln w="38100">
            <a:solidFill>
              <a:srgbClr val="DFF5F3"/>
            </a:solidFill>
            <a:headEnd type="none" w="med" len="med"/>
            <a:tailEnd type="none" w="lg" len="lg"/>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EE5B36C-8E7F-B346-A3E5-C1587A4D7D1B}"/>
              </a:ext>
            </a:extLst>
          </p:cNvPr>
          <p:cNvCxnSpPr>
            <a:cxnSpLocks/>
          </p:cNvCxnSpPr>
          <p:nvPr/>
        </p:nvCxnSpPr>
        <p:spPr>
          <a:xfrm flipH="1">
            <a:off x="2699792" y="5898911"/>
            <a:ext cx="5424199" cy="0"/>
          </a:xfrm>
          <a:prstGeom prst="line">
            <a:avLst/>
          </a:prstGeom>
          <a:ln w="38100">
            <a:solidFill>
              <a:schemeClr val="bg2"/>
            </a:solidFill>
            <a:headEnd type="none" w="med" len="med"/>
            <a:tailEnd type="none" w="lg" len="lg"/>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6172D7A1-B7B5-FE40-BD1A-AA8CC2A041DB}"/>
              </a:ext>
            </a:extLst>
          </p:cNvPr>
          <p:cNvCxnSpPr>
            <a:cxnSpLocks/>
          </p:cNvCxnSpPr>
          <p:nvPr/>
        </p:nvCxnSpPr>
        <p:spPr>
          <a:xfrm flipH="1">
            <a:off x="3671900" y="4121733"/>
            <a:ext cx="4452091" cy="0"/>
          </a:xfrm>
          <a:prstGeom prst="line">
            <a:avLst/>
          </a:prstGeom>
          <a:ln w="38100">
            <a:solidFill>
              <a:schemeClr val="bg2">
                <a:lumMod val="40000"/>
                <a:lumOff val="60000"/>
              </a:schemeClr>
            </a:solidFill>
            <a:headEnd type="none" w="med" len="med"/>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152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0AE5083-E313-42DE-9F4F-09E6A332A1DB}"/>
              </a:ext>
            </a:extLst>
          </p:cNvPr>
          <p:cNvSpPr>
            <a:spLocks noGrp="1"/>
          </p:cNvSpPr>
          <p:nvPr>
            <p:ph type="ctrTitle"/>
          </p:nvPr>
        </p:nvSpPr>
        <p:spPr/>
        <p:txBody>
          <a:bodyPr/>
          <a:lstStyle/>
          <a:p>
            <a:r>
              <a:rPr lang="en-US" dirty="0"/>
              <a:t>Half of pregnancy-related deaths occur after the day of birth.</a:t>
            </a:r>
          </a:p>
        </p:txBody>
      </p:sp>
      <p:sp>
        <p:nvSpPr>
          <p:cNvPr id="74" name="Rounded Rectangle 73">
            <a:extLst>
              <a:ext uri="{FF2B5EF4-FFF2-40B4-BE49-F238E27FC236}">
                <a16:creationId xmlns:a16="http://schemas.microsoft.com/office/drawing/2014/main" id="{A68B76A1-6463-914A-8D56-681C9FD065F0}"/>
              </a:ext>
            </a:extLst>
          </p:cNvPr>
          <p:cNvSpPr/>
          <p:nvPr/>
        </p:nvSpPr>
        <p:spPr>
          <a:xfrm>
            <a:off x="2741469" y="3541534"/>
            <a:ext cx="3288338" cy="1868833"/>
          </a:xfrm>
          <a:prstGeom prst="roundRect">
            <a:avLst>
              <a:gd name="adj" fmla="val 6084"/>
            </a:avLst>
          </a:prstGeom>
          <a:gradFill>
            <a:gsLst>
              <a:gs pos="0">
                <a:schemeClr val="accent2">
                  <a:lumMod val="20000"/>
                  <a:lumOff val="80000"/>
                </a:schemeClr>
              </a:gs>
              <a:gs pos="79000">
                <a:schemeClr val="accent2">
                  <a:lumMod val="20000"/>
                  <a:lumOff val="80000"/>
                  <a:alpha val="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sp>
        <p:nvSpPr>
          <p:cNvPr id="71" name="Freeform 70">
            <a:extLst>
              <a:ext uri="{FF2B5EF4-FFF2-40B4-BE49-F238E27FC236}">
                <a16:creationId xmlns:a16="http://schemas.microsoft.com/office/drawing/2014/main" id="{8CC62A8E-34D5-E04E-A383-3CC4B735234C}"/>
              </a:ext>
            </a:extLst>
          </p:cNvPr>
          <p:cNvSpPr/>
          <p:nvPr/>
        </p:nvSpPr>
        <p:spPr>
          <a:xfrm>
            <a:off x="2741469" y="5067353"/>
            <a:ext cx="3288338" cy="560897"/>
          </a:xfrm>
          <a:custGeom>
            <a:avLst/>
            <a:gdLst>
              <a:gd name="connsiteX0" fmla="*/ 0 w 3717719"/>
              <a:gd name="connsiteY0" fmla="*/ 0 h 380946"/>
              <a:gd name="connsiteX1" fmla="*/ 3717719 w 3717719"/>
              <a:gd name="connsiteY1" fmla="*/ 0 h 380946"/>
              <a:gd name="connsiteX2" fmla="*/ 3717719 w 3717719"/>
              <a:gd name="connsiteY2" fmla="*/ 285644 h 380946"/>
              <a:gd name="connsiteX3" fmla="*/ 3622417 w 3717719"/>
              <a:gd name="connsiteY3" fmla="*/ 380946 h 380946"/>
              <a:gd name="connsiteX4" fmla="*/ 95302 w 3717719"/>
              <a:gd name="connsiteY4" fmla="*/ 380946 h 380946"/>
              <a:gd name="connsiteX5" fmla="*/ 0 w 3717719"/>
              <a:gd name="connsiteY5" fmla="*/ 285644 h 380946"/>
              <a:gd name="connsiteX6" fmla="*/ 0 w 3717719"/>
              <a:gd name="connsiteY6" fmla="*/ 0 h 38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7719" h="380946">
                <a:moveTo>
                  <a:pt x="0" y="0"/>
                </a:moveTo>
                <a:lnTo>
                  <a:pt x="3717719" y="0"/>
                </a:lnTo>
                <a:lnTo>
                  <a:pt x="3717719" y="285644"/>
                </a:lnTo>
                <a:cubicBezTo>
                  <a:pt x="3717719" y="338278"/>
                  <a:pt x="3675051" y="380946"/>
                  <a:pt x="3622417" y="380946"/>
                </a:cubicBezTo>
                <a:lnTo>
                  <a:pt x="95302" y="380946"/>
                </a:lnTo>
                <a:cubicBezTo>
                  <a:pt x="42668" y="380946"/>
                  <a:pt x="0" y="338278"/>
                  <a:pt x="0" y="285644"/>
                </a:cubicBez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r>
              <a:rPr lang="en-US" sz="1000" b="1" dirty="0">
                <a:solidFill>
                  <a:prstClr val="white"/>
                </a:solidFill>
                <a:latin typeface="Trebuchet MS"/>
              </a:rPr>
              <a:t>PRENATAL CARE</a:t>
            </a:r>
            <a:br>
              <a:rPr lang="en-US" sz="1000" b="1" dirty="0">
                <a:solidFill>
                  <a:prstClr val="white"/>
                </a:solidFill>
                <a:latin typeface="Trebuchet MS"/>
              </a:rPr>
            </a:br>
            <a:r>
              <a:rPr lang="en-US" sz="900" dirty="0">
                <a:solidFill>
                  <a:prstClr val="white"/>
                </a:solidFill>
                <a:latin typeface="Trebuchet MS"/>
              </a:rPr>
              <a:t>Primary care, including midwife services</a:t>
            </a:r>
            <a:endParaRPr lang="en-US" sz="1000" dirty="0">
              <a:solidFill>
                <a:prstClr val="white"/>
              </a:solidFill>
              <a:latin typeface="Trebuchet MS"/>
            </a:endParaRPr>
          </a:p>
        </p:txBody>
      </p:sp>
      <p:sp>
        <p:nvSpPr>
          <p:cNvPr id="68" name="Rounded Rectangle 67">
            <a:extLst>
              <a:ext uri="{FF2B5EF4-FFF2-40B4-BE49-F238E27FC236}">
                <a16:creationId xmlns:a16="http://schemas.microsoft.com/office/drawing/2014/main" id="{318228C8-7C22-C243-901A-1ED026AA6FC4}"/>
              </a:ext>
            </a:extLst>
          </p:cNvPr>
          <p:cNvSpPr/>
          <p:nvPr/>
        </p:nvSpPr>
        <p:spPr>
          <a:xfrm>
            <a:off x="6141658" y="3541534"/>
            <a:ext cx="1785557" cy="1908593"/>
          </a:xfrm>
          <a:prstGeom prst="roundRect">
            <a:avLst>
              <a:gd name="adj" fmla="val 4277"/>
            </a:avLst>
          </a:prstGeom>
          <a:gradFill>
            <a:gsLst>
              <a:gs pos="0">
                <a:schemeClr val="accent2">
                  <a:lumMod val="20000"/>
                  <a:lumOff val="80000"/>
                </a:schemeClr>
              </a:gs>
              <a:gs pos="79000">
                <a:schemeClr val="accent2">
                  <a:lumMod val="20000"/>
                  <a:lumOff val="80000"/>
                  <a:alpha val="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sp>
        <p:nvSpPr>
          <p:cNvPr id="69" name="Freeform 68">
            <a:extLst>
              <a:ext uri="{FF2B5EF4-FFF2-40B4-BE49-F238E27FC236}">
                <a16:creationId xmlns:a16="http://schemas.microsoft.com/office/drawing/2014/main" id="{1015A60C-831F-2140-A017-D970BC3371D1}"/>
              </a:ext>
            </a:extLst>
          </p:cNvPr>
          <p:cNvSpPr/>
          <p:nvPr/>
        </p:nvSpPr>
        <p:spPr>
          <a:xfrm>
            <a:off x="6141658" y="5067353"/>
            <a:ext cx="1785557" cy="560897"/>
          </a:xfrm>
          <a:custGeom>
            <a:avLst/>
            <a:gdLst>
              <a:gd name="connsiteX0" fmla="*/ 0 w 1894151"/>
              <a:gd name="connsiteY0" fmla="*/ 0 h 380946"/>
              <a:gd name="connsiteX1" fmla="*/ 1894151 w 1894151"/>
              <a:gd name="connsiteY1" fmla="*/ 0 h 380946"/>
              <a:gd name="connsiteX2" fmla="*/ 1894151 w 1894151"/>
              <a:gd name="connsiteY2" fmla="*/ 328156 h 380946"/>
              <a:gd name="connsiteX3" fmla="*/ 1841361 w 1894151"/>
              <a:gd name="connsiteY3" fmla="*/ 380946 h 380946"/>
              <a:gd name="connsiteX4" fmla="*/ 52790 w 1894151"/>
              <a:gd name="connsiteY4" fmla="*/ 380946 h 380946"/>
              <a:gd name="connsiteX5" fmla="*/ 0 w 1894151"/>
              <a:gd name="connsiteY5" fmla="*/ 328156 h 380946"/>
              <a:gd name="connsiteX6" fmla="*/ 0 w 1894151"/>
              <a:gd name="connsiteY6" fmla="*/ 0 h 38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51" h="380946">
                <a:moveTo>
                  <a:pt x="0" y="0"/>
                </a:moveTo>
                <a:lnTo>
                  <a:pt x="1894151" y="0"/>
                </a:lnTo>
                <a:lnTo>
                  <a:pt x="1894151" y="328156"/>
                </a:lnTo>
                <a:cubicBezTo>
                  <a:pt x="1894151" y="357311"/>
                  <a:pt x="1870516" y="380946"/>
                  <a:pt x="1841361" y="380946"/>
                </a:cubicBezTo>
                <a:lnTo>
                  <a:pt x="52790" y="380946"/>
                </a:lnTo>
                <a:cubicBezTo>
                  <a:pt x="23635" y="380946"/>
                  <a:pt x="0" y="357311"/>
                  <a:pt x="0" y="328156"/>
                </a:cubicBez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r>
              <a:rPr lang="en-US" sz="1000" b="1" dirty="0">
                <a:solidFill>
                  <a:prstClr val="white"/>
                </a:solidFill>
                <a:latin typeface="Trebuchet MS"/>
              </a:rPr>
              <a:t>POSTNATAL CARE</a:t>
            </a:r>
            <a:br>
              <a:rPr lang="en-US" sz="1000" b="1" dirty="0">
                <a:solidFill>
                  <a:prstClr val="white"/>
                </a:solidFill>
                <a:latin typeface="Trebuchet MS"/>
              </a:rPr>
            </a:br>
            <a:r>
              <a:rPr lang="en-US" sz="900" dirty="0">
                <a:solidFill>
                  <a:prstClr val="white"/>
                </a:solidFill>
                <a:latin typeface="Trebuchet MS"/>
              </a:rPr>
              <a:t>Primary care, including midwives</a:t>
            </a:r>
            <a:endParaRPr lang="en-US" sz="1000" dirty="0">
              <a:solidFill>
                <a:prstClr val="white"/>
              </a:solidFill>
              <a:latin typeface="Trebuchet MS"/>
            </a:endParaRPr>
          </a:p>
        </p:txBody>
      </p:sp>
      <p:sp>
        <p:nvSpPr>
          <p:cNvPr id="39" name="Rounded Rectangle 38">
            <a:extLst>
              <a:ext uri="{FF2B5EF4-FFF2-40B4-BE49-F238E27FC236}">
                <a16:creationId xmlns:a16="http://schemas.microsoft.com/office/drawing/2014/main" id="{A5AB6986-FC4A-F948-8D76-30CB95E447BE}"/>
              </a:ext>
            </a:extLst>
          </p:cNvPr>
          <p:cNvSpPr/>
          <p:nvPr/>
        </p:nvSpPr>
        <p:spPr>
          <a:xfrm>
            <a:off x="844062" y="3541534"/>
            <a:ext cx="1785556" cy="1908593"/>
          </a:xfrm>
          <a:prstGeom prst="roundRect">
            <a:avLst>
              <a:gd name="adj" fmla="val 3979"/>
            </a:avLst>
          </a:prstGeom>
          <a:gradFill>
            <a:gsLst>
              <a:gs pos="0">
                <a:schemeClr val="accent2">
                  <a:lumMod val="20000"/>
                  <a:lumOff val="80000"/>
                </a:schemeClr>
              </a:gs>
              <a:gs pos="79000">
                <a:schemeClr val="accent2">
                  <a:lumMod val="20000"/>
                  <a:lumOff val="80000"/>
                  <a:alpha val="0"/>
                </a:scheme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sp>
        <p:nvSpPr>
          <p:cNvPr id="64" name="Freeform 63">
            <a:extLst>
              <a:ext uri="{FF2B5EF4-FFF2-40B4-BE49-F238E27FC236}">
                <a16:creationId xmlns:a16="http://schemas.microsoft.com/office/drawing/2014/main" id="{42C55EB8-2E0C-C04F-84AE-2E6C3404F881}"/>
              </a:ext>
            </a:extLst>
          </p:cNvPr>
          <p:cNvSpPr/>
          <p:nvPr/>
        </p:nvSpPr>
        <p:spPr>
          <a:xfrm>
            <a:off x="844062" y="5067353"/>
            <a:ext cx="1785556" cy="560897"/>
          </a:xfrm>
          <a:custGeom>
            <a:avLst/>
            <a:gdLst>
              <a:gd name="connsiteX0" fmla="*/ 0 w 1894151"/>
              <a:gd name="connsiteY0" fmla="*/ 0 h 380946"/>
              <a:gd name="connsiteX1" fmla="*/ 1894151 w 1894151"/>
              <a:gd name="connsiteY1" fmla="*/ 0 h 380946"/>
              <a:gd name="connsiteX2" fmla="*/ 1894151 w 1894151"/>
              <a:gd name="connsiteY2" fmla="*/ 328156 h 380946"/>
              <a:gd name="connsiteX3" fmla="*/ 1841361 w 1894151"/>
              <a:gd name="connsiteY3" fmla="*/ 380946 h 380946"/>
              <a:gd name="connsiteX4" fmla="*/ 52790 w 1894151"/>
              <a:gd name="connsiteY4" fmla="*/ 380946 h 380946"/>
              <a:gd name="connsiteX5" fmla="*/ 0 w 1894151"/>
              <a:gd name="connsiteY5" fmla="*/ 328156 h 380946"/>
              <a:gd name="connsiteX6" fmla="*/ 0 w 1894151"/>
              <a:gd name="connsiteY6" fmla="*/ 0 h 38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51" h="380946">
                <a:moveTo>
                  <a:pt x="0" y="0"/>
                </a:moveTo>
                <a:lnTo>
                  <a:pt x="1894151" y="0"/>
                </a:lnTo>
                <a:lnTo>
                  <a:pt x="1894151" y="328156"/>
                </a:lnTo>
                <a:cubicBezTo>
                  <a:pt x="1894151" y="357311"/>
                  <a:pt x="1870516" y="380946"/>
                  <a:pt x="1841361" y="380946"/>
                </a:cubicBezTo>
                <a:lnTo>
                  <a:pt x="52790" y="380946"/>
                </a:lnTo>
                <a:cubicBezTo>
                  <a:pt x="23635" y="380946"/>
                  <a:pt x="0" y="357311"/>
                  <a:pt x="0" y="328156"/>
                </a:cubicBez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r>
              <a:rPr lang="en-US" sz="1000" b="1" dirty="0">
                <a:solidFill>
                  <a:prstClr val="white"/>
                </a:solidFill>
                <a:latin typeface="Trebuchet MS"/>
              </a:rPr>
              <a:t>PRECONCEPTION CARE</a:t>
            </a:r>
          </a:p>
        </p:txBody>
      </p:sp>
      <p:sp>
        <p:nvSpPr>
          <p:cNvPr id="5" name="Oval 4">
            <a:extLst>
              <a:ext uri="{FF2B5EF4-FFF2-40B4-BE49-F238E27FC236}">
                <a16:creationId xmlns:a16="http://schemas.microsoft.com/office/drawing/2014/main" id="{250589EF-05D9-4BDD-9942-BA91470FC55E}"/>
              </a:ext>
            </a:extLst>
          </p:cNvPr>
          <p:cNvSpPr/>
          <p:nvPr/>
        </p:nvSpPr>
        <p:spPr>
          <a:xfrm>
            <a:off x="2137450" y="4255419"/>
            <a:ext cx="1543892" cy="672497"/>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grpSp>
        <p:nvGrpSpPr>
          <p:cNvPr id="24" name="Group 23">
            <a:extLst>
              <a:ext uri="{FF2B5EF4-FFF2-40B4-BE49-F238E27FC236}">
                <a16:creationId xmlns:a16="http://schemas.microsoft.com/office/drawing/2014/main" id="{1BDD2FB5-49EC-B447-BB0E-98CF5ED3AF9B}"/>
              </a:ext>
            </a:extLst>
          </p:cNvPr>
          <p:cNvGrpSpPr/>
          <p:nvPr/>
        </p:nvGrpSpPr>
        <p:grpSpPr>
          <a:xfrm>
            <a:off x="700047" y="3841217"/>
            <a:ext cx="7380820" cy="1048776"/>
            <a:chOff x="1646229" y="1139058"/>
            <a:chExt cx="6506314" cy="712303"/>
          </a:xfrm>
        </p:grpSpPr>
        <p:sp>
          <p:nvSpPr>
            <p:cNvPr id="36" name="TextBox 35">
              <a:extLst>
                <a:ext uri="{FF2B5EF4-FFF2-40B4-BE49-F238E27FC236}">
                  <a16:creationId xmlns:a16="http://schemas.microsoft.com/office/drawing/2014/main" id="{DE5EA888-9EC8-4903-B715-0E513FDD9C50}"/>
                </a:ext>
              </a:extLst>
            </p:cNvPr>
            <p:cNvSpPr txBox="1"/>
            <p:nvPr/>
          </p:nvSpPr>
          <p:spPr>
            <a:xfrm>
              <a:off x="6443099" y="1537809"/>
              <a:ext cx="1573998" cy="313552"/>
            </a:xfrm>
            <a:prstGeom prst="rect">
              <a:avLst/>
            </a:prstGeom>
            <a:noFill/>
          </p:spPr>
          <p:txBody>
            <a:bodyPr wrap="square" rtlCol="0">
              <a:spAutoFit/>
            </a:bodyPr>
            <a:lstStyle/>
            <a:p>
              <a:pPr algn="ctr" defTabSz="914355">
                <a:defRPr/>
              </a:pPr>
              <a:r>
                <a:rPr lang="en-US" sz="1200" b="1" dirty="0">
                  <a:solidFill>
                    <a:srgbClr val="F47920"/>
                  </a:solidFill>
                  <a:latin typeface="Trebuchet MS"/>
                </a:rPr>
                <a:t>Post-pregnancy or “fourth trimester”</a:t>
              </a:r>
            </a:p>
          </p:txBody>
        </p:sp>
        <p:sp>
          <p:nvSpPr>
            <p:cNvPr id="32" name="TextBox 31">
              <a:extLst>
                <a:ext uri="{FF2B5EF4-FFF2-40B4-BE49-F238E27FC236}">
                  <a16:creationId xmlns:a16="http://schemas.microsoft.com/office/drawing/2014/main" id="{34F8D4FF-D03E-4306-A8D4-B425F8310A56}"/>
                </a:ext>
              </a:extLst>
            </p:cNvPr>
            <p:cNvSpPr txBox="1"/>
            <p:nvPr/>
          </p:nvSpPr>
          <p:spPr>
            <a:xfrm>
              <a:off x="2883139" y="1139058"/>
              <a:ext cx="1007564" cy="196359"/>
            </a:xfrm>
            <a:prstGeom prst="rect">
              <a:avLst/>
            </a:prstGeom>
            <a:noFill/>
          </p:spPr>
          <p:txBody>
            <a:bodyPr wrap="none" rtlCol="0">
              <a:spAutoFit/>
            </a:bodyPr>
            <a:lstStyle/>
            <a:p>
              <a:pPr algn="ctr" defTabSz="914355">
                <a:defRPr/>
              </a:pPr>
              <a:r>
                <a:rPr lang="en-US" sz="1100" b="1" dirty="0">
                  <a:solidFill>
                    <a:schemeClr val="tx2"/>
                  </a:solidFill>
                  <a:latin typeface="Trebuchet MS"/>
                </a:rPr>
                <a:t>CONCEPTION</a:t>
              </a:r>
            </a:p>
          </p:txBody>
        </p:sp>
        <p:sp>
          <p:nvSpPr>
            <p:cNvPr id="34" name="TextBox 33">
              <a:extLst>
                <a:ext uri="{FF2B5EF4-FFF2-40B4-BE49-F238E27FC236}">
                  <a16:creationId xmlns:a16="http://schemas.microsoft.com/office/drawing/2014/main" id="{91D9D8DF-F44D-45C0-8DAB-C34C88870418}"/>
                </a:ext>
              </a:extLst>
            </p:cNvPr>
            <p:cNvSpPr txBox="1"/>
            <p:nvPr/>
          </p:nvSpPr>
          <p:spPr>
            <a:xfrm>
              <a:off x="5673447" y="1145601"/>
              <a:ext cx="1413329" cy="183653"/>
            </a:xfrm>
            <a:prstGeom prst="rect">
              <a:avLst/>
            </a:prstGeom>
            <a:noFill/>
          </p:spPr>
          <p:txBody>
            <a:bodyPr wrap="square" rtlCol="0">
              <a:spAutoFit/>
            </a:bodyPr>
            <a:lstStyle/>
            <a:p>
              <a:pPr algn="ctr" defTabSz="914355">
                <a:lnSpc>
                  <a:spcPct val="90000"/>
                </a:lnSpc>
                <a:defRPr/>
              </a:pPr>
              <a:r>
                <a:rPr lang="en-US" sz="1100" b="1" dirty="0">
                  <a:solidFill>
                    <a:schemeClr val="accent5"/>
                  </a:solidFill>
                  <a:latin typeface="Trebuchet MS"/>
                </a:rPr>
                <a:t>DELIVERY/BIRTH</a:t>
              </a:r>
            </a:p>
          </p:txBody>
        </p:sp>
        <p:sp>
          <p:nvSpPr>
            <p:cNvPr id="35" name="TextBox 34">
              <a:extLst>
                <a:ext uri="{FF2B5EF4-FFF2-40B4-BE49-F238E27FC236}">
                  <a16:creationId xmlns:a16="http://schemas.microsoft.com/office/drawing/2014/main" id="{57E57341-EEE5-467A-AA54-442FCE5535A7}"/>
                </a:ext>
              </a:extLst>
            </p:cNvPr>
            <p:cNvSpPr txBox="1"/>
            <p:nvPr/>
          </p:nvSpPr>
          <p:spPr>
            <a:xfrm>
              <a:off x="4604432" y="1603272"/>
              <a:ext cx="906059" cy="207909"/>
            </a:xfrm>
            <a:prstGeom prst="rect">
              <a:avLst/>
            </a:prstGeom>
            <a:noFill/>
          </p:spPr>
          <p:txBody>
            <a:bodyPr wrap="none" rtlCol="0">
              <a:spAutoFit/>
            </a:bodyPr>
            <a:lstStyle/>
            <a:p>
              <a:pPr defTabSz="914355">
                <a:defRPr/>
              </a:pPr>
              <a:r>
                <a:rPr lang="en-US" sz="1200" b="1" dirty="0">
                  <a:solidFill>
                    <a:srgbClr val="F47920"/>
                  </a:solidFill>
                  <a:latin typeface="Trebuchet MS"/>
                </a:rPr>
                <a:t>Pregnancy</a:t>
              </a:r>
            </a:p>
          </p:txBody>
        </p:sp>
        <p:sp>
          <p:nvSpPr>
            <p:cNvPr id="37" name="TextBox 36">
              <a:extLst>
                <a:ext uri="{FF2B5EF4-FFF2-40B4-BE49-F238E27FC236}">
                  <a16:creationId xmlns:a16="http://schemas.microsoft.com/office/drawing/2014/main" id="{5BE359B6-2660-40E4-AFD5-9A5E4EC2A515}"/>
                </a:ext>
              </a:extLst>
            </p:cNvPr>
            <p:cNvSpPr txBox="1"/>
            <p:nvPr/>
          </p:nvSpPr>
          <p:spPr>
            <a:xfrm>
              <a:off x="1833278" y="1607112"/>
              <a:ext cx="1398331" cy="188131"/>
            </a:xfrm>
            <a:prstGeom prst="rect">
              <a:avLst/>
            </a:prstGeom>
            <a:noFill/>
          </p:spPr>
          <p:txBody>
            <a:bodyPr wrap="square" rtlCol="0">
              <a:spAutoFit/>
            </a:bodyPr>
            <a:lstStyle/>
            <a:p>
              <a:pPr algn="ctr" defTabSz="914355">
                <a:defRPr/>
              </a:pPr>
              <a:r>
                <a:rPr lang="en-US" sz="1200" b="1" dirty="0">
                  <a:solidFill>
                    <a:srgbClr val="F47920"/>
                  </a:solidFill>
                  <a:latin typeface="Trebuchet MS"/>
                </a:rPr>
                <a:t>Preconception</a:t>
              </a:r>
            </a:p>
          </p:txBody>
        </p:sp>
        <p:grpSp>
          <p:nvGrpSpPr>
            <p:cNvPr id="11" name="Group 10">
              <a:extLst>
                <a:ext uri="{FF2B5EF4-FFF2-40B4-BE49-F238E27FC236}">
                  <a16:creationId xmlns:a16="http://schemas.microsoft.com/office/drawing/2014/main" id="{7D9B32C2-63B9-4044-8ACF-C46CD7376EA6}"/>
                </a:ext>
              </a:extLst>
            </p:cNvPr>
            <p:cNvGrpSpPr/>
            <p:nvPr/>
          </p:nvGrpSpPr>
          <p:grpSpPr>
            <a:xfrm>
              <a:off x="1646229" y="1420094"/>
              <a:ext cx="6506314" cy="0"/>
              <a:chOff x="1645905" y="1534332"/>
              <a:chExt cx="6506314" cy="0"/>
            </a:xfrm>
          </p:grpSpPr>
          <p:cxnSp>
            <p:nvCxnSpPr>
              <p:cNvPr id="3" name="Straight Connector 2">
                <a:extLst>
                  <a:ext uri="{FF2B5EF4-FFF2-40B4-BE49-F238E27FC236}">
                    <a16:creationId xmlns:a16="http://schemas.microsoft.com/office/drawing/2014/main" id="{0BB9BADA-B1E9-5A49-AA83-D9F7CD440769}"/>
                  </a:ext>
                </a:extLst>
              </p:cNvPr>
              <p:cNvCxnSpPr>
                <a:cxnSpLocks/>
              </p:cNvCxnSpPr>
              <p:nvPr/>
            </p:nvCxnSpPr>
            <p:spPr>
              <a:xfrm>
                <a:off x="1645905" y="1534332"/>
                <a:ext cx="1772431" cy="0"/>
              </a:xfrm>
              <a:prstGeom prst="line">
                <a:avLst/>
              </a:prstGeom>
              <a:ln w="76200">
                <a:solidFill>
                  <a:srgbClr val="8C8E95"/>
                </a:solidFill>
                <a:headEnd type="triangle" w="sm" len="sm"/>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CBFD4-DAA6-624F-A178-DC187C93968E}"/>
                  </a:ext>
                </a:extLst>
              </p:cNvPr>
              <p:cNvCxnSpPr>
                <a:cxnSpLocks/>
              </p:cNvCxnSpPr>
              <p:nvPr/>
            </p:nvCxnSpPr>
            <p:spPr>
              <a:xfrm>
                <a:off x="3376587" y="1534332"/>
                <a:ext cx="3257106" cy="0"/>
              </a:xfrm>
              <a:prstGeom prst="line">
                <a:avLst/>
              </a:prstGeom>
              <a:ln w="76200">
                <a:solidFill>
                  <a:schemeClr val="bg2"/>
                </a:solidFill>
                <a:headEnd type="none" w="sm" len="sm"/>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22E8F57-8F8B-6647-8356-A88704EDAF53}"/>
                  </a:ext>
                </a:extLst>
              </p:cNvPr>
              <p:cNvCxnSpPr>
                <a:cxnSpLocks/>
              </p:cNvCxnSpPr>
              <p:nvPr/>
            </p:nvCxnSpPr>
            <p:spPr>
              <a:xfrm>
                <a:off x="6379788" y="1534332"/>
                <a:ext cx="1772431" cy="0"/>
              </a:xfrm>
              <a:prstGeom prst="line">
                <a:avLst/>
              </a:prstGeom>
              <a:ln w="76200">
                <a:solidFill>
                  <a:srgbClr val="ADAEB3"/>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grpSp>
        <p:sp>
          <p:nvSpPr>
            <p:cNvPr id="33" name="Star: 5 Points 32">
              <a:extLst>
                <a:ext uri="{FF2B5EF4-FFF2-40B4-BE49-F238E27FC236}">
                  <a16:creationId xmlns:a16="http://schemas.microsoft.com/office/drawing/2014/main" id="{05C9EB52-6068-4D80-9D93-855236299090}"/>
                </a:ext>
              </a:extLst>
            </p:cNvPr>
            <p:cNvSpPr>
              <a:spLocks noChangeAspect="1"/>
            </p:cNvSpPr>
            <p:nvPr/>
          </p:nvSpPr>
          <p:spPr>
            <a:xfrm>
              <a:off x="6266659" y="1317144"/>
              <a:ext cx="267240" cy="205899"/>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600">
                <a:solidFill>
                  <a:prstClr val="white"/>
                </a:solidFill>
                <a:latin typeface="Trebuchet MS"/>
              </a:endParaRPr>
            </a:p>
          </p:txBody>
        </p:sp>
        <p:sp>
          <p:nvSpPr>
            <p:cNvPr id="49" name="Star: 5 Points 32">
              <a:extLst>
                <a:ext uri="{FF2B5EF4-FFF2-40B4-BE49-F238E27FC236}">
                  <a16:creationId xmlns:a16="http://schemas.microsoft.com/office/drawing/2014/main" id="{CB08CD17-C602-A94D-96BB-308D6E2C0C55}"/>
                </a:ext>
              </a:extLst>
            </p:cNvPr>
            <p:cNvSpPr/>
            <p:nvPr/>
          </p:nvSpPr>
          <p:spPr>
            <a:xfrm>
              <a:off x="3254460" y="1310332"/>
              <a:ext cx="267240" cy="205899"/>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600" dirty="0">
                <a:solidFill>
                  <a:prstClr val="white"/>
                </a:solidFill>
                <a:latin typeface="Trebuchet MS"/>
              </a:endParaRPr>
            </a:p>
          </p:txBody>
        </p:sp>
      </p:grpSp>
      <p:grpSp>
        <p:nvGrpSpPr>
          <p:cNvPr id="2" name="Group 1">
            <a:extLst>
              <a:ext uri="{FF2B5EF4-FFF2-40B4-BE49-F238E27FC236}">
                <a16:creationId xmlns:a16="http://schemas.microsoft.com/office/drawing/2014/main" id="{E42A079D-BD7B-F246-95C7-7D69CB13EF7F}"/>
              </a:ext>
            </a:extLst>
          </p:cNvPr>
          <p:cNvGrpSpPr/>
          <p:nvPr/>
        </p:nvGrpSpPr>
        <p:grpSpPr>
          <a:xfrm>
            <a:off x="2671133" y="1088740"/>
            <a:ext cx="1710556" cy="2061210"/>
            <a:chOff x="3335389" y="1084082"/>
            <a:chExt cx="1227147" cy="1335252"/>
          </a:xfrm>
        </p:grpSpPr>
        <p:sp>
          <p:nvSpPr>
            <p:cNvPr id="25" name="Rectangular Callout 24">
              <a:extLst>
                <a:ext uri="{FF2B5EF4-FFF2-40B4-BE49-F238E27FC236}">
                  <a16:creationId xmlns:a16="http://schemas.microsoft.com/office/drawing/2014/main" id="{A486F2FA-DE10-BA42-9127-8E34343C2AFF}"/>
                </a:ext>
              </a:extLst>
            </p:cNvPr>
            <p:cNvSpPr/>
            <p:nvPr/>
          </p:nvSpPr>
          <p:spPr>
            <a:xfrm>
              <a:off x="3335389" y="1084082"/>
              <a:ext cx="1227147" cy="1335252"/>
            </a:xfrm>
            <a:prstGeom prst="wedgeRectCallout">
              <a:avLst>
                <a:gd name="adj1" fmla="val 49977"/>
                <a:gd name="adj2" fmla="val 91973"/>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graphicFrame>
          <p:nvGraphicFramePr>
            <p:cNvPr id="77" name="Chart 76">
              <a:extLst>
                <a:ext uri="{FF2B5EF4-FFF2-40B4-BE49-F238E27FC236}">
                  <a16:creationId xmlns:a16="http://schemas.microsoft.com/office/drawing/2014/main" id="{270524E7-55EF-994B-9CD9-53E7ACB6E5A7}"/>
                </a:ext>
              </a:extLst>
            </p:cNvPr>
            <p:cNvGraphicFramePr/>
            <p:nvPr>
              <p:extLst>
                <p:ext uri="{D42A27DB-BD31-4B8C-83A1-F6EECF244321}">
                  <p14:modId xmlns:p14="http://schemas.microsoft.com/office/powerpoint/2010/main" val="287204898"/>
                </p:ext>
              </p:extLst>
            </p:nvPr>
          </p:nvGraphicFramePr>
          <p:xfrm>
            <a:off x="3381781" y="1149794"/>
            <a:ext cx="1151550" cy="1205613"/>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47" name="Group 46">
            <a:extLst>
              <a:ext uri="{FF2B5EF4-FFF2-40B4-BE49-F238E27FC236}">
                <a16:creationId xmlns:a16="http://schemas.microsoft.com/office/drawing/2014/main" id="{2CEB5489-E862-8240-8C2B-8820C27904E1}"/>
              </a:ext>
            </a:extLst>
          </p:cNvPr>
          <p:cNvGrpSpPr/>
          <p:nvPr/>
        </p:nvGrpSpPr>
        <p:grpSpPr>
          <a:xfrm>
            <a:off x="6372200" y="1088740"/>
            <a:ext cx="1710556" cy="2061210"/>
            <a:chOff x="3335390" y="1084082"/>
            <a:chExt cx="1227147" cy="1335252"/>
          </a:xfrm>
        </p:grpSpPr>
        <p:sp>
          <p:nvSpPr>
            <p:cNvPr id="48" name="Rectangular Callout 47">
              <a:extLst>
                <a:ext uri="{FF2B5EF4-FFF2-40B4-BE49-F238E27FC236}">
                  <a16:creationId xmlns:a16="http://schemas.microsoft.com/office/drawing/2014/main" id="{B55616DE-89CF-1742-8BB9-BEBD9E5A9C83}"/>
                </a:ext>
              </a:extLst>
            </p:cNvPr>
            <p:cNvSpPr/>
            <p:nvPr/>
          </p:nvSpPr>
          <p:spPr>
            <a:xfrm>
              <a:off x="3335390" y="1084082"/>
              <a:ext cx="1227147" cy="1335252"/>
            </a:xfrm>
            <a:prstGeom prst="wedgeRectCallout">
              <a:avLst>
                <a:gd name="adj1" fmla="val 2203"/>
                <a:gd name="adj2" fmla="val 89919"/>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graphicFrame>
          <p:nvGraphicFramePr>
            <p:cNvPr id="50" name="Chart 49">
              <a:extLst>
                <a:ext uri="{FF2B5EF4-FFF2-40B4-BE49-F238E27FC236}">
                  <a16:creationId xmlns:a16="http://schemas.microsoft.com/office/drawing/2014/main" id="{3DA9540B-21FF-2645-8153-BDD1BB31F94D}"/>
                </a:ext>
              </a:extLst>
            </p:cNvPr>
            <p:cNvGraphicFramePr/>
            <p:nvPr>
              <p:extLst>
                <p:ext uri="{D42A27DB-BD31-4B8C-83A1-F6EECF244321}">
                  <p14:modId xmlns:p14="http://schemas.microsoft.com/office/powerpoint/2010/main" val="3626385649"/>
                </p:ext>
              </p:extLst>
            </p:nvPr>
          </p:nvGraphicFramePr>
          <p:xfrm>
            <a:off x="3381780" y="1149794"/>
            <a:ext cx="1151550" cy="1205613"/>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52" name="Group 51">
            <a:extLst>
              <a:ext uri="{FF2B5EF4-FFF2-40B4-BE49-F238E27FC236}">
                <a16:creationId xmlns:a16="http://schemas.microsoft.com/office/drawing/2014/main" id="{B2E247F8-21D0-BD43-9DAA-FDE137B11ECF}"/>
              </a:ext>
            </a:extLst>
          </p:cNvPr>
          <p:cNvGrpSpPr/>
          <p:nvPr/>
        </p:nvGrpSpPr>
        <p:grpSpPr>
          <a:xfrm>
            <a:off x="4517918" y="1088740"/>
            <a:ext cx="1710556" cy="2061210"/>
            <a:chOff x="3335390" y="1084082"/>
            <a:chExt cx="1227147" cy="1335252"/>
          </a:xfrm>
        </p:grpSpPr>
        <p:sp>
          <p:nvSpPr>
            <p:cNvPr id="53" name="Rectangular Callout 52">
              <a:extLst>
                <a:ext uri="{FF2B5EF4-FFF2-40B4-BE49-F238E27FC236}">
                  <a16:creationId xmlns:a16="http://schemas.microsoft.com/office/drawing/2014/main" id="{B833DB7D-D1E6-B847-A462-C5AF00DA47C4}"/>
                </a:ext>
              </a:extLst>
            </p:cNvPr>
            <p:cNvSpPr/>
            <p:nvPr/>
          </p:nvSpPr>
          <p:spPr>
            <a:xfrm>
              <a:off x="3335390" y="1084082"/>
              <a:ext cx="1227147" cy="1335252"/>
            </a:xfrm>
            <a:prstGeom prst="wedgeRectCallout">
              <a:avLst>
                <a:gd name="adj1" fmla="val 39613"/>
                <a:gd name="adj2" fmla="val 80150"/>
              </a:avLst>
            </a:prstGeom>
            <a:solidFill>
              <a:schemeClr val="accent5">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sz="1800">
                <a:solidFill>
                  <a:prstClr val="white"/>
                </a:solidFill>
                <a:latin typeface="Trebuchet MS"/>
              </a:endParaRPr>
            </a:p>
          </p:txBody>
        </p:sp>
        <p:graphicFrame>
          <p:nvGraphicFramePr>
            <p:cNvPr id="54" name="Chart 53">
              <a:extLst>
                <a:ext uri="{FF2B5EF4-FFF2-40B4-BE49-F238E27FC236}">
                  <a16:creationId xmlns:a16="http://schemas.microsoft.com/office/drawing/2014/main" id="{B6A6FF3B-94CD-A043-B376-3E82AD3EA893}"/>
                </a:ext>
              </a:extLst>
            </p:cNvPr>
            <p:cNvGraphicFramePr/>
            <p:nvPr>
              <p:extLst>
                <p:ext uri="{D42A27DB-BD31-4B8C-83A1-F6EECF244321}">
                  <p14:modId xmlns:p14="http://schemas.microsoft.com/office/powerpoint/2010/main" val="1754989766"/>
                </p:ext>
              </p:extLst>
            </p:nvPr>
          </p:nvGraphicFramePr>
          <p:xfrm>
            <a:off x="3381782" y="1149794"/>
            <a:ext cx="1151550" cy="1205613"/>
          </p:xfrm>
          <a:graphic>
            <a:graphicData uri="http://schemas.openxmlformats.org/drawingml/2006/chart">
              <c:chart xmlns:c="http://schemas.openxmlformats.org/drawingml/2006/chart" xmlns:r="http://schemas.openxmlformats.org/officeDocument/2006/relationships" r:id="rId5"/>
            </a:graphicData>
          </a:graphic>
        </p:graphicFrame>
      </p:grpSp>
    </p:spTree>
    <p:extLst>
      <p:ext uri="{BB962C8B-B14F-4D97-AF65-F5344CB8AC3E}">
        <p14:creationId xmlns:p14="http://schemas.microsoft.com/office/powerpoint/2010/main" val="410598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78664EB-F998-4EF5-9245-FD084CF29018}"/>
              </a:ext>
            </a:extLst>
          </p:cNvPr>
          <p:cNvSpPr>
            <a:spLocks noGrp="1"/>
          </p:cNvSpPr>
          <p:nvPr>
            <p:ph type="ctrTitle"/>
          </p:nvPr>
        </p:nvSpPr>
        <p:spPr>
          <a:xfrm>
            <a:off x="98135" y="0"/>
            <a:ext cx="9001000" cy="628410"/>
          </a:xfrm>
        </p:spPr>
        <p:txBody>
          <a:bodyPr>
            <a:normAutofit/>
          </a:bodyPr>
          <a:lstStyle/>
          <a:p>
            <a:r>
              <a:rPr lang="en-US" dirty="0"/>
              <a:t>Maternal mortality had been gradually declining before recently rising.</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1422753693"/>
              </p:ext>
            </p:extLst>
          </p:nvPr>
        </p:nvGraphicFramePr>
        <p:xfrm>
          <a:off x="71439" y="1036672"/>
          <a:ext cx="7776925" cy="4480560"/>
        </p:xfrm>
        <a:graphic>
          <a:graphicData uri="http://schemas.openxmlformats.org/drawingml/2006/chart">
            <c:chart xmlns:c="http://schemas.openxmlformats.org/drawingml/2006/chart" xmlns:r="http://schemas.openxmlformats.org/officeDocument/2006/relationships" r:id="rId2"/>
          </a:graphicData>
        </a:graphic>
      </p:graphicFrame>
      <p:sp>
        <p:nvSpPr>
          <p:cNvPr id="23" name="Text Placeholder 22">
            <a:extLst>
              <a:ext uri="{FF2B5EF4-FFF2-40B4-BE49-F238E27FC236}">
                <a16:creationId xmlns:a16="http://schemas.microsoft.com/office/drawing/2014/main" id="{4D74C211-27C3-8A46-991A-28073B373BCD}"/>
              </a:ext>
            </a:extLst>
          </p:cNvPr>
          <p:cNvSpPr>
            <a:spLocks noGrp="1"/>
          </p:cNvSpPr>
          <p:nvPr>
            <p:ph type="body" sz="quarter" idx="22"/>
          </p:nvPr>
        </p:nvSpPr>
        <p:spPr>
          <a:xfrm>
            <a:off x="71438" y="5697538"/>
            <a:ext cx="9001125" cy="495300"/>
          </a:xfrm>
        </p:spPr>
        <p:txBody>
          <a:bodyPr/>
          <a:lstStyle/>
          <a:p>
            <a:r>
              <a:rPr lang="en-US" spc="-20" dirty="0"/>
              <a:t>Note: Shifts in measurement (e.g., not all states were part of registration system prior to 1933; infant race was based on race of the child until 1980 and on race of the mother post-1980) account for some of the variation over time. Years 2007–2016 based on two-year estimates of the pregnancy-related mortality rate: Emily E. Petersen et al., “</a:t>
            </a:r>
            <a:r>
              <a:rPr lang="en-US" spc="-20" dirty="0">
                <a:hlinkClick r:id="rId3"/>
              </a:rPr>
              <a:t>Racial/Ethnic Disparities in Pregnancy-Related Deaths — United States, 2007–2016</a:t>
            </a:r>
            <a:r>
              <a:rPr lang="en-US" spc="-20" dirty="0"/>
              <a:t>,” </a:t>
            </a:r>
            <a:r>
              <a:rPr lang="en-US" i="1" spc="-20" dirty="0"/>
              <a:t>Morbidity and Mortality Weekly Report</a:t>
            </a:r>
            <a:r>
              <a:rPr lang="en-US" spc="-20" dirty="0"/>
              <a:t> 68, no. 35 (Sept. 6, 2019): 762–65. Data for 2017 unavailable; data for 2018 based on official NVSS rate.</a:t>
            </a:r>
          </a:p>
          <a:p>
            <a:r>
              <a:rPr lang="en-US" spc="-20" dirty="0"/>
              <a:t>Data: NCHS, Maternal Mortality and Related Concepts, Vital &amp; Health Statistics, Series 33, #3. &amp; annual data reports. 1915–1960 data from NCHS, Vital Statistics Rates in the  United States, 1940–1960.</a:t>
            </a:r>
          </a:p>
        </p:txBody>
      </p:sp>
      <p:sp>
        <p:nvSpPr>
          <p:cNvPr id="27" name="TextBox 26">
            <a:extLst>
              <a:ext uri="{FF2B5EF4-FFF2-40B4-BE49-F238E27FC236}">
                <a16:creationId xmlns:a16="http://schemas.microsoft.com/office/drawing/2014/main" id="{385413FE-8AE2-AB49-8A37-5FA7D041ABFC}"/>
              </a:ext>
            </a:extLst>
          </p:cNvPr>
          <p:cNvSpPr txBox="1"/>
          <p:nvPr/>
        </p:nvSpPr>
        <p:spPr>
          <a:xfrm>
            <a:off x="-5546" y="667725"/>
            <a:ext cx="1819729" cy="276999"/>
          </a:xfrm>
          <a:prstGeom prst="rect">
            <a:avLst/>
          </a:prstGeom>
          <a:noFill/>
        </p:spPr>
        <p:txBody>
          <a:bodyPr wrap="none" rtlCol="0">
            <a:spAutoFit/>
          </a:bodyPr>
          <a:lstStyle/>
          <a:p>
            <a:r>
              <a:rPr lang="en-US" sz="1200" i="1" dirty="0"/>
              <a:t>Deaths per 100,000 births</a:t>
            </a:r>
          </a:p>
        </p:txBody>
      </p:sp>
      <p:sp>
        <p:nvSpPr>
          <p:cNvPr id="33" name="Manual Input 32">
            <a:extLst>
              <a:ext uri="{FF2B5EF4-FFF2-40B4-BE49-F238E27FC236}">
                <a16:creationId xmlns:a16="http://schemas.microsoft.com/office/drawing/2014/main" id="{9EA0D1DE-24C4-B749-A198-47B0C5C44499}"/>
              </a:ext>
            </a:extLst>
          </p:cNvPr>
          <p:cNvSpPr/>
          <p:nvPr/>
        </p:nvSpPr>
        <p:spPr>
          <a:xfrm rot="16200000">
            <a:off x="5060498" y="2549346"/>
            <a:ext cx="1039228" cy="4104456"/>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78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780 h 10000"/>
              <a:gd name="connsiteX0" fmla="*/ 81 w 10000"/>
              <a:gd name="connsiteY0" fmla="*/ 5131 h 10000"/>
              <a:gd name="connsiteX1" fmla="*/ 10000 w 10000"/>
              <a:gd name="connsiteY1" fmla="*/ 0 h 10000"/>
              <a:gd name="connsiteX2" fmla="*/ 10000 w 10000"/>
              <a:gd name="connsiteY2" fmla="*/ 10000 h 10000"/>
              <a:gd name="connsiteX3" fmla="*/ 0 w 10000"/>
              <a:gd name="connsiteY3" fmla="*/ 10000 h 10000"/>
              <a:gd name="connsiteX4" fmla="*/ 81 w 10000"/>
              <a:gd name="connsiteY4" fmla="*/ 5131 h 10000"/>
              <a:gd name="connsiteX0" fmla="*/ 0 w 10000"/>
              <a:gd name="connsiteY0" fmla="*/ 5379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5379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5379"/>
                </a:moveTo>
                <a:lnTo>
                  <a:pt x="10000" y="0"/>
                </a:lnTo>
                <a:lnTo>
                  <a:pt x="10000" y="10000"/>
                </a:lnTo>
                <a:lnTo>
                  <a:pt x="0" y="10000"/>
                </a:lnTo>
                <a:lnTo>
                  <a:pt x="0" y="5379"/>
                </a:lnTo>
                <a:close/>
              </a:path>
            </a:pathLst>
          </a:custGeom>
          <a:solidFill>
            <a:schemeClr val="accent2">
              <a:lumMod val="20000"/>
              <a:lumOff val="80000"/>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3887680803"/>
              </p:ext>
            </p:extLst>
          </p:nvPr>
        </p:nvGraphicFramePr>
        <p:xfrm>
          <a:off x="3527884" y="1448558"/>
          <a:ext cx="4104456" cy="26285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785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135" y="0"/>
            <a:ext cx="9001000" cy="628410"/>
          </a:xfrm>
        </p:spPr>
        <p:txBody>
          <a:bodyPr>
            <a:normAutofit/>
          </a:bodyPr>
          <a:lstStyle/>
          <a:p>
            <a:r>
              <a:rPr lang="en-US" dirty="0"/>
              <a:t>Black mothers have been more likely to die than white mothers for 100 years. </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3267129183"/>
              </p:ext>
            </p:extLst>
          </p:nvPr>
        </p:nvGraphicFramePr>
        <p:xfrm>
          <a:off x="71439" y="1052513"/>
          <a:ext cx="7956945" cy="420624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10">
            <a:extLst>
              <a:ext uri="{FF2B5EF4-FFF2-40B4-BE49-F238E27FC236}">
                <a16:creationId xmlns:a16="http://schemas.microsoft.com/office/drawing/2014/main" id="{E58698A3-EA96-9745-A140-4884C0D097BC}"/>
              </a:ext>
            </a:extLst>
          </p:cNvPr>
          <p:cNvSpPr>
            <a:spLocks noGrp="1"/>
          </p:cNvSpPr>
          <p:nvPr>
            <p:ph type="body" sz="quarter" idx="22"/>
          </p:nvPr>
        </p:nvSpPr>
        <p:spPr>
          <a:xfrm>
            <a:off x="71468" y="5694441"/>
            <a:ext cx="9001063" cy="495834"/>
          </a:xfrm>
        </p:spPr>
        <p:txBody>
          <a:bodyPr>
            <a:noAutofit/>
          </a:bodyPr>
          <a:lstStyle/>
          <a:p>
            <a:r>
              <a:rPr lang="en-US" dirty="0"/>
              <a:t>Notes: Shifts in measurement account for some of the variation over time. For example, not all states were part of registration system prior to 1933, and infant race was based on race of the child until 1980 and then race of the mother after 1980. </a:t>
            </a:r>
          </a:p>
          <a:p>
            <a:r>
              <a:rPr lang="en-US" dirty="0"/>
              <a:t>Data: National Center for Health Statistics (NCHS), “Maternal Mortality and Related Concepts,” </a:t>
            </a:r>
            <a:r>
              <a:rPr lang="en-US" i="1" dirty="0"/>
              <a:t>Vital and Health Statistics,</a:t>
            </a:r>
            <a:r>
              <a:rPr lang="en-US" dirty="0"/>
              <a:t> series 33, no. 3 (Feb. 2007); and NCHS annual data reports. Data for </a:t>
            </a:r>
            <a:br>
              <a:rPr lang="en-US" dirty="0"/>
            </a:br>
            <a:r>
              <a:rPr lang="en-US" dirty="0"/>
              <a:t>1915–1960 from NCHS, Vital Statistics Rates in the  United States 1940–1960. Data for 2007–2016 based on two-year estimates of the pregnancy-related mortality rate, from Emily E. Petersen et al., “</a:t>
            </a:r>
            <a:r>
              <a:rPr lang="en-US" dirty="0">
                <a:hlinkClick r:id="rId3"/>
              </a:rPr>
              <a:t>Racial/Ethnic Disparities in Pregnancy-Related Deaths — United States, 2007–2016</a:t>
            </a:r>
            <a:r>
              <a:rPr lang="en-US" dirty="0"/>
              <a:t>,” </a:t>
            </a:r>
            <a:r>
              <a:rPr lang="en-US" i="1" dirty="0"/>
              <a:t>Morbidity and Mortality Weekly Report</a:t>
            </a:r>
            <a:r>
              <a:rPr lang="en-US" dirty="0"/>
              <a:t> 68, no. 35 (Sept. 6, 2019): 762–65.</a:t>
            </a:r>
          </a:p>
        </p:txBody>
      </p:sp>
      <p:sp>
        <p:nvSpPr>
          <p:cNvPr id="3" name="TextBox 2"/>
          <p:cNvSpPr txBox="1"/>
          <p:nvPr/>
        </p:nvSpPr>
        <p:spPr>
          <a:xfrm>
            <a:off x="-5546" y="667725"/>
            <a:ext cx="2762295" cy="276999"/>
          </a:xfrm>
          <a:prstGeom prst="rect">
            <a:avLst/>
          </a:prstGeom>
          <a:noFill/>
        </p:spPr>
        <p:txBody>
          <a:bodyPr wrap="none" rtlCol="0">
            <a:spAutoFit/>
          </a:bodyPr>
          <a:lstStyle/>
          <a:p>
            <a:r>
              <a:rPr lang="en-US" sz="1200" i="1" dirty="0"/>
              <a:t>Ratio of Black to white maternal mortality</a:t>
            </a:r>
          </a:p>
        </p:txBody>
      </p:sp>
    </p:spTree>
    <p:extLst>
      <p:ext uri="{BB962C8B-B14F-4D97-AF65-F5344CB8AC3E}">
        <p14:creationId xmlns:p14="http://schemas.microsoft.com/office/powerpoint/2010/main" val="400408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135" y="0"/>
            <a:ext cx="9001000" cy="628410"/>
          </a:xfrm>
        </p:spPr>
        <p:txBody>
          <a:bodyPr>
            <a:normAutofit/>
          </a:bodyPr>
          <a:lstStyle/>
          <a:p>
            <a:r>
              <a:rPr lang="en-US" spc="-10" dirty="0"/>
              <a:t>Different race and ethnicities, different causes of pregnancy-related deaths, U.S., 2007–16</a:t>
            </a:r>
          </a:p>
        </p:txBody>
      </p:sp>
      <p:graphicFrame>
        <p:nvGraphicFramePr>
          <p:cNvPr id="7" name="Content Placeholder 6"/>
          <p:cNvGraphicFramePr>
            <a:graphicFrameLocks noGrp="1"/>
          </p:cNvGraphicFramePr>
          <p:nvPr>
            <p:ph type="chart" sz="quarter" idx="19"/>
            <p:extLst>
              <p:ext uri="{D42A27DB-BD31-4B8C-83A1-F6EECF244321}">
                <p14:modId xmlns:p14="http://schemas.microsoft.com/office/powerpoint/2010/main" val="1469016355"/>
              </p:ext>
            </p:extLst>
          </p:nvPr>
        </p:nvGraphicFramePr>
        <p:xfrm>
          <a:off x="71439" y="1029432"/>
          <a:ext cx="7344878"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 Placeholder 9">
            <a:extLst>
              <a:ext uri="{FF2B5EF4-FFF2-40B4-BE49-F238E27FC236}">
                <a16:creationId xmlns:a16="http://schemas.microsoft.com/office/drawing/2014/main" id="{4DC85BE7-55DE-7747-9896-C0E72E85A311}"/>
              </a:ext>
            </a:extLst>
          </p:cNvPr>
          <p:cNvSpPr>
            <a:spLocks noGrp="1"/>
          </p:cNvSpPr>
          <p:nvPr>
            <p:ph type="body" sz="quarter" idx="22"/>
          </p:nvPr>
        </p:nvSpPr>
        <p:spPr>
          <a:xfrm>
            <a:off x="71501" y="5697252"/>
            <a:ext cx="9001063" cy="495834"/>
          </a:xfrm>
        </p:spPr>
        <p:txBody>
          <a:bodyPr/>
          <a:lstStyle/>
          <a:p>
            <a:r>
              <a:rPr lang="en-US" dirty="0"/>
              <a:t>Note: AIAN = American Indian and Alaska Native. Asian PI = Asian Pacific Islander.</a:t>
            </a:r>
          </a:p>
          <a:p>
            <a:r>
              <a:rPr lang="en-US" dirty="0"/>
              <a:t>Data: Emily E. Petersen et al., “</a:t>
            </a:r>
            <a:r>
              <a:rPr lang="en-US" dirty="0">
                <a:hlinkClick r:id="rId3"/>
              </a:rPr>
              <a:t>Racial/Ethnic Disparities in Pregnancy-Related Deaths — United States, 2007–2016</a:t>
            </a:r>
            <a:r>
              <a:rPr lang="en-US" dirty="0"/>
              <a:t>,” </a:t>
            </a:r>
            <a:r>
              <a:rPr lang="en-US" i="1" dirty="0"/>
              <a:t>Morbidity and Mortality Weekly Report</a:t>
            </a:r>
            <a:r>
              <a:rPr lang="en-US" dirty="0"/>
              <a:t> 68, no. 35 (Sept. 6, 2019): 762–65.</a:t>
            </a:r>
          </a:p>
        </p:txBody>
      </p:sp>
      <p:sp>
        <p:nvSpPr>
          <p:cNvPr id="5" name="TextBox 4">
            <a:extLst>
              <a:ext uri="{FF2B5EF4-FFF2-40B4-BE49-F238E27FC236}">
                <a16:creationId xmlns:a16="http://schemas.microsoft.com/office/drawing/2014/main" id="{4A916785-A392-0D4C-8A1A-7BC7D75B5481}"/>
              </a:ext>
            </a:extLst>
          </p:cNvPr>
          <p:cNvSpPr txBox="1"/>
          <p:nvPr/>
        </p:nvSpPr>
        <p:spPr>
          <a:xfrm>
            <a:off x="0" y="692696"/>
            <a:ext cx="5666936" cy="276999"/>
          </a:xfrm>
          <a:prstGeom prst="rect">
            <a:avLst/>
          </a:prstGeom>
          <a:noFill/>
        </p:spPr>
        <p:txBody>
          <a:bodyPr wrap="none" rtlCol="0">
            <a:spAutoFit/>
          </a:bodyPr>
          <a:lstStyle/>
          <a:p>
            <a:r>
              <a:rPr lang="en-US" sz="1200" i="1" dirty="0"/>
              <a:t>Cause-specific pregnancy-related mortality in the U.S. by race/ethnicity, 2007–2016 (%)</a:t>
            </a:r>
          </a:p>
        </p:txBody>
      </p:sp>
    </p:spTree>
    <p:extLst>
      <p:ext uri="{BB962C8B-B14F-4D97-AF65-F5344CB8AC3E}">
        <p14:creationId xmlns:p14="http://schemas.microsoft.com/office/powerpoint/2010/main" val="2200958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D16EC1DD-9F7D-3844-996F-DC6C90C78010}"/>
              </a:ext>
            </a:extLst>
          </p:cNvPr>
          <p:cNvSpPr>
            <a:spLocks noGrp="1"/>
          </p:cNvSpPr>
          <p:nvPr>
            <p:ph type="ctrTitle"/>
          </p:nvPr>
        </p:nvSpPr>
        <p:spPr>
          <a:xfrm>
            <a:off x="98135" y="0"/>
            <a:ext cx="9001000" cy="628410"/>
          </a:xfrm>
        </p:spPr>
        <p:txBody>
          <a:bodyPr/>
          <a:lstStyle/>
          <a:p>
            <a:r>
              <a:rPr lang="en-US" dirty="0"/>
              <a:t>Even higher education does not protect Black mothers from pregnancy-related death (U.S., 2007–16).</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2069281609"/>
              </p:ext>
            </p:extLst>
          </p:nvPr>
        </p:nvGraphicFramePr>
        <p:xfrm>
          <a:off x="71439" y="1065436"/>
          <a:ext cx="7308873"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 Placeholder 12">
            <a:extLst>
              <a:ext uri="{FF2B5EF4-FFF2-40B4-BE49-F238E27FC236}">
                <a16:creationId xmlns:a16="http://schemas.microsoft.com/office/drawing/2014/main" id="{597C766B-D600-B344-AFF2-96AD6BF64729}"/>
              </a:ext>
            </a:extLst>
          </p:cNvPr>
          <p:cNvSpPr>
            <a:spLocks noGrp="1"/>
          </p:cNvSpPr>
          <p:nvPr>
            <p:ph type="body" sz="quarter" idx="22"/>
          </p:nvPr>
        </p:nvSpPr>
        <p:spPr>
          <a:xfrm>
            <a:off x="71501" y="5697252"/>
            <a:ext cx="9001063" cy="495834"/>
          </a:xfrm>
        </p:spPr>
        <p:txBody>
          <a:bodyPr/>
          <a:lstStyle/>
          <a:p>
            <a:r>
              <a:rPr lang="en-US" dirty="0"/>
              <a:t>Data: Emily E. Petersen et al., “</a:t>
            </a:r>
            <a:r>
              <a:rPr lang="en-US" dirty="0">
                <a:hlinkClick r:id="rId3"/>
              </a:rPr>
              <a:t>Racial/Ethnic Disparities in Pregnancy-Related Deaths — United States, 2007–2016</a:t>
            </a:r>
            <a:r>
              <a:rPr lang="en-US" dirty="0"/>
              <a:t>,” </a:t>
            </a:r>
            <a:r>
              <a:rPr lang="en-US" i="1" dirty="0"/>
              <a:t>Morbidity and Mortality Weekly Report</a:t>
            </a:r>
            <a:r>
              <a:rPr lang="en-US" dirty="0"/>
              <a:t> 68, no. 35 (Sept. 6, 2019): 762–65.</a:t>
            </a:r>
          </a:p>
        </p:txBody>
      </p:sp>
      <p:sp>
        <p:nvSpPr>
          <p:cNvPr id="17" name="TextBox 16">
            <a:extLst>
              <a:ext uri="{FF2B5EF4-FFF2-40B4-BE49-F238E27FC236}">
                <a16:creationId xmlns:a16="http://schemas.microsoft.com/office/drawing/2014/main" id="{595078F6-C6D9-9C41-821E-211161D4BFD0}"/>
              </a:ext>
            </a:extLst>
          </p:cNvPr>
          <p:cNvSpPr txBox="1"/>
          <p:nvPr/>
        </p:nvSpPr>
        <p:spPr>
          <a:xfrm>
            <a:off x="0" y="692696"/>
            <a:ext cx="4992072" cy="276999"/>
          </a:xfrm>
          <a:prstGeom prst="rect">
            <a:avLst/>
          </a:prstGeom>
          <a:noFill/>
        </p:spPr>
        <p:txBody>
          <a:bodyPr wrap="none" rtlCol="0">
            <a:spAutoFit/>
          </a:bodyPr>
          <a:lstStyle/>
          <a:p>
            <a:r>
              <a:rPr lang="en-US" sz="1200" i="1" dirty="0"/>
              <a:t>Pregnancy-related mortality ratios per 100,000 births in the U.S., 2007–2016</a:t>
            </a:r>
          </a:p>
        </p:txBody>
      </p:sp>
      <p:sp>
        <p:nvSpPr>
          <p:cNvPr id="25" name="Rounded Rectangle 24">
            <a:extLst>
              <a:ext uri="{FF2B5EF4-FFF2-40B4-BE49-F238E27FC236}">
                <a16:creationId xmlns:a16="http://schemas.microsoft.com/office/drawing/2014/main" id="{6AB66B42-C3A5-2249-84A9-2F65D966CF3B}"/>
              </a:ext>
            </a:extLst>
          </p:cNvPr>
          <p:cNvSpPr/>
          <p:nvPr/>
        </p:nvSpPr>
        <p:spPr>
          <a:xfrm>
            <a:off x="853218" y="1393799"/>
            <a:ext cx="5220575" cy="523028"/>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bg1"/>
                </a:solidFill>
              </a:rPr>
              <a:t>Maternal deaths are more common among Black mothers with a college education than they are among white mothers with less than a high school education.</a:t>
            </a:r>
          </a:p>
        </p:txBody>
      </p:sp>
      <p:cxnSp>
        <p:nvCxnSpPr>
          <p:cNvPr id="33" name="Elbow Connector 32">
            <a:extLst>
              <a:ext uri="{FF2B5EF4-FFF2-40B4-BE49-F238E27FC236}">
                <a16:creationId xmlns:a16="http://schemas.microsoft.com/office/drawing/2014/main" id="{9916D561-552C-0448-80F7-478D8D7DFE78}"/>
              </a:ext>
            </a:extLst>
          </p:cNvPr>
          <p:cNvCxnSpPr>
            <a:stCxn id="25" idx="3"/>
          </p:cNvCxnSpPr>
          <p:nvPr/>
        </p:nvCxnSpPr>
        <p:spPr>
          <a:xfrm>
            <a:off x="6073793" y="1655313"/>
            <a:ext cx="298407" cy="1449651"/>
          </a:xfrm>
          <a:prstGeom prst="bentConnector2">
            <a:avLst/>
          </a:prstGeom>
          <a:ln w="25400">
            <a:solidFill>
              <a:schemeClr val="accent4"/>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5" name="Elbow Connector 34">
            <a:extLst>
              <a:ext uri="{FF2B5EF4-FFF2-40B4-BE49-F238E27FC236}">
                <a16:creationId xmlns:a16="http://schemas.microsoft.com/office/drawing/2014/main" id="{D0F9F238-D23B-B443-A711-C5B68A5C43B2}"/>
              </a:ext>
            </a:extLst>
          </p:cNvPr>
          <p:cNvCxnSpPr>
            <a:cxnSpLocks/>
            <a:stCxn id="25" idx="1"/>
          </p:cNvCxnSpPr>
          <p:nvPr/>
        </p:nvCxnSpPr>
        <p:spPr>
          <a:xfrm rot="10800000" flipV="1">
            <a:off x="539556" y="1655313"/>
            <a:ext cx="313663" cy="2169730"/>
          </a:xfrm>
          <a:prstGeom prst="bentConnector2">
            <a:avLst/>
          </a:prstGeom>
          <a:ln w="25400">
            <a:solidFill>
              <a:schemeClr val="accent4"/>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059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CD83C6A-FD7E-A84C-A80B-0760C4367619}"/>
              </a:ext>
            </a:extLst>
          </p:cNvPr>
          <p:cNvSpPr>
            <a:spLocks noGrp="1"/>
          </p:cNvSpPr>
          <p:nvPr>
            <p:ph type="ctrTitle"/>
          </p:nvPr>
        </p:nvSpPr>
        <p:spPr>
          <a:xfrm>
            <a:off x="98135" y="0"/>
            <a:ext cx="9001000" cy="628410"/>
          </a:xfrm>
        </p:spPr>
        <p:txBody>
          <a:bodyPr/>
          <a:lstStyle/>
          <a:p>
            <a:r>
              <a:rPr lang="en-US" dirty="0"/>
              <a:t>Pregnancy-related deaths are clinical and public health challenges.</a:t>
            </a:r>
          </a:p>
        </p:txBody>
      </p:sp>
      <p:graphicFrame>
        <p:nvGraphicFramePr>
          <p:cNvPr id="17" name="Content Placeholder 5">
            <a:extLst>
              <a:ext uri="{FF2B5EF4-FFF2-40B4-BE49-F238E27FC236}">
                <a16:creationId xmlns:a16="http://schemas.microsoft.com/office/drawing/2014/main" id="{66B1FE7F-CA79-F441-81E7-A3892EA9B88A}"/>
              </a:ext>
            </a:extLst>
          </p:cNvPr>
          <p:cNvGraphicFramePr>
            <a:graphicFrameLocks noGrp="1"/>
          </p:cNvGraphicFramePr>
          <p:nvPr>
            <p:ph type="chart" sz="quarter" idx="19"/>
            <p:extLst>
              <p:ext uri="{D42A27DB-BD31-4B8C-83A1-F6EECF244321}">
                <p14:modId xmlns:p14="http://schemas.microsoft.com/office/powerpoint/2010/main" val="3190461972"/>
              </p:ext>
            </p:extLst>
          </p:nvPr>
        </p:nvGraphicFramePr>
        <p:xfrm>
          <a:off x="71439" y="969695"/>
          <a:ext cx="6732809" cy="4678630"/>
        </p:xfrm>
        <a:graphic>
          <a:graphicData uri="http://schemas.openxmlformats.org/drawingml/2006/chart">
            <c:chart xmlns:c="http://schemas.openxmlformats.org/drawingml/2006/chart" xmlns:r="http://schemas.openxmlformats.org/officeDocument/2006/relationships" r:id="rId2"/>
          </a:graphicData>
        </a:graphic>
      </p:graphicFrame>
      <p:sp>
        <p:nvSpPr>
          <p:cNvPr id="23" name="Text Placeholder 22">
            <a:extLst>
              <a:ext uri="{FF2B5EF4-FFF2-40B4-BE49-F238E27FC236}">
                <a16:creationId xmlns:a16="http://schemas.microsoft.com/office/drawing/2014/main" id="{08B39480-3C28-AC40-BB52-FB2F85BEC384}"/>
              </a:ext>
            </a:extLst>
          </p:cNvPr>
          <p:cNvSpPr>
            <a:spLocks noGrp="1"/>
          </p:cNvSpPr>
          <p:nvPr>
            <p:ph type="body" sz="quarter" idx="22"/>
          </p:nvPr>
        </p:nvSpPr>
        <p:spPr>
          <a:xfrm>
            <a:off x="71501" y="5697252"/>
            <a:ext cx="9001063" cy="495834"/>
          </a:xfrm>
        </p:spPr>
        <p:txBody>
          <a:bodyPr/>
          <a:lstStyle/>
          <a:p>
            <a:r>
              <a:rPr lang="en-US" dirty="0"/>
              <a:t>Data: E. Petersen et al., “</a:t>
            </a:r>
            <a:r>
              <a:rPr lang="en-US" dirty="0">
                <a:hlinkClick r:id="rId3"/>
              </a:rPr>
              <a:t>Racial/Ethnic Disparities in Pregnancy-Related Deaths — United States, 2007–2016</a:t>
            </a:r>
            <a:r>
              <a:rPr lang="en-US" dirty="0"/>
              <a:t>,” </a:t>
            </a:r>
            <a:r>
              <a:rPr lang="en-US" i="1" dirty="0"/>
              <a:t>Morbidity and Mortality Weekly Report</a:t>
            </a:r>
            <a:r>
              <a:rPr lang="en-US" dirty="0"/>
              <a:t> 68, no. 35 (Sept. 6, 2019): 762–65.</a:t>
            </a:r>
          </a:p>
        </p:txBody>
      </p:sp>
      <p:sp>
        <p:nvSpPr>
          <p:cNvPr id="9" name="TextBox 8">
            <a:extLst>
              <a:ext uri="{FF2B5EF4-FFF2-40B4-BE49-F238E27FC236}">
                <a16:creationId xmlns:a16="http://schemas.microsoft.com/office/drawing/2014/main" id="{F912F209-C5F5-5749-8A16-FAE01BE5C2FD}"/>
              </a:ext>
            </a:extLst>
          </p:cNvPr>
          <p:cNvSpPr txBox="1"/>
          <p:nvPr/>
        </p:nvSpPr>
        <p:spPr>
          <a:xfrm>
            <a:off x="0" y="692696"/>
            <a:ext cx="6577442" cy="276999"/>
          </a:xfrm>
          <a:prstGeom prst="rect">
            <a:avLst/>
          </a:prstGeom>
          <a:noFill/>
        </p:spPr>
        <p:txBody>
          <a:bodyPr wrap="none" rtlCol="0">
            <a:spAutoFit/>
          </a:bodyPr>
          <a:lstStyle/>
          <a:p>
            <a:r>
              <a:rPr lang="en-US" sz="1200" i="1" dirty="0"/>
              <a:t>Leading clinical causes of pregnancy-related mortality up to one year post-birth, U.S., 2007–2016 (%)</a:t>
            </a:r>
          </a:p>
        </p:txBody>
      </p:sp>
    </p:spTree>
    <p:extLst>
      <p:ext uri="{BB962C8B-B14F-4D97-AF65-F5344CB8AC3E}">
        <p14:creationId xmlns:p14="http://schemas.microsoft.com/office/powerpoint/2010/main" val="587171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0D9AE5A5-5CDB-B149-894B-B973CA0E58E5}"/>
              </a:ext>
            </a:extLst>
          </p:cNvPr>
          <p:cNvSpPr>
            <a:spLocks noGrp="1"/>
          </p:cNvSpPr>
          <p:nvPr>
            <p:ph type="ctrTitle"/>
          </p:nvPr>
        </p:nvSpPr>
        <p:spPr>
          <a:xfrm>
            <a:off x="98135" y="0"/>
            <a:ext cx="9001000" cy="628410"/>
          </a:xfrm>
        </p:spPr>
        <p:txBody>
          <a:bodyPr/>
          <a:lstStyle/>
          <a:p>
            <a:r>
              <a:rPr lang="en-US" dirty="0"/>
              <a:t>The underlying causes of pregnancy-related maternal deaths vary according to when mothers die. </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2867561166"/>
              </p:ext>
            </p:extLst>
          </p:nvPr>
        </p:nvGraphicFramePr>
        <p:xfrm>
          <a:off x="71439" y="1052513"/>
          <a:ext cx="6444777" cy="4536727"/>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13">
            <a:extLst>
              <a:ext uri="{FF2B5EF4-FFF2-40B4-BE49-F238E27FC236}">
                <a16:creationId xmlns:a16="http://schemas.microsoft.com/office/drawing/2014/main" id="{12E7CDA9-4E80-6145-92C9-B3922F6F2886}"/>
              </a:ext>
            </a:extLst>
          </p:cNvPr>
          <p:cNvSpPr>
            <a:spLocks noGrp="1"/>
          </p:cNvSpPr>
          <p:nvPr>
            <p:ph type="body" sz="quarter" idx="22"/>
          </p:nvPr>
        </p:nvSpPr>
        <p:spPr>
          <a:xfrm>
            <a:off x="71501" y="5697252"/>
            <a:ext cx="9001063" cy="495834"/>
          </a:xfrm>
        </p:spPr>
        <p:txBody>
          <a:bodyPr/>
          <a:lstStyle/>
          <a:p>
            <a:r>
              <a:rPr lang="en-US" dirty="0"/>
              <a:t>Data: Centers for Disease Control and Prevention, </a:t>
            </a:r>
            <a:r>
              <a:rPr lang="en-US" i="1" dirty="0">
                <a:hlinkClick r:id="rId3"/>
              </a:rPr>
              <a:t>Report from Nine Maternal Mortality Review Committees</a:t>
            </a:r>
            <a:r>
              <a:rPr lang="en-US" dirty="0"/>
              <a:t> (CDC, 2018).</a:t>
            </a:r>
          </a:p>
        </p:txBody>
      </p:sp>
      <p:sp>
        <p:nvSpPr>
          <p:cNvPr id="7" name="TextBox 6">
            <a:extLst>
              <a:ext uri="{FF2B5EF4-FFF2-40B4-BE49-F238E27FC236}">
                <a16:creationId xmlns:a16="http://schemas.microsoft.com/office/drawing/2014/main" id="{95C2B9DA-68FC-9F49-959B-8AD4D817138C}"/>
              </a:ext>
            </a:extLst>
          </p:cNvPr>
          <p:cNvSpPr txBox="1"/>
          <p:nvPr/>
        </p:nvSpPr>
        <p:spPr>
          <a:xfrm>
            <a:off x="0" y="692696"/>
            <a:ext cx="6781023" cy="276999"/>
          </a:xfrm>
          <a:prstGeom prst="rect">
            <a:avLst/>
          </a:prstGeom>
          <a:noFill/>
        </p:spPr>
        <p:txBody>
          <a:bodyPr wrap="none" rtlCol="0">
            <a:spAutoFit/>
          </a:bodyPr>
          <a:lstStyle/>
          <a:p>
            <a:r>
              <a:rPr lang="en-US" sz="1200" i="1" dirty="0"/>
              <a:t>Causes of pregnancy-related mortality during pregnancy and the postpartum period, U.S., 2007–2016 (%)</a:t>
            </a:r>
          </a:p>
        </p:txBody>
      </p:sp>
    </p:spTree>
    <p:extLst>
      <p:ext uri="{BB962C8B-B14F-4D97-AF65-F5344CB8AC3E}">
        <p14:creationId xmlns:p14="http://schemas.microsoft.com/office/powerpoint/2010/main" val="2612884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0D607CFF-05C0-ED45-937C-0EAC906BCBA1}"/>
              </a:ext>
            </a:extLst>
          </p:cNvPr>
          <p:cNvSpPr>
            <a:spLocks noGrp="1"/>
          </p:cNvSpPr>
          <p:nvPr>
            <p:ph type="ctrTitle"/>
          </p:nvPr>
        </p:nvSpPr>
        <p:spPr>
          <a:xfrm>
            <a:off x="98135" y="0"/>
            <a:ext cx="9001000" cy="628410"/>
          </a:xfrm>
        </p:spPr>
        <p:txBody>
          <a:bodyPr/>
          <a:lstStyle/>
          <a:p>
            <a:r>
              <a:rPr lang="en-US" dirty="0"/>
              <a:t>A woman’s chance of dying in childbirth is twice as high in some states than in others (maternal mortality by state, U.S., 2018). </a:t>
            </a:r>
          </a:p>
        </p:txBody>
      </p:sp>
      <p:sp>
        <p:nvSpPr>
          <p:cNvPr id="18" name="Text Placeholder 17">
            <a:extLst>
              <a:ext uri="{FF2B5EF4-FFF2-40B4-BE49-F238E27FC236}">
                <a16:creationId xmlns:a16="http://schemas.microsoft.com/office/drawing/2014/main" id="{A6286267-B230-934F-BD2C-960C856E0F92}"/>
              </a:ext>
            </a:extLst>
          </p:cNvPr>
          <p:cNvSpPr>
            <a:spLocks noGrp="1"/>
          </p:cNvSpPr>
          <p:nvPr>
            <p:ph type="body" sz="quarter" idx="22"/>
          </p:nvPr>
        </p:nvSpPr>
        <p:spPr>
          <a:xfrm>
            <a:off x="71501" y="5697252"/>
            <a:ext cx="9001063" cy="495834"/>
          </a:xfrm>
        </p:spPr>
        <p:txBody>
          <a:bodyPr/>
          <a:lstStyle/>
          <a:p>
            <a:r>
              <a:rPr lang="en-US" dirty="0"/>
              <a:t>Data: National Center for Health Statistics, </a:t>
            </a:r>
            <a:r>
              <a:rPr lang="en-US" dirty="0">
                <a:hlinkClick r:id="rId2"/>
              </a:rPr>
              <a:t>Maternal Mortality by State, 2018</a:t>
            </a:r>
            <a:r>
              <a:rPr lang="en-US" dirty="0"/>
              <a:t>. </a:t>
            </a:r>
          </a:p>
        </p:txBody>
      </p:sp>
      <p:sp>
        <p:nvSpPr>
          <p:cNvPr id="24" name="Freeform 5">
            <a:extLst>
              <a:ext uri="{FF2B5EF4-FFF2-40B4-BE49-F238E27FC236}">
                <a16:creationId xmlns:a16="http://schemas.microsoft.com/office/drawing/2014/main" id="{C52E5281-9886-C54B-9199-5DD41DB35CE1}"/>
              </a:ext>
            </a:extLst>
          </p:cNvPr>
          <p:cNvSpPr>
            <a:spLocks/>
          </p:cNvSpPr>
          <p:nvPr/>
        </p:nvSpPr>
        <p:spPr bwMode="auto">
          <a:xfrm>
            <a:off x="1530220" y="1507155"/>
            <a:ext cx="745509" cy="553264"/>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
            <a:extLst>
              <a:ext uri="{FF2B5EF4-FFF2-40B4-BE49-F238E27FC236}">
                <a16:creationId xmlns:a16="http://schemas.microsoft.com/office/drawing/2014/main" id="{DE72897F-3204-8947-81E9-7E7FC8F3E594}"/>
              </a:ext>
            </a:extLst>
          </p:cNvPr>
          <p:cNvSpPr>
            <a:spLocks/>
          </p:cNvSpPr>
          <p:nvPr/>
        </p:nvSpPr>
        <p:spPr bwMode="auto">
          <a:xfrm>
            <a:off x="2643329" y="3455601"/>
            <a:ext cx="783300" cy="804120"/>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EE87F61B-770A-F14D-BB2F-E0451F234D49}"/>
              </a:ext>
            </a:extLst>
          </p:cNvPr>
          <p:cNvSpPr>
            <a:spLocks/>
          </p:cNvSpPr>
          <p:nvPr/>
        </p:nvSpPr>
        <p:spPr bwMode="auto">
          <a:xfrm>
            <a:off x="2935345" y="3606804"/>
            <a:ext cx="1552856" cy="1532641"/>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8">
            <a:extLst>
              <a:ext uri="{FF2B5EF4-FFF2-40B4-BE49-F238E27FC236}">
                <a16:creationId xmlns:a16="http://schemas.microsoft.com/office/drawing/2014/main" id="{2FDD61A6-DB50-0842-8DFB-A7596B7D2CE7}"/>
              </a:ext>
            </a:extLst>
          </p:cNvPr>
          <p:cNvSpPr>
            <a:spLocks/>
          </p:cNvSpPr>
          <p:nvPr/>
        </p:nvSpPr>
        <p:spPr bwMode="auto">
          <a:xfrm>
            <a:off x="2007755" y="3359379"/>
            <a:ext cx="752378" cy="886594"/>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9">
            <a:extLst>
              <a:ext uri="{FF2B5EF4-FFF2-40B4-BE49-F238E27FC236}">
                <a16:creationId xmlns:a16="http://schemas.microsoft.com/office/drawing/2014/main" id="{665BD476-72DF-574E-85FE-123486377668}"/>
              </a:ext>
            </a:extLst>
          </p:cNvPr>
          <p:cNvSpPr>
            <a:spLocks/>
          </p:cNvSpPr>
          <p:nvPr/>
        </p:nvSpPr>
        <p:spPr bwMode="auto">
          <a:xfrm>
            <a:off x="1245069" y="2404058"/>
            <a:ext cx="882928" cy="1529205"/>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bg2">
              <a:lumMod val="20000"/>
              <a:lumOff val="80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10">
            <a:extLst>
              <a:ext uri="{FF2B5EF4-FFF2-40B4-BE49-F238E27FC236}">
                <a16:creationId xmlns:a16="http://schemas.microsoft.com/office/drawing/2014/main" id="{9282982B-C9DA-EF4A-8B38-D9B321A8011F}"/>
              </a:ext>
            </a:extLst>
          </p:cNvPr>
          <p:cNvSpPr>
            <a:spLocks/>
          </p:cNvSpPr>
          <p:nvPr/>
        </p:nvSpPr>
        <p:spPr bwMode="auto">
          <a:xfrm>
            <a:off x="3412886" y="3534640"/>
            <a:ext cx="965382" cy="518901"/>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tx2">
              <a:lumMod val="7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652C4E9A-0ADB-214B-B4B5-42BACE998C22}"/>
              </a:ext>
            </a:extLst>
          </p:cNvPr>
          <p:cNvSpPr>
            <a:spLocks/>
          </p:cNvSpPr>
          <p:nvPr/>
        </p:nvSpPr>
        <p:spPr bwMode="auto">
          <a:xfrm>
            <a:off x="3536565" y="3115397"/>
            <a:ext cx="817655" cy="453608"/>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2">
            <a:extLst>
              <a:ext uri="{FF2B5EF4-FFF2-40B4-BE49-F238E27FC236}">
                <a16:creationId xmlns:a16="http://schemas.microsoft.com/office/drawing/2014/main" id="{745022F6-82A6-0C48-B4B4-75E4A2633820}"/>
              </a:ext>
            </a:extLst>
          </p:cNvPr>
          <p:cNvSpPr>
            <a:spLocks/>
          </p:cNvSpPr>
          <p:nvPr/>
        </p:nvSpPr>
        <p:spPr bwMode="auto">
          <a:xfrm>
            <a:off x="3364790" y="2682408"/>
            <a:ext cx="910414" cy="460482"/>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3">
            <a:extLst>
              <a:ext uri="{FF2B5EF4-FFF2-40B4-BE49-F238E27FC236}">
                <a16:creationId xmlns:a16="http://schemas.microsoft.com/office/drawing/2014/main" id="{359D2083-57AB-154B-B14D-8723BBD7C071}"/>
              </a:ext>
            </a:extLst>
          </p:cNvPr>
          <p:cNvSpPr>
            <a:spLocks/>
          </p:cNvSpPr>
          <p:nvPr/>
        </p:nvSpPr>
        <p:spPr bwMode="auto">
          <a:xfrm>
            <a:off x="3392273" y="2270038"/>
            <a:ext cx="783300" cy="522336"/>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4">
            <a:extLst>
              <a:ext uri="{FF2B5EF4-FFF2-40B4-BE49-F238E27FC236}">
                <a16:creationId xmlns:a16="http://schemas.microsoft.com/office/drawing/2014/main" id="{ED895782-40C6-7243-BC9F-30987A06D274}"/>
              </a:ext>
            </a:extLst>
          </p:cNvPr>
          <p:cNvSpPr>
            <a:spLocks/>
          </p:cNvSpPr>
          <p:nvPr/>
        </p:nvSpPr>
        <p:spPr bwMode="auto">
          <a:xfrm>
            <a:off x="2636457" y="2307838"/>
            <a:ext cx="786734" cy="649483"/>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15">
            <a:extLst>
              <a:ext uri="{FF2B5EF4-FFF2-40B4-BE49-F238E27FC236}">
                <a16:creationId xmlns:a16="http://schemas.microsoft.com/office/drawing/2014/main" id="{2272E459-DE95-9843-BAA8-BD47907FC864}"/>
              </a:ext>
            </a:extLst>
          </p:cNvPr>
          <p:cNvSpPr>
            <a:spLocks/>
          </p:cNvSpPr>
          <p:nvPr/>
        </p:nvSpPr>
        <p:spPr bwMode="auto">
          <a:xfrm>
            <a:off x="3433500" y="1840486"/>
            <a:ext cx="731767" cy="470791"/>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16">
            <a:extLst>
              <a:ext uri="{FF2B5EF4-FFF2-40B4-BE49-F238E27FC236}">
                <a16:creationId xmlns:a16="http://schemas.microsoft.com/office/drawing/2014/main" id="{72CB80E0-983E-A64A-8D0A-9AB3F45F0C60}"/>
              </a:ext>
            </a:extLst>
          </p:cNvPr>
          <p:cNvSpPr>
            <a:spLocks/>
          </p:cNvSpPr>
          <p:nvPr/>
        </p:nvSpPr>
        <p:spPr bwMode="auto">
          <a:xfrm>
            <a:off x="2760137" y="2898902"/>
            <a:ext cx="817655" cy="642610"/>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17">
            <a:extLst>
              <a:ext uri="{FF2B5EF4-FFF2-40B4-BE49-F238E27FC236}">
                <a16:creationId xmlns:a16="http://schemas.microsoft.com/office/drawing/2014/main" id="{B2764641-54DD-FF4A-9EC8-A06DBD0DDD23}"/>
              </a:ext>
            </a:extLst>
          </p:cNvPr>
          <p:cNvSpPr>
            <a:spLocks/>
          </p:cNvSpPr>
          <p:nvPr/>
        </p:nvSpPr>
        <p:spPr bwMode="auto">
          <a:xfrm>
            <a:off x="2217324" y="2668663"/>
            <a:ext cx="628701" cy="786941"/>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18">
            <a:extLst>
              <a:ext uri="{FF2B5EF4-FFF2-40B4-BE49-F238E27FC236}">
                <a16:creationId xmlns:a16="http://schemas.microsoft.com/office/drawing/2014/main" id="{09835AB2-872F-FA47-B496-4458A9DC2A57}"/>
              </a:ext>
            </a:extLst>
          </p:cNvPr>
          <p:cNvSpPr>
            <a:spLocks/>
          </p:cNvSpPr>
          <p:nvPr/>
        </p:nvSpPr>
        <p:spPr bwMode="auto">
          <a:xfrm>
            <a:off x="1629849" y="2524334"/>
            <a:ext cx="721460" cy="1092779"/>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19">
            <a:extLst>
              <a:ext uri="{FF2B5EF4-FFF2-40B4-BE49-F238E27FC236}">
                <a16:creationId xmlns:a16="http://schemas.microsoft.com/office/drawing/2014/main" id="{66250286-8DF0-BB4C-A818-98A122D16665}"/>
              </a:ext>
            </a:extLst>
          </p:cNvPr>
          <p:cNvSpPr>
            <a:spLocks/>
          </p:cNvSpPr>
          <p:nvPr/>
        </p:nvSpPr>
        <p:spPr bwMode="auto">
          <a:xfrm>
            <a:off x="1324087" y="1843923"/>
            <a:ext cx="896671" cy="759448"/>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20">
            <a:extLst>
              <a:ext uri="{FF2B5EF4-FFF2-40B4-BE49-F238E27FC236}">
                <a16:creationId xmlns:a16="http://schemas.microsoft.com/office/drawing/2014/main" id="{3595DD84-8B18-6144-95DA-53F66915B893}"/>
              </a:ext>
            </a:extLst>
          </p:cNvPr>
          <p:cNvSpPr>
            <a:spLocks/>
          </p:cNvSpPr>
          <p:nvPr/>
        </p:nvSpPr>
        <p:spPr bwMode="auto">
          <a:xfrm>
            <a:off x="2055852" y="1641175"/>
            <a:ext cx="663055" cy="1085906"/>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21">
            <a:extLst>
              <a:ext uri="{FF2B5EF4-FFF2-40B4-BE49-F238E27FC236}">
                <a16:creationId xmlns:a16="http://schemas.microsoft.com/office/drawing/2014/main" id="{54120A38-25AC-1249-BE76-D9DB9CE71368}"/>
              </a:ext>
            </a:extLst>
          </p:cNvPr>
          <p:cNvSpPr>
            <a:spLocks/>
          </p:cNvSpPr>
          <p:nvPr/>
        </p:nvSpPr>
        <p:spPr bwMode="auto">
          <a:xfrm>
            <a:off x="2337566" y="1665230"/>
            <a:ext cx="1137157" cy="735393"/>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22">
            <a:extLst>
              <a:ext uri="{FF2B5EF4-FFF2-40B4-BE49-F238E27FC236}">
                <a16:creationId xmlns:a16="http://schemas.microsoft.com/office/drawing/2014/main" id="{09C99183-FFEA-2A43-A343-302AB36B8A49}"/>
              </a:ext>
            </a:extLst>
          </p:cNvPr>
          <p:cNvSpPr>
            <a:spLocks/>
          </p:cNvSpPr>
          <p:nvPr/>
        </p:nvSpPr>
        <p:spPr bwMode="auto">
          <a:xfrm>
            <a:off x="6659455" y="1754577"/>
            <a:ext cx="401956" cy="642610"/>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23">
            <a:extLst>
              <a:ext uri="{FF2B5EF4-FFF2-40B4-BE49-F238E27FC236}">
                <a16:creationId xmlns:a16="http://schemas.microsoft.com/office/drawing/2014/main" id="{FD759C07-118C-C945-8298-B3891917B250}"/>
              </a:ext>
            </a:extLst>
          </p:cNvPr>
          <p:cNvSpPr>
            <a:spLocks/>
          </p:cNvSpPr>
          <p:nvPr/>
        </p:nvSpPr>
        <p:spPr bwMode="auto">
          <a:xfrm>
            <a:off x="5886462" y="2194439"/>
            <a:ext cx="831397" cy="611682"/>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24">
            <a:extLst>
              <a:ext uri="{FF2B5EF4-FFF2-40B4-BE49-F238E27FC236}">
                <a16:creationId xmlns:a16="http://schemas.microsoft.com/office/drawing/2014/main" id="{1AAB6363-1F19-8B41-AB3B-048A77F6B8EA}"/>
              </a:ext>
            </a:extLst>
          </p:cNvPr>
          <p:cNvSpPr>
            <a:spLocks/>
          </p:cNvSpPr>
          <p:nvPr/>
        </p:nvSpPr>
        <p:spPr bwMode="auto">
          <a:xfrm>
            <a:off x="6446452" y="2153200"/>
            <a:ext cx="192390" cy="347079"/>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25">
            <a:extLst>
              <a:ext uri="{FF2B5EF4-FFF2-40B4-BE49-F238E27FC236}">
                <a16:creationId xmlns:a16="http://schemas.microsoft.com/office/drawing/2014/main" id="{F219DE05-AC8D-2D40-874C-590A8796FE19}"/>
              </a:ext>
            </a:extLst>
          </p:cNvPr>
          <p:cNvSpPr>
            <a:spLocks/>
          </p:cNvSpPr>
          <p:nvPr/>
        </p:nvSpPr>
        <p:spPr bwMode="auto">
          <a:xfrm>
            <a:off x="6597615" y="2108527"/>
            <a:ext cx="171776" cy="381442"/>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26">
            <a:extLst>
              <a:ext uri="{FF2B5EF4-FFF2-40B4-BE49-F238E27FC236}">
                <a16:creationId xmlns:a16="http://schemas.microsoft.com/office/drawing/2014/main" id="{6A9D58B4-8BCB-F044-B06C-49A9CE21FD8D}"/>
              </a:ext>
            </a:extLst>
          </p:cNvPr>
          <p:cNvSpPr>
            <a:spLocks/>
          </p:cNvSpPr>
          <p:nvPr/>
        </p:nvSpPr>
        <p:spPr bwMode="auto">
          <a:xfrm>
            <a:off x="6532343" y="2572444"/>
            <a:ext cx="192390" cy="175258"/>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27">
            <a:extLst>
              <a:ext uri="{FF2B5EF4-FFF2-40B4-BE49-F238E27FC236}">
                <a16:creationId xmlns:a16="http://schemas.microsoft.com/office/drawing/2014/main" id="{11B4E1B5-9966-8047-9504-FFA303AEAE61}"/>
              </a:ext>
            </a:extLst>
          </p:cNvPr>
          <p:cNvSpPr>
            <a:spLocks/>
          </p:cNvSpPr>
          <p:nvPr/>
        </p:nvSpPr>
        <p:spPr bwMode="auto">
          <a:xfrm>
            <a:off x="6704119" y="2555260"/>
            <a:ext cx="82454" cy="106529"/>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28">
            <a:extLst>
              <a:ext uri="{FF2B5EF4-FFF2-40B4-BE49-F238E27FC236}">
                <a16:creationId xmlns:a16="http://schemas.microsoft.com/office/drawing/2014/main" id="{33127C20-5B9A-CA43-87CA-23883EED048E}"/>
              </a:ext>
            </a:extLst>
          </p:cNvPr>
          <p:cNvSpPr>
            <a:spLocks/>
          </p:cNvSpPr>
          <p:nvPr/>
        </p:nvSpPr>
        <p:spPr bwMode="auto">
          <a:xfrm>
            <a:off x="6532343" y="2431549"/>
            <a:ext cx="374472" cy="189004"/>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29">
            <a:extLst>
              <a:ext uri="{FF2B5EF4-FFF2-40B4-BE49-F238E27FC236}">
                <a16:creationId xmlns:a16="http://schemas.microsoft.com/office/drawing/2014/main" id="{C446751C-7C52-F944-8CE2-3DDEC6642027}"/>
              </a:ext>
            </a:extLst>
          </p:cNvPr>
          <p:cNvSpPr>
            <a:spLocks/>
          </p:cNvSpPr>
          <p:nvPr/>
        </p:nvSpPr>
        <p:spPr bwMode="auto">
          <a:xfrm>
            <a:off x="6820926" y="2606806"/>
            <a:ext cx="34354" cy="24057"/>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solidFill>
            <a:schemeClr val="bg1">
              <a:lumMod val="9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30">
            <a:extLst>
              <a:ext uri="{FF2B5EF4-FFF2-40B4-BE49-F238E27FC236}">
                <a16:creationId xmlns:a16="http://schemas.microsoft.com/office/drawing/2014/main" id="{740A3537-BA4F-214D-9D4C-7E8AB58331DC}"/>
              </a:ext>
            </a:extLst>
          </p:cNvPr>
          <p:cNvSpPr>
            <a:spLocks/>
          </p:cNvSpPr>
          <p:nvPr/>
        </p:nvSpPr>
        <p:spPr bwMode="auto">
          <a:xfrm>
            <a:off x="6388050" y="2737393"/>
            <a:ext cx="144290" cy="323021"/>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31">
            <a:extLst>
              <a:ext uri="{FF2B5EF4-FFF2-40B4-BE49-F238E27FC236}">
                <a16:creationId xmlns:a16="http://schemas.microsoft.com/office/drawing/2014/main" id="{65938B9C-3CD6-FE46-A15A-264A7DB8E0CF}"/>
              </a:ext>
            </a:extLst>
          </p:cNvPr>
          <p:cNvSpPr>
            <a:spLocks/>
          </p:cNvSpPr>
          <p:nvPr/>
        </p:nvSpPr>
        <p:spPr bwMode="auto">
          <a:xfrm>
            <a:off x="6360567" y="2960758"/>
            <a:ext cx="113371" cy="185567"/>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32">
            <a:extLst>
              <a:ext uri="{FF2B5EF4-FFF2-40B4-BE49-F238E27FC236}">
                <a16:creationId xmlns:a16="http://schemas.microsoft.com/office/drawing/2014/main" id="{14F7F4F3-24F4-1146-97C3-9F0C009E0AFE}"/>
              </a:ext>
            </a:extLst>
          </p:cNvPr>
          <p:cNvSpPr>
            <a:spLocks/>
          </p:cNvSpPr>
          <p:nvPr/>
        </p:nvSpPr>
        <p:spPr bwMode="auto">
          <a:xfrm>
            <a:off x="5810882" y="2651478"/>
            <a:ext cx="645879" cy="419243"/>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bg2">
              <a:lumMod val="20000"/>
              <a:lumOff val="80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33">
            <a:extLst>
              <a:ext uri="{FF2B5EF4-FFF2-40B4-BE49-F238E27FC236}">
                <a16:creationId xmlns:a16="http://schemas.microsoft.com/office/drawing/2014/main" id="{65D713E9-A93D-1141-A240-CB8357D327A7}"/>
              </a:ext>
            </a:extLst>
          </p:cNvPr>
          <p:cNvSpPr>
            <a:spLocks/>
          </p:cNvSpPr>
          <p:nvPr/>
        </p:nvSpPr>
        <p:spPr bwMode="auto">
          <a:xfrm>
            <a:off x="5206230" y="4331888"/>
            <a:ext cx="999736" cy="783503"/>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3" name="Freeform 34">
            <a:extLst>
              <a:ext uri="{FF2B5EF4-FFF2-40B4-BE49-F238E27FC236}">
                <a16:creationId xmlns:a16="http://schemas.microsoft.com/office/drawing/2014/main" id="{61644B1D-86AE-EF4D-9C1F-CFEC56271D24}"/>
              </a:ext>
            </a:extLst>
          </p:cNvPr>
          <p:cNvSpPr>
            <a:spLocks/>
          </p:cNvSpPr>
          <p:nvPr/>
        </p:nvSpPr>
        <p:spPr bwMode="auto">
          <a:xfrm>
            <a:off x="4429801" y="4125700"/>
            <a:ext cx="625266" cy="553264"/>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35">
            <a:extLst>
              <a:ext uri="{FF2B5EF4-FFF2-40B4-BE49-F238E27FC236}">
                <a16:creationId xmlns:a16="http://schemas.microsoft.com/office/drawing/2014/main" id="{EC17C773-69CF-804C-A2EE-8FA48804837D}"/>
              </a:ext>
            </a:extLst>
          </p:cNvPr>
          <p:cNvSpPr>
            <a:spLocks/>
          </p:cNvSpPr>
          <p:nvPr/>
        </p:nvSpPr>
        <p:spPr bwMode="auto">
          <a:xfrm>
            <a:off x="4354220" y="3630858"/>
            <a:ext cx="559990" cy="505155"/>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solidFill>
            <a:schemeClr val="tx2">
              <a:lumMod val="7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36">
            <a:extLst>
              <a:ext uri="{FF2B5EF4-FFF2-40B4-BE49-F238E27FC236}">
                <a16:creationId xmlns:a16="http://schemas.microsoft.com/office/drawing/2014/main" id="{27331D8B-A383-1C45-B296-FE1F4AC93E8B}"/>
              </a:ext>
            </a:extLst>
          </p:cNvPr>
          <p:cNvSpPr>
            <a:spLocks/>
          </p:cNvSpPr>
          <p:nvPr/>
        </p:nvSpPr>
        <p:spPr bwMode="auto">
          <a:xfrm>
            <a:off x="4855807" y="3527767"/>
            <a:ext cx="948204" cy="309276"/>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7">
            <a:extLst>
              <a:ext uri="{FF2B5EF4-FFF2-40B4-BE49-F238E27FC236}">
                <a16:creationId xmlns:a16="http://schemas.microsoft.com/office/drawing/2014/main" id="{FC0ADD64-D845-7E4E-A803-5E684CA88560}"/>
              </a:ext>
            </a:extLst>
          </p:cNvPr>
          <p:cNvSpPr>
            <a:spLocks/>
          </p:cNvSpPr>
          <p:nvPr/>
        </p:nvSpPr>
        <p:spPr bwMode="auto">
          <a:xfrm>
            <a:off x="5529170" y="3424673"/>
            <a:ext cx="948204" cy="419243"/>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bg2">
              <a:lumMod val="20000"/>
              <a:lumOff val="80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8">
            <a:extLst>
              <a:ext uri="{FF2B5EF4-FFF2-40B4-BE49-F238E27FC236}">
                <a16:creationId xmlns:a16="http://schemas.microsoft.com/office/drawing/2014/main" id="{A4C97280-322F-B046-9ED4-DECD8868FEE3}"/>
              </a:ext>
            </a:extLst>
          </p:cNvPr>
          <p:cNvSpPr>
            <a:spLocks/>
          </p:cNvSpPr>
          <p:nvPr/>
        </p:nvSpPr>
        <p:spPr bwMode="auto">
          <a:xfrm>
            <a:off x="5391748" y="3768315"/>
            <a:ext cx="584039" cy="628866"/>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6"/>
              </a:solidFill>
            </a:endParaRPr>
          </a:p>
        </p:txBody>
      </p:sp>
      <p:sp>
        <p:nvSpPr>
          <p:cNvPr id="58" name="Freeform 39">
            <a:extLst>
              <a:ext uri="{FF2B5EF4-FFF2-40B4-BE49-F238E27FC236}">
                <a16:creationId xmlns:a16="http://schemas.microsoft.com/office/drawing/2014/main" id="{477F1BDD-5432-6F49-A5D4-8DBE6C842BED}"/>
              </a:ext>
            </a:extLst>
          </p:cNvPr>
          <p:cNvSpPr>
            <a:spLocks/>
          </p:cNvSpPr>
          <p:nvPr/>
        </p:nvSpPr>
        <p:spPr bwMode="auto">
          <a:xfrm>
            <a:off x="5584138" y="3070723"/>
            <a:ext cx="852010" cy="477662"/>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40">
            <a:extLst>
              <a:ext uri="{FF2B5EF4-FFF2-40B4-BE49-F238E27FC236}">
                <a16:creationId xmlns:a16="http://schemas.microsoft.com/office/drawing/2014/main" id="{C9EE036A-903F-714C-858D-197D900E51A9}"/>
              </a:ext>
            </a:extLst>
          </p:cNvPr>
          <p:cNvSpPr>
            <a:spLocks/>
          </p:cNvSpPr>
          <p:nvPr/>
        </p:nvSpPr>
        <p:spPr bwMode="auto">
          <a:xfrm>
            <a:off x="5659719" y="3716768"/>
            <a:ext cx="549684" cy="426116"/>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41">
            <a:extLst>
              <a:ext uri="{FF2B5EF4-FFF2-40B4-BE49-F238E27FC236}">
                <a16:creationId xmlns:a16="http://schemas.microsoft.com/office/drawing/2014/main" id="{E18E6398-6DA6-DB44-93F7-BB1423281FC1}"/>
              </a:ext>
            </a:extLst>
          </p:cNvPr>
          <p:cNvSpPr>
            <a:spLocks/>
          </p:cNvSpPr>
          <p:nvPr/>
        </p:nvSpPr>
        <p:spPr bwMode="auto">
          <a:xfrm>
            <a:off x="5092856" y="3795806"/>
            <a:ext cx="432876" cy="694154"/>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tx2">
              <a:lumMod val="7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42">
            <a:extLst>
              <a:ext uri="{FF2B5EF4-FFF2-40B4-BE49-F238E27FC236}">
                <a16:creationId xmlns:a16="http://schemas.microsoft.com/office/drawing/2014/main" id="{D918C401-307A-CC46-BB2D-0413995AF13A}"/>
              </a:ext>
            </a:extLst>
          </p:cNvPr>
          <p:cNvSpPr>
            <a:spLocks/>
          </p:cNvSpPr>
          <p:nvPr/>
        </p:nvSpPr>
        <p:spPr bwMode="auto">
          <a:xfrm>
            <a:off x="4714949" y="3819861"/>
            <a:ext cx="398522" cy="697592"/>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43">
            <a:extLst>
              <a:ext uri="{FF2B5EF4-FFF2-40B4-BE49-F238E27FC236}">
                <a16:creationId xmlns:a16="http://schemas.microsoft.com/office/drawing/2014/main" id="{783CB81B-81B5-A743-9927-D922F01E18EB}"/>
              </a:ext>
            </a:extLst>
          </p:cNvPr>
          <p:cNvSpPr>
            <a:spLocks/>
          </p:cNvSpPr>
          <p:nvPr/>
        </p:nvSpPr>
        <p:spPr bwMode="auto">
          <a:xfrm>
            <a:off x="5972352" y="2977939"/>
            <a:ext cx="494716" cy="360825"/>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solidFill>
            <a:schemeClr val="bg2">
              <a:lumMod val="20000"/>
              <a:lumOff val="80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44">
            <a:extLst>
              <a:ext uri="{FF2B5EF4-FFF2-40B4-BE49-F238E27FC236}">
                <a16:creationId xmlns:a16="http://schemas.microsoft.com/office/drawing/2014/main" id="{3F9F73A8-FFB4-4F4C-A4EF-58FA6E86871D}"/>
              </a:ext>
            </a:extLst>
          </p:cNvPr>
          <p:cNvSpPr>
            <a:spLocks/>
          </p:cNvSpPr>
          <p:nvPr/>
        </p:nvSpPr>
        <p:spPr bwMode="auto">
          <a:xfrm>
            <a:off x="5670024" y="2936703"/>
            <a:ext cx="508458" cy="501717"/>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45">
            <a:extLst>
              <a:ext uri="{FF2B5EF4-FFF2-40B4-BE49-F238E27FC236}">
                <a16:creationId xmlns:a16="http://schemas.microsoft.com/office/drawing/2014/main" id="{F8A4314A-C84A-094D-9412-D37478DD9699}"/>
              </a:ext>
            </a:extLst>
          </p:cNvPr>
          <p:cNvSpPr>
            <a:spLocks/>
          </p:cNvSpPr>
          <p:nvPr/>
        </p:nvSpPr>
        <p:spPr bwMode="auto">
          <a:xfrm>
            <a:off x="4924518" y="3204743"/>
            <a:ext cx="810783" cy="419243"/>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solidFill>
            <a:schemeClr val="tx2">
              <a:lumMod val="7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46">
            <a:extLst>
              <a:ext uri="{FF2B5EF4-FFF2-40B4-BE49-F238E27FC236}">
                <a16:creationId xmlns:a16="http://schemas.microsoft.com/office/drawing/2014/main" id="{3F6D88AA-D8EE-9A43-8489-D895F1BECC23}"/>
              </a:ext>
            </a:extLst>
          </p:cNvPr>
          <p:cNvSpPr>
            <a:spLocks/>
          </p:cNvSpPr>
          <p:nvPr/>
        </p:nvSpPr>
        <p:spPr bwMode="auto">
          <a:xfrm>
            <a:off x="4233975" y="3056976"/>
            <a:ext cx="738638" cy="642610"/>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47">
            <a:extLst>
              <a:ext uri="{FF2B5EF4-FFF2-40B4-BE49-F238E27FC236}">
                <a16:creationId xmlns:a16="http://schemas.microsoft.com/office/drawing/2014/main" id="{435240B5-F93C-2E48-AEDD-34D2931E04C3}"/>
              </a:ext>
            </a:extLst>
          </p:cNvPr>
          <p:cNvSpPr>
            <a:spLocks/>
          </p:cNvSpPr>
          <p:nvPr/>
        </p:nvSpPr>
        <p:spPr bwMode="auto">
          <a:xfrm>
            <a:off x="4103425" y="1823303"/>
            <a:ext cx="714590" cy="831612"/>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 name="Line 48">
            <a:extLst>
              <a:ext uri="{FF2B5EF4-FFF2-40B4-BE49-F238E27FC236}">
                <a16:creationId xmlns:a16="http://schemas.microsoft.com/office/drawing/2014/main" id="{318FC5DF-4BB0-094D-9F9D-DBB785F2F9F8}"/>
              </a:ext>
            </a:extLst>
          </p:cNvPr>
          <p:cNvSpPr>
            <a:spLocks noChangeShapeType="1"/>
          </p:cNvSpPr>
          <p:nvPr/>
        </p:nvSpPr>
        <p:spPr bwMode="auto">
          <a:xfrm>
            <a:off x="4591271" y="2218492"/>
            <a:ext cx="0" cy="0"/>
          </a:xfrm>
          <a:prstGeom prst="line">
            <a:avLst/>
          </a:prstGeom>
          <a:solidFill>
            <a:schemeClr val="bg1">
              <a:lumMod val="95000"/>
            </a:schemeClr>
          </a:solidFill>
          <a:ln w="1270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 name="Line 49">
            <a:extLst>
              <a:ext uri="{FF2B5EF4-FFF2-40B4-BE49-F238E27FC236}">
                <a16:creationId xmlns:a16="http://schemas.microsoft.com/office/drawing/2014/main" id="{743DBDD6-6EFB-5D49-B596-86593432151D}"/>
              </a:ext>
            </a:extLst>
          </p:cNvPr>
          <p:cNvSpPr>
            <a:spLocks noChangeShapeType="1"/>
          </p:cNvSpPr>
          <p:nvPr/>
        </p:nvSpPr>
        <p:spPr bwMode="auto">
          <a:xfrm>
            <a:off x="4591271" y="2218492"/>
            <a:ext cx="0" cy="0"/>
          </a:xfrm>
          <a:prstGeom prst="line">
            <a:avLst/>
          </a:prstGeom>
          <a:solidFill>
            <a:schemeClr val="bg1">
              <a:lumMod val="9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50">
            <a:extLst>
              <a:ext uri="{FF2B5EF4-FFF2-40B4-BE49-F238E27FC236}">
                <a16:creationId xmlns:a16="http://schemas.microsoft.com/office/drawing/2014/main" id="{5EBDD32B-3A70-3B46-9F61-983207FD6204}"/>
              </a:ext>
            </a:extLst>
          </p:cNvPr>
          <p:cNvSpPr>
            <a:spLocks/>
          </p:cNvSpPr>
          <p:nvPr/>
        </p:nvSpPr>
        <p:spPr bwMode="auto">
          <a:xfrm>
            <a:off x="4759612" y="2067290"/>
            <a:ext cx="834832" cy="786941"/>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solidFill>
            <a:schemeClr val="bg2">
              <a:alpha val="77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51">
            <a:extLst>
              <a:ext uri="{FF2B5EF4-FFF2-40B4-BE49-F238E27FC236}">
                <a16:creationId xmlns:a16="http://schemas.microsoft.com/office/drawing/2014/main" id="{E97A3E0F-8695-214A-AFB7-3255F46DCD01}"/>
              </a:ext>
            </a:extLst>
          </p:cNvPr>
          <p:cNvSpPr>
            <a:spLocks/>
          </p:cNvSpPr>
          <p:nvPr/>
        </p:nvSpPr>
        <p:spPr bwMode="auto">
          <a:xfrm>
            <a:off x="4522560" y="2160074"/>
            <a:ext cx="584039" cy="621993"/>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52">
            <a:extLst>
              <a:ext uri="{FF2B5EF4-FFF2-40B4-BE49-F238E27FC236}">
                <a16:creationId xmlns:a16="http://schemas.microsoft.com/office/drawing/2014/main" id="{EA8CBFC5-BB5F-AE4F-9364-F51C13ABEBD1}"/>
              </a:ext>
            </a:extLst>
          </p:cNvPr>
          <p:cNvSpPr>
            <a:spLocks/>
          </p:cNvSpPr>
          <p:nvPr/>
        </p:nvSpPr>
        <p:spPr bwMode="auto">
          <a:xfrm>
            <a:off x="5378006" y="2747699"/>
            <a:ext cx="467234" cy="536081"/>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solidFill>
            <a:schemeClr val="bg2">
              <a:lumMod val="20000"/>
              <a:lumOff val="80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2" name="Freeform 53">
            <a:extLst>
              <a:ext uri="{FF2B5EF4-FFF2-40B4-BE49-F238E27FC236}">
                <a16:creationId xmlns:a16="http://schemas.microsoft.com/office/drawing/2014/main" id="{C28AE799-2689-0E40-8CC1-788A42AE386F}"/>
              </a:ext>
            </a:extLst>
          </p:cNvPr>
          <p:cNvSpPr>
            <a:spLocks/>
          </p:cNvSpPr>
          <p:nvPr/>
        </p:nvSpPr>
        <p:spPr bwMode="auto">
          <a:xfrm>
            <a:off x="5075680" y="2840485"/>
            <a:ext cx="343551" cy="591063"/>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solidFill>
            <a:schemeClr val="tx2">
              <a:alpha val="6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54">
            <a:extLst>
              <a:ext uri="{FF2B5EF4-FFF2-40B4-BE49-F238E27FC236}">
                <a16:creationId xmlns:a16="http://schemas.microsoft.com/office/drawing/2014/main" id="{A5274FF1-749D-AA45-BC4A-F316CD72B985}"/>
              </a:ext>
            </a:extLst>
          </p:cNvPr>
          <p:cNvSpPr>
            <a:spLocks/>
          </p:cNvSpPr>
          <p:nvPr/>
        </p:nvSpPr>
        <p:spPr bwMode="auto">
          <a:xfrm>
            <a:off x="4687466" y="2764882"/>
            <a:ext cx="443182" cy="776630"/>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bg2">
              <a:lumMod val="20000"/>
              <a:lumOff val="80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4" name="Freeform 55">
            <a:extLst>
              <a:ext uri="{FF2B5EF4-FFF2-40B4-BE49-F238E27FC236}">
                <a16:creationId xmlns:a16="http://schemas.microsoft.com/office/drawing/2014/main" id="{6741953F-F22A-2F4F-8552-EEC0E0FCE291}"/>
              </a:ext>
            </a:extLst>
          </p:cNvPr>
          <p:cNvSpPr>
            <a:spLocks/>
          </p:cNvSpPr>
          <p:nvPr/>
        </p:nvSpPr>
        <p:spPr bwMode="auto">
          <a:xfrm>
            <a:off x="4144652" y="2593061"/>
            <a:ext cx="673363" cy="494844"/>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5" name="Freeform 74">
            <a:extLst>
              <a:ext uri="{FF2B5EF4-FFF2-40B4-BE49-F238E27FC236}">
                <a16:creationId xmlns:a16="http://schemas.microsoft.com/office/drawing/2014/main" id="{83892A3F-7464-7144-B377-6DEDA88D4E98}"/>
              </a:ext>
            </a:extLst>
          </p:cNvPr>
          <p:cNvSpPr>
            <a:spLocks/>
          </p:cNvSpPr>
          <p:nvPr/>
        </p:nvSpPr>
        <p:spPr bwMode="auto">
          <a:xfrm>
            <a:off x="1079612" y="4252849"/>
            <a:ext cx="1498440" cy="1164945"/>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76" name="Freeform 75">
            <a:extLst>
              <a:ext uri="{FF2B5EF4-FFF2-40B4-BE49-F238E27FC236}">
                <a16:creationId xmlns:a16="http://schemas.microsoft.com/office/drawing/2014/main" id="{9850024C-6703-3D4B-8129-705458CE4F0E}"/>
              </a:ext>
            </a:extLst>
          </p:cNvPr>
          <p:cNvSpPr>
            <a:spLocks/>
          </p:cNvSpPr>
          <p:nvPr/>
        </p:nvSpPr>
        <p:spPr bwMode="auto">
          <a:xfrm>
            <a:off x="2708603" y="4802674"/>
            <a:ext cx="913848" cy="580757"/>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solidFill>
            <a:schemeClr val="bg1">
              <a:lumMod val="85000"/>
            </a:schemeClr>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3" name="TextBox 2"/>
          <p:cNvSpPr txBox="1"/>
          <p:nvPr/>
        </p:nvSpPr>
        <p:spPr>
          <a:xfrm>
            <a:off x="321634" y="1396930"/>
            <a:ext cx="1375512" cy="1536767"/>
          </a:xfrm>
          <a:prstGeom prst="rect">
            <a:avLst/>
          </a:prstGeom>
          <a:noFill/>
        </p:spPr>
        <p:txBody>
          <a:bodyPr wrap="square" rtlCol="0">
            <a:spAutoFit/>
          </a:bodyPr>
          <a:lstStyle/>
          <a:p>
            <a:pPr>
              <a:lnSpc>
                <a:spcPct val="175000"/>
              </a:lnSpc>
            </a:pPr>
            <a:r>
              <a:rPr lang="en-US" sz="1100" dirty="0"/>
              <a:t>Not available</a:t>
            </a:r>
          </a:p>
          <a:p>
            <a:pPr>
              <a:lnSpc>
                <a:spcPct val="175000"/>
              </a:lnSpc>
            </a:pPr>
            <a:r>
              <a:rPr lang="en-US" sz="1100" dirty="0"/>
              <a:t>&lt;15</a:t>
            </a:r>
          </a:p>
          <a:p>
            <a:pPr>
              <a:lnSpc>
                <a:spcPct val="175000"/>
              </a:lnSpc>
            </a:pPr>
            <a:r>
              <a:rPr lang="en-US" sz="1100" dirty="0"/>
              <a:t>15.0–19.9</a:t>
            </a:r>
          </a:p>
          <a:p>
            <a:pPr>
              <a:lnSpc>
                <a:spcPct val="175000"/>
              </a:lnSpc>
            </a:pPr>
            <a:r>
              <a:rPr lang="en-US" sz="1100" dirty="0"/>
              <a:t>20.0–29.9</a:t>
            </a:r>
          </a:p>
          <a:p>
            <a:pPr>
              <a:lnSpc>
                <a:spcPct val="175000"/>
              </a:lnSpc>
            </a:pPr>
            <a:r>
              <a:rPr lang="en-US" sz="1100" dirty="0"/>
              <a:t>30.0+</a:t>
            </a:r>
          </a:p>
        </p:txBody>
      </p:sp>
      <p:sp>
        <p:nvSpPr>
          <p:cNvPr id="82" name="TextBox 81">
            <a:extLst>
              <a:ext uri="{FF2B5EF4-FFF2-40B4-BE49-F238E27FC236}">
                <a16:creationId xmlns:a16="http://schemas.microsoft.com/office/drawing/2014/main" id="{CF177653-FE74-1846-A4CF-3AF1D98796F7}"/>
              </a:ext>
            </a:extLst>
          </p:cNvPr>
          <p:cNvSpPr txBox="1"/>
          <p:nvPr/>
        </p:nvSpPr>
        <p:spPr>
          <a:xfrm>
            <a:off x="16572" y="976679"/>
            <a:ext cx="1839537" cy="461665"/>
          </a:xfrm>
          <a:prstGeom prst="rect">
            <a:avLst/>
          </a:prstGeom>
          <a:noFill/>
        </p:spPr>
        <p:txBody>
          <a:bodyPr wrap="square" rtlCol="0">
            <a:spAutoFit/>
          </a:bodyPr>
          <a:lstStyle/>
          <a:p>
            <a:r>
              <a:rPr lang="en-US" sz="1200" b="1" dirty="0"/>
              <a:t>Maternal mortality ratio </a:t>
            </a:r>
            <a:br>
              <a:rPr lang="en-US" sz="1200" b="1" dirty="0"/>
            </a:br>
            <a:r>
              <a:rPr lang="en-US" sz="1200" b="1" dirty="0"/>
              <a:t>(per 100,000 births)</a:t>
            </a:r>
          </a:p>
        </p:txBody>
      </p:sp>
      <p:sp>
        <p:nvSpPr>
          <p:cNvPr id="83" name="Oval 82">
            <a:extLst>
              <a:ext uri="{FF2B5EF4-FFF2-40B4-BE49-F238E27FC236}">
                <a16:creationId xmlns:a16="http://schemas.microsoft.com/office/drawing/2014/main" id="{BB231FC4-BE7E-104E-BCC9-6DC1ECACEAF2}"/>
              </a:ext>
            </a:extLst>
          </p:cNvPr>
          <p:cNvSpPr>
            <a:spLocks noChangeAspect="1"/>
          </p:cNvSpPr>
          <p:nvPr/>
        </p:nvSpPr>
        <p:spPr>
          <a:xfrm>
            <a:off x="117984" y="1534922"/>
            <a:ext cx="182880" cy="182880"/>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8CDA7F7A-D178-DB4D-A195-F32F6C8DC44B}"/>
              </a:ext>
            </a:extLst>
          </p:cNvPr>
          <p:cNvSpPr>
            <a:spLocks noChangeAspect="1"/>
          </p:cNvSpPr>
          <p:nvPr/>
        </p:nvSpPr>
        <p:spPr>
          <a:xfrm>
            <a:off x="117984" y="1822412"/>
            <a:ext cx="182880" cy="182880"/>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10278F0B-AD28-FC42-8757-C886E11BBB29}"/>
              </a:ext>
            </a:extLst>
          </p:cNvPr>
          <p:cNvSpPr>
            <a:spLocks noChangeAspect="1"/>
          </p:cNvSpPr>
          <p:nvPr/>
        </p:nvSpPr>
        <p:spPr>
          <a:xfrm>
            <a:off x="117984" y="2109902"/>
            <a:ext cx="182880" cy="182880"/>
          </a:xfrm>
          <a:prstGeom prst="ellipse">
            <a:avLst/>
          </a:prstGeom>
          <a:solidFill>
            <a:schemeClr val="bg2">
              <a:alpha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B74F071-E045-6C47-ABD6-667270711030}"/>
              </a:ext>
            </a:extLst>
          </p:cNvPr>
          <p:cNvSpPr>
            <a:spLocks noChangeAspect="1"/>
          </p:cNvSpPr>
          <p:nvPr/>
        </p:nvSpPr>
        <p:spPr>
          <a:xfrm>
            <a:off x="117984" y="2397392"/>
            <a:ext cx="182880" cy="182880"/>
          </a:xfrm>
          <a:prstGeom prst="ellipse">
            <a:avLst/>
          </a:prstGeom>
          <a:solidFill>
            <a:schemeClr val="tx2">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ABE227E5-3A00-F04E-A68D-9726BA4AA3AF}"/>
              </a:ext>
            </a:extLst>
          </p:cNvPr>
          <p:cNvSpPr>
            <a:spLocks noChangeAspect="1"/>
          </p:cNvSpPr>
          <p:nvPr/>
        </p:nvSpPr>
        <p:spPr>
          <a:xfrm>
            <a:off x="117984" y="2684880"/>
            <a:ext cx="182880" cy="182880"/>
          </a:xfrm>
          <a:prstGeom prst="ellipse">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A89257B3-D566-9343-9D4D-8E521F725B26}"/>
              </a:ext>
            </a:extLst>
          </p:cNvPr>
          <p:cNvSpPr txBox="1"/>
          <p:nvPr/>
        </p:nvSpPr>
        <p:spPr>
          <a:xfrm>
            <a:off x="0" y="692696"/>
            <a:ext cx="3206327" cy="276999"/>
          </a:xfrm>
          <a:prstGeom prst="rect">
            <a:avLst/>
          </a:prstGeom>
          <a:noFill/>
        </p:spPr>
        <p:txBody>
          <a:bodyPr wrap="none" rtlCol="0">
            <a:spAutoFit/>
          </a:bodyPr>
          <a:lstStyle/>
          <a:p>
            <a:r>
              <a:rPr lang="en-US" sz="1200" i="1" dirty="0"/>
              <a:t>Variation in state maternal mortality rates, 2018</a:t>
            </a:r>
          </a:p>
        </p:txBody>
      </p:sp>
    </p:spTree>
    <p:extLst>
      <p:ext uri="{BB962C8B-B14F-4D97-AF65-F5344CB8AC3E}">
        <p14:creationId xmlns:p14="http://schemas.microsoft.com/office/powerpoint/2010/main" val="3711777053"/>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9FDF2C-C6C8-4118-970D-A15367C658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B2E505-E9AE-4C2F-B1B8-1F43FACF377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1181B8A-9EE4-45C3-A58F-522F9D0201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162510</TotalTime>
  <Words>972</Words>
  <Application>Microsoft Office PowerPoint</Application>
  <PresentationFormat>On-screen Show (4:3)</PresentationFormat>
  <Paragraphs>68</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Berlingske Serif Text</vt:lpstr>
      <vt:lpstr>Calibri</vt:lpstr>
      <vt:lpstr>InterFace</vt:lpstr>
      <vt:lpstr>InterFace Bold</vt:lpstr>
      <vt:lpstr>LucidaGrande</vt:lpstr>
      <vt:lpstr>Trebuchet MS</vt:lpstr>
      <vt:lpstr>1_Office Theme</vt:lpstr>
      <vt:lpstr>What do we mean by maternal mortality?</vt:lpstr>
      <vt:lpstr>Half of pregnancy-related deaths occur after the day of birth.</vt:lpstr>
      <vt:lpstr>Maternal mortality had been gradually declining before recently rising.</vt:lpstr>
      <vt:lpstr>Black mothers have been more likely to die than white mothers for 100 years. </vt:lpstr>
      <vt:lpstr>Different race and ethnicities, different causes of pregnancy-related deaths, U.S., 2007–16</vt:lpstr>
      <vt:lpstr>Even higher education does not protect Black mothers from pregnancy-related death (U.S., 2007–16).</vt:lpstr>
      <vt:lpstr>Pregnancy-related deaths are clinical and public health challenges.</vt:lpstr>
      <vt:lpstr>The underlying causes of pregnancy-related maternal deaths vary according to when mothers die. </vt:lpstr>
      <vt:lpstr>A woman’s chance of dying in childbirth is twice as high in some states than in others (maternal mortality by state, U.S., 2018).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1976</cp:revision>
  <cp:lastPrinted>2018-07-11T13:51:43Z</cp:lastPrinted>
  <dcterms:created xsi:type="dcterms:W3CDTF">2014-10-08T23:03:32Z</dcterms:created>
  <dcterms:modified xsi:type="dcterms:W3CDTF">2020-12-16T14:54:36Z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