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notesSlides/notesSlide2.xml" ContentType="application/vnd.openxmlformats-officedocument.presentationml.notesSlide+xml"/>
  <Override PartName="/ppt/charts/chart3.xml" ContentType="application/vnd.openxmlformats-officedocument.drawingml.chart+xml"/>
  <Override PartName="/ppt/theme/themeOverride3.xml" ContentType="application/vnd.openxmlformats-officedocument.themeOverride+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4.xml" ContentType="application/vnd.openxmlformats-officedocument.themeOverr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0" r:id="rId4"/>
  </p:sldMasterIdLst>
  <p:notesMasterIdLst>
    <p:notesMasterId r:id="rId19"/>
  </p:notesMasterIdLst>
  <p:handoutMasterIdLst>
    <p:handoutMasterId r:id="rId20"/>
  </p:handoutMasterIdLst>
  <p:sldIdLst>
    <p:sldId id="257" r:id="rId5"/>
    <p:sldId id="256" r:id="rId6"/>
    <p:sldId id="385" r:id="rId7"/>
    <p:sldId id="258" r:id="rId8"/>
    <p:sldId id="271" r:id="rId9"/>
    <p:sldId id="386" r:id="rId10"/>
    <p:sldId id="260" r:id="rId11"/>
    <p:sldId id="262" r:id="rId12"/>
    <p:sldId id="263" r:id="rId13"/>
    <p:sldId id="265" r:id="rId14"/>
    <p:sldId id="266" r:id="rId15"/>
    <p:sldId id="261" r:id="rId16"/>
    <p:sldId id="387" r:id="rId17"/>
    <p:sldId id="268" r:id="rId18"/>
  </p:sldIdLst>
  <p:sldSz cx="9144000" cy="6858000" type="screen4x3"/>
  <p:notesSz cx="6858000" cy="9144000"/>
  <p:defaultTex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2" pos="2988" userDrawn="1">
          <p15:clr>
            <a:srgbClr val="A4A3A4"/>
          </p15:clr>
        </p15:guide>
        <p15:guide id="3" orient="horz" pos="1368" userDrawn="1">
          <p15:clr>
            <a:srgbClr val="A4A3A4"/>
          </p15:clr>
        </p15:guide>
        <p15:guide id="4" pos="2490" userDrawn="1">
          <p15:clr>
            <a:srgbClr val="A4A3A4"/>
          </p15:clr>
        </p15:guide>
        <p15:guide id="5" orient="horz" pos="3408"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urnendu Biswas" initials="PB" lastIdx="1" clrIdx="0"/>
  <p:cmAuthor id="2" name="Don Moulds" initials="DM" lastIdx="4" clrIdx="1"/>
  <p:cmAuthor id="3" name="Shanoor Seervai" initials="SS" lastIdx="2" clrIdx="2"/>
  <p:cmAuthor id="4" name="Jen Wilson" initials="JW" lastIdx="1" clrIdx="3"/>
  <p:cmAuthor id="5" name="Jen Wilson" initials="JW [2]" lastIdx="1"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C515A"/>
    <a:srgbClr val="F49149"/>
    <a:srgbClr val="C9DEE3"/>
    <a:srgbClr val="5F5A9D"/>
    <a:srgbClr val="E0E0E0"/>
    <a:srgbClr val="4ABDBC"/>
    <a:srgbClr val="8ADAD2"/>
    <a:srgbClr val="9FE1DB"/>
    <a:srgbClr val="B6E8E3"/>
    <a:srgbClr val="CDEF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16A6739-9B71-42B6-ABDD-5A3ED970CBAE}" v="1" dt="2021-02-26T00:37:39.98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28" autoAdjust="0"/>
    <p:restoredTop sz="96793" autoAdjust="0"/>
  </p:normalViewPr>
  <p:slideViewPr>
    <p:cSldViewPr snapToGrid="0" snapToObjects="1">
      <p:cViewPr varScale="1">
        <p:scale>
          <a:sx n="113" d="100"/>
          <a:sy n="113" d="100"/>
        </p:scale>
        <p:origin x="1734" y="114"/>
      </p:cViewPr>
      <p:guideLst>
        <p:guide pos="2988"/>
        <p:guide orient="horz" pos="1368"/>
        <p:guide pos="2490"/>
        <p:guide orient="horz" pos="3408"/>
      </p:guideLst>
    </p:cSldViewPr>
  </p:slideViewPr>
  <p:outlineViewPr>
    <p:cViewPr>
      <p:scale>
        <a:sx n="33" d="100"/>
        <a:sy n="33" d="100"/>
      </p:scale>
      <p:origin x="0" y="-16536"/>
    </p:cViewPr>
  </p:outlineViewPr>
  <p:notesTextViewPr>
    <p:cViewPr>
      <p:scale>
        <a:sx n="100" d="100"/>
        <a:sy n="100" d="100"/>
      </p:scale>
      <p:origin x="0" y="0"/>
    </p:cViewPr>
  </p:notesTextViewPr>
  <p:sorterViewPr>
    <p:cViewPr>
      <p:scale>
        <a:sx n="120" d="100"/>
        <a:sy n="120" d="100"/>
      </p:scale>
      <p:origin x="0" y="0"/>
    </p:cViewPr>
  </p:sorterViewPr>
  <p:notesViewPr>
    <p:cSldViewPr snapToGrid="0" snapToObjects="1">
      <p:cViewPr varScale="1">
        <p:scale>
          <a:sx n="111" d="100"/>
          <a:sy n="111" d="100"/>
        </p:scale>
        <p:origin x="3816" y="22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ul Frame" userId="ded3f5c5-00e7-408d-9358-fc292cfa5078" providerId="ADAL" clId="{E02C38E5-6888-4CC3-AF49-9600F68B40C3}"/>
    <pc:docChg chg="undo custSel modSld modMainMaster">
      <pc:chgData name="Paul Frame" userId="ded3f5c5-00e7-408d-9358-fc292cfa5078" providerId="ADAL" clId="{E02C38E5-6888-4CC3-AF49-9600F68B40C3}" dt="2021-02-24T14:38:14.920" v="1643" actId="478"/>
      <pc:docMkLst>
        <pc:docMk/>
      </pc:docMkLst>
      <pc:sldChg chg="modSp mod">
        <pc:chgData name="Paul Frame" userId="ded3f5c5-00e7-408d-9358-fc292cfa5078" providerId="ADAL" clId="{E02C38E5-6888-4CC3-AF49-9600F68B40C3}" dt="2021-02-24T02:57:09.393" v="1635" actId="1038"/>
        <pc:sldMkLst>
          <pc:docMk/>
          <pc:sldMk cId="1600347374" sldId="256"/>
        </pc:sldMkLst>
        <pc:spChg chg="mod">
          <ac:chgData name="Paul Frame" userId="ded3f5c5-00e7-408d-9358-fc292cfa5078" providerId="ADAL" clId="{E02C38E5-6888-4CC3-AF49-9600F68B40C3}" dt="2021-02-24T00:05:53.067" v="244" actId="14100"/>
          <ac:spMkLst>
            <pc:docMk/>
            <pc:sldMk cId="1600347374" sldId="256"/>
            <ac:spMk id="2" creationId="{1ED4267A-CE70-4121-9DE1-58EF62C7CA25}"/>
          </ac:spMkLst>
        </pc:spChg>
        <pc:spChg chg="mod">
          <ac:chgData name="Paul Frame" userId="ded3f5c5-00e7-408d-9358-fc292cfa5078" providerId="ADAL" clId="{E02C38E5-6888-4CC3-AF49-9600F68B40C3}" dt="2021-02-24T01:03:47.910" v="1084" actId="2711"/>
          <ac:spMkLst>
            <pc:docMk/>
            <pc:sldMk cId="1600347374" sldId="256"/>
            <ac:spMk id="5" creationId="{743DA96A-3E20-425E-A14A-88E4928D2B86}"/>
          </ac:spMkLst>
        </pc:spChg>
        <pc:spChg chg="mod">
          <ac:chgData name="Paul Frame" userId="ded3f5c5-00e7-408d-9358-fc292cfa5078" providerId="ADAL" clId="{E02C38E5-6888-4CC3-AF49-9600F68B40C3}" dt="2021-02-24T00:13:18.940" v="295" actId="14100"/>
          <ac:spMkLst>
            <pc:docMk/>
            <pc:sldMk cId="1600347374" sldId="256"/>
            <ac:spMk id="10" creationId="{183D7DFD-5E54-4340-840A-D61E79966062}"/>
          </ac:spMkLst>
        </pc:spChg>
        <pc:spChg chg="mod">
          <ac:chgData name="Paul Frame" userId="ded3f5c5-00e7-408d-9358-fc292cfa5078" providerId="ADAL" clId="{E02C38E5-6888-4CC3-AF49-9600F68B40C3}" dt="2021-02-24T02:57:09.393" v="1635" actId="1038"/>
          <ac:spMkLst>
            <pc:docMk/>
            <pc:sldMk cId="1600347374" sldId="256"/>
            <ac:spMk id="11" creationId="{6011D5B8-65C1-4BE6-A763-9C1128908AEC}"/>
          </ac:spMkLst>
        </pc:spChg>
        <pc:spChg chg="mod">
          <ac:chgData name="Paul Frame" userId="ded3f5c5-00e7-408d-9358-fc292cfa5078" providerId="ADAL" clId="{E02C38E5-6888-4CC3-AF49-9600F68B40C3}" dt="2021-02-24T00:44:55.186" v="784" actId="1036"/>
          <ac:spMkLst>
            <pc:docMk/>
            <pc:sldMk cId="1600347374" sldId="256"/>
            <ac:spMk id="12" creationId="{0CA91E75-9DA6-452D-B766-87A7E4397975}"/>
          </ac:spMkLst>
        </pc:spChg>
        <pc:spChg chg="mod">
          <ac:chgData name="Paul Frame" userId="ded3f5c5-00e7-408d-9358-fc292cfa5078" providerId="ADAL" clId="{E02C38E5-6888-4CC3-AF49-9600F68B40C3}" dt="2021-02-24T02:57:09.393" v="1635" actId="1038"/>
          <ac:spMkLst>
            <pc:docMk/>
            <pc:sldMk cId="1600347374" sldId="256"/>
            <ac:spMk id="17" creationId="{A5113621-553B-4221-ABCA-E3E594728D49}"/>
          </ac:spMkLst>
        </pc:spChg>
        <pc:graphicFrameChg chg="mod">
          <ac:chgData name="Paul Frame" userId="ded3f5c5-00e7-408d-9358-fc292cfa5078" providerId="ADAL" clId="{E02C38E5-6888-4CC3-AF49-9600F68B40C3}" dt="2021-02-24T00:44:20.009" v="776" actId="692"/>
          <ac:graphicFrameMkLst>
            <pc:docMk/>
            <pc:sldMk cId="1600347374" sldId="256"/>
            <ac:graphicFrameMk id="9" creationId="{9BF15CF1-FBB3-4A6B-A43F-52049FFB5125}"/>
          </ac:graphicFrameMkLst>
        </pc:graphicFrameChg>
        <pc:cxnChg chg="mod">
          <ac:chgData name="Paul Frame" userId="ded3f5c5-00e7-408d-9358-fc292cfa5078" providerId="ADAL" clId="{E02C38E5-6888-4CC3-AF49-9600F68B40C3}" dt="2021-02-24T00:44:55.186" v="784" actId="1036"/>
          <ac:cxnSpMkLst>
            <pc:docMk/>
            <pc:sldMk cId="1600347374" sldId="256"/>
            <ac:cxnSpMk id="16" creationId="{6263B49C-EEC6-432B-8391-C9B43FDDA9D1}"/>
          </ac:cxnSpMkLst>
        </pc:cxnChg>
      </pc:sldChg>
      <pc:sldChg chg="modSp mod">
        <pc:chgData name="Paul Frame" userId="ded3f5c5-00e7-408d-9358-fc292cfa5078" providerId="ADAL" clId="{E02C38E5-6888-4CC3-AF49-9600F68B40C3}" dt="2021-02-24T00:37:27.788" v="650" actId="1076"/>
        <pc:sldMkLst>
          <pc:docMk/>
          <pc:sldMk cId="3859024426" sldId="257"/>
        </pc:sldMkLst>
        <pc:spChg chg="mod">
          <ac:chgData name="Paul Frame" userId="ded3f5c5-00e7-408d-9358-fc292cfa5078" providerId="ADAL" clId="{E02C38E5-6888-4CC3-AF49-9600F68B40C3}" dt="2021-02-24T00:37:27.788" v="650" actId="1076"/>
          <ac:spMkLst>
            <pc:docMk/>
            <pc:sldMk cId="3859024426" sldId="257"/>
            <ac:spMk id="12" creationId="{00000000-0000-0000-0000-000000000000}"/>
          </ac:spMkLst>
        </pc:spChg>
      </pc:sldChg>
      <pc:sldChg chg="modSp mod">
        <pc:chgData name="Paul Frame" userId="ded3f5c5-00e7-408d-9358-fc292cfa5078" providerId="ADAL" clId="{E02C38E5-6888-4CC3-AF49-9600F68B40C3}" dt="2021-02-24T01:05:16.633" v="1096" actId="1038"/>
        <pc:sldMkLst>
          <pc:docMk/>
          <pc:sldMk cId="2922801333" sldId="258"/>
        </pc:sldMkLst>
        <pc:spChg chg="mod">
          <ac:chgData name="Paul Frame" userId="ded3f5c5-00e7-408d-9358-fc292cfa5078" providerId="ADAL" clId="{E02C38E5-6888-4CC3-AF49-9600F68B40C3}" dt="2021-02-24T00:06:09.965" v="247" actId="14100"/>
          <ac:spMkLst>
            <pc:docMk/>
            <pc:sldMk cId="2922801333" sldId="258"/>
            <ac:spMk id="2" creationId="{1ED4267A-CE70-4121-9DE1-58EF62C7CA25}"/>
          </ac:spMkLst>
        </pc:spChg>
        <pc:spChg chg="mod">
          <ac:chgData name="Paul Frame" userId="ded3f5c5-00e7-408d-9358-fc292cfa5078" providerId="ADAL" clId="{E02C38E5-6888-4CC3-AF49-9600F68B40C3}" dt="2021-02-24T01:04:58.185" v="1094" actId="2711"/>
          <ac:spMkLst>
            <pc:docMk/>
            <pc:sldMk cId="2922801333" sldId="258"/>
            <ac:spMk id="5" creationId="{743DA96A-3E20-425E-A14A-88E4928D2B86}"/>
          </ac:spMkLst>
        </pc:spChg>
        <pc:spChg chg="mod">
          <ac:chgData name="Paul Frame" userId="ded3f5c5-00e7-408d-9358-fc292cfa5078" providerId="ADAL" clId="{E02C38E5-6888-4CC3-AF49-9600F68B40C3}" dt="2021-02-24T00:48:05.935" v="809" actId="1076"/>
          <ac:spMkLst>
            <pc:docMk/>
            <pc:sldMk cId="2922801333" sldId="258"/>
            <ac:spMk id="10" creationId="{183D7DFD-5E54-4340-840A-D61E79966062}"/>
          </ac:spMkLst>
        </pc:spChg>
        <pc:spChg chg="mod">
          <ac:chgData name="Paul Frame" userId="ded3f5c5-00e7-408d-9358-fc292cfa5078" providerId="ADAL" clId="{E02C38E5-6888-4CC3-AF49-9600F68B40C3}" dt="2021-02-24T01:05:16.633" v="1096" actId="1038"/>
          <ac:spMkLst>
            <pc:docMk/>
            <pc:sldMk cId="2922801333" sldId="258"/>
            <ac:spMk id="11" creationId="{6011D5B8-65C1-4BE6-A763-9C1128908AEC}"/>
          </ac:spMkLst>
        </pc:spChg>
        <pc:spChg chg="mod">
          <ac:chgData name="Paul Frame" userId="ded3f5c5-00e7-408d-9358-fc292cfa5078" providerId="ADAL" clId="{E02C38E5-6888-4CC3-AF49-9600F68B40C3}" dt="2021-02-24T00:30:40.611" v="605" actId="1035"/>
          <ac:spMkLst>
            <pc:docMk/>
            <pc:sldMk cId="2922801333" sldId="258"/>
            <ac:spMk id="12" creationId="{0CA91E75-9DA6-452D-B766-87A7E4397975}"/>
          </ac:spMkLst>
        </pc:spChg>
        <pc:spChg chg="mod">
          <ac:chgData name="Paul Frame" userId="ded3f5c5-00e7-408d-9358-fc292cfa5078" providerId="ADAL" clId="{E02C38E5-6888-4CC3-AF49-9600F68B40C3}" dt="2021-02-24T01:05:16.633" v="1096" actId="1038"/>
          <ac:spMkLst>
            <pc:docMk/>
            <pc:sldMk cId="2922801333" sldId="258"/>
            <ac:spMk id="13" creationId="{FA4DFA85-0272-4D6D-9E75-CEB60D227EF8}"/>
          </ac:spMkLst>
        </pc:spChg>
        <pc:graphicFrameChg chg="mod">
          <ac:chgData name="Paul Frame" userId="ded3f5c5-00e7-408d-9358-fc292cfa5078" providerId="ADAL" clId="{E02C38E5-6888-4CC3-AF49-9600F68B40C3}" dt="2021-02-24T00:29:38.991" v="553" actId="1076"/>
          <ac:graphicFrameMkLst>
            <pc:docMk/>
            <pc:sldMk cId="2922801333" sldId="258"/>
            <ac:graphicFrameMk id="9" creationId="{9BF15CF1-FBB3-4A6B-A43F-52049FFB5125}"/>
          </ac:graphicFrameMkLst>
        </pc:graphicFrameChg>
        <pc:cxnChg chg="mod">
          <ac:chgData name="Paul Frame" userId="ded3f5c5-00e7-408d-9358-fc292cfa5078" providerId="ADAL" clId="{E02C38E5-6888-4CC3-AF49-9600F68B40C3}" dt="2021-02-24T00:30:40.611" v="605" actId="1035"/>
          <ac:cxnSpMkLst>
            <pc:docMk/>
            <pc:sldMk cId="2922801333" sldId="258"/>
            <ac:cxnSpMk id="16" creationId="{6263B49C-EEC6-432B-8391-C9B43FDDA9D1}"/>
          </ac:cxnSpMkLst>
        </pc:cxnChg>
      </pc:sldChg>
      <pc:sldChg chg="modSp mod">
        <pc:chgData name="Paul Frame" userId="ded3f5c5-00e7-408d-9358-fc292cfa5078" providerId="ADAL" clId="{E02C38E5-6888-4CC3-AF49-9600F68B40C3}" dt="2021-02-24T02:53:15.169" v="1573" actId="1037"/>
        <pc:sldMkLst>
          <pc:docMk/>
          <pc:sldMk cId="3933478045" sldId="260"/>
        </pc:sldMkLst>
        <pc:spChg chg="mod">
          <ac:chgData name="Paul Frame" userId="ded3f5c5-00e7-408d-9358-fc292cfa5078" providerId="ADAL" clId="{E02C38E5-6888-4CC3-AF49-9600F68B40C3}" dt="2021-02-24T01:07:42.605" v="1111" actId="3064"/>
          <ac:spMkLst>
            <pc:docMk/>
            <pc:sldMk cId="3933478045" sldId="260"/>
            <ac:spMk id="3" creationId="{6F852571-CC17-4991-9C7B-0DCF0827AC12}"/>
          </ac:spMkLst>
        </pc:spChg>
        <pc:spChg chg="mod">
          <ac:chgData name="Paul Frame" userId="ded3f5c5-00e7-408d-9358-fc292cfa5078" providerId="ADAL" clId="{E02C38E5-6888-4CC3-AF49-9600F68B40C3}" dt="2021-02-24T00:06:33.445" v="250" actId="14100"/>
          <ac:spMkLst>
            <pc:docMk/>
            <pc:sldMk cId="3933478045" sldId="260"/>
            <ac:spMk id="5" creationId="{D4ACF363-FDF8-4192-AB5B-25185DB97ACA}"/>
          </ac:spMkLst>
        </pc:spChg>
        <pc:spChg chg="mod">
          <ac:chgData name="Paul Frame" userId="ded3f5c5-00e7-408d-9358-fc292cfa5078" providerId="ADAL" clId="{E02C38E5-6888-4CC3-AF49-9600F68B40C3}" dt="2021-02-24T00:48:29.931" v="811" actId="1076"/>
          <ac:spMkLst>
            <pc:docMk/>
            <pc:sldMk cId="3933478045" sldId="260"/>
            <ac:spMk id="7" creationId="{BED4A7FC-6E68-4EB9-809E-9A8AD0ED88EE}"/>
          </ac:spMkLst>
        </pc:spChg>
        <pc:spChg chg="mod">
          <ac:chgData name="Paul Frame" userId="ded3f5c5-00e7-408d-9358-fc292cfa5078" providerId="ADAL" clId="{E02C38E5-6888-4CC3-AF49-9600F68B40C3}" dt="2021-02-24T02:53:15.169" v="1573" actId="1037"/>
          <ac:spMkLst>
            <pc:docMk/>
            <pc:sldMk cId="3933478045" sldId="260"/>
            <ac:spMk id="8" creationId="{23851E9A-6D82-468E-B8C2-DFEC9CC7B464}"/>
          </ac:spMkLst>
        </pc:spChg>
        <pc:graphicFrameChg chg="mod">
          <ac:chgData name="Paul Frame" userId="ded3f5c5-00e7-408d-9358-fc292cfa5078" providerId="ADAL" clId="{E02C38E5-6888-4CC3-AF49-9600F68B40C3}" dt="2021-02-24T02:53:01.159" v="1555"/>
          <ac:graphicFrameMkLst>
            <pc:docMk/>
            <pc:sldMk cId="3933478045" sldId="260"/>
            <ac:graphicFrameMk id="6" creationId="{3F6FEF6B-E6C0-41C7-8B8D-BE2445A2A970}"/>
          </ac:graphicFrameMkLst>
        </pc:graphicFrameChg>
      </pc:sldChg>
      <pc:sldChg chg="addSp modSp mod">
        <pc:chgData name="Paul Frame" userId="ded3f5c5-00e7-408d-9358-fc292cfa5078" providerId="ADAL" clId="{E02C38E5-6888-4CC3-AF49-9600F68B40C3}" dt="2021-02-24T02:42:30.882" v="1380" actId="1038"/>
        <pc:sldMkLst>
          <pc:docMk/>
          <pc:sldMk cId="656473514" sldId="261"/>
        </pc:sldMkLst>
        <pc:spChg chg="mod">
          <ac:chgData name="Paul Frame" userId="ded3f5c5-00e7-408d-9358-fc292cfa5078" providerId="ADAL" clId="{E02C38E5-6888-4CC3-AF49-9600F68B40C3}" dt="2021-02-24T02:27:42.372" v="1134" actId="20577"/>
          <ac:spMkLst>
            <pc:docMk/>
            <pc:sldMk cId="656473514" sldId="261"/>
            <ac:spMk id="3" creationId="{6F852571-CC17-4991-9C7B-0DCF0827AC12}"/>
          </ac:spMkLst>
        </pc:spChg>
        <pc:spChg chg="mod">
          <ac:chgData name="Paul Frame" userId="ded3f5c5-00e7-408d-9358-fc292cfa5078" providerId="ADAL" clId="{E02C38E5-6888-4CC3-AF49-9600F68B40C3}" dt="2021-02-23T23:53:53.037" v="176" actId="20577"/>
          <ac:spMkLst>
            <pc:docMk/>
            <pc:sldMk cId="656473514" sldId="261"/>
            <ac:spMk id="4" creationId="{30E203E6-C8B3-4333-81CB-7C8863FF088D}"/>
          </ac:spMkLst>
        </pc:spChg>
        <pc:spChg chg="mod">
          <ac:chgData name="Paul Frame" userId="ded3f5c5-00e7-408d-9358-fc292cfa5078" providerId="ADAL" clId="{E02C38E5-6888-4CC3-AF49-9600F68B40C3}" dt="2021-02-24T00:05:29.996" v="242" actId="14100"/>
          <ac:spMkLst>
            <pc:docMk/>
            <pc:sldMk cId="656473514" sldId="261"/>
            <ac:spMk id="5" creationId="{D4ACF363-FDF8-4192-AB5B-25185DB97ACA}"/>
          </ac:spMkLst>
        </pc:spChg>
        <pc:spChg chg="mod">
          <ac:chgData name="Paul Frame" userId="ded3f5c5-00e7-408d-9358-fc292cfa5078" providerId="ADAL" clId="{E02C38E5-6888-4CC3-AF49-9600F68B40C3}" dt="2021-02-24T00:49:31.506" v="826" actId="1076"/>
          <ac:spMkLst>
            <pc:docMk/>
            <pc:sldMk cId="656473514" sldId="261"/>
            <ac:spMk id="7" creationId="{BED4A7FC-6E68-4EB9-809E-9A8AD0ED88EE}"/>
          </ac:spMkLst>
        </pc:spChg>
        <pc:spChg chg="mod">
          <ac:chgData name="Paul Frame" userId="ded3f5c5-00e7-408d-9358-fc292cfa5078" providerId="ADAL" clId="{E02C38E5-6888-4CC3-AF49-9600F68B40C3}" dt="2021-02-24T02:42:30.882" v="1380" actId="1038"/>
          <ac:spMkLst>
            <pc:docMk/>
            <pc:sldMk cId="656473514" sldId="261"/>
            <ac:spMk id="8" creationId="{23851E9A-6D82-468E-B8C2-DFEC9CC7B464}"/>
          </ac:spMkLst>
        </pc:spChg>
        <pc:spChg chg="mod">
          <ac:chgData name="Paul Frame" userId="ded3f5c5-00e7-408d-9358-fc292cfa5078" providerId="ADAL" clId="{E02C38E5-6888-4CC3-AF49-9600F68B40C3}" dt="2021-02-24T00:49:31.506" v="826" actId="1076"/>
          <ac:spMkLst>
            <pc:docMk/>
            <pc:sldMk cId="656473514" sldId="261"/>
            <ac:spMk id="10" creationId="{8900CD39-C8CD-4AB8-9CC2-8C5F62B5D6F1}"/>
          </ac:spMkLst>
        </pc:spChg>
        <pc:spChg chg="mod">
          <ac:chgData name="Paul Frame" userId="ded3f5c5-00e7-408d-9358-fc292cfa5078" providerId="ADAL" clId="{E02C38E5-6888-4CC3-AF49-9600F68B40C3}" dt="2021-02-24T02:36:42.443" v="1251" actId="1036"/>
          <ac:spMkLst>
            <pc:docMk/>
            <pc:sldMk cId="656473514" sldId="261"/>
            <ac:spMk id="11" creationId="{BDC8795E-42AE-4590-96CB-E79AAAC70DC2}"/>
          </ac:spMkLst>
        </pc:spChg>
        <pc:spChg chg="add mod">
          <ac:chgData name="Paul Frame" userId="ded3f5c5-00e7-408d-9358-fc292cfa5078" providerId="ADAL" clId="{E02C38E5-6888-4CC3-AF49-9600F68B40C3}" dt="2021-02-24T02:38:07.527" v="1282"/>
          <ac:spMkLst>
            <pc:docMk/>
            <pc:sldMk cId="656473514" sldId="261"/>
            <ac:spMk id="12" creationId="{A6A543C4-251F-4847-8CC3-6433CAC2A8E0}"/>
          </ac:spMkLst>
        </pc:spChg>
        <pc:spChg chg="add mod">
          <ac:chgData name="Paul Frame" userId="ded3f5c5-00e7-408d-9358-fc292cfa5078" providerId="ADAL" clId="{E02C38E5-6888-4CC3-AF49-9600F68B40C3}" dt="2021-02-24T02:38:28.234" v="1323" actId="1038"/>
          <ac:spMkLst>
            <pc:docMk/>
            <pc:sldMk cId="656473514" sldId="261"/>
            <ac:spMk id="13" creationId="{DC165DAA-E7FB-4380-8DB3-176676E2EA3E}"/>
          </ac:spMkLst>
        </pc:spChg>
        <pc:graphicFrameChg chg="mod">
          <ac:chgData name="Paul Frame" userId="ded3f5c5-00e7-408d-9358-fc292cfa5078" providerId="ADAL" clId="{E02C38E5-6888-4CC3-AF49-9600F68B40C3}" dt="2021-02-24T02:34:23.220" v="1159" actId="1037"/>
          <ac:graphicFrameMkLst>
            <pc:docMk/>
            <pc:sldMk cId="656473514" sldId="261"/>
            <ac:graphicFrameMk id="6" creationId="{3F6FEF6B-E6C0-41C7-8B8D-BE2445A2A970}"/>
          </ac:graphicFrameMkLst>
        </pc:graphicFrameChg>
        <pc:graphicFrameChg chg="mod">
          <ac:chgData name="Paul Frame" userId="ded3f5c5-00e7-408d-9358-fc292cfa5078" providerId="ADAL" clId="{E02C38E5-6888-4CC3-AF49-9600F68B40C3}" dt="2021-02-24T02:40:03.140" v="1326"/>
          <ac:graphicFrameMkLst>
            <pc:docMk/>
            <pc:sldMk cId="656473514" sldId="261"/>
            <ac:graphicFrameMk id="9" creationId="{DAA7234B-C30A-47ED-B8C1-D411B96F2E2E}"/>
          </ac:graphicFrameMkLst>
        </pc:graphicFrameChg>
      </pc:sldChg>
      <pc:sldChg chg="modSp mod">
        <pc:chgData name="Paul Frame" userId="ded3f5c5-00e7-408d-9358-fc292cfa5078" providerId="ADAL" clId="{E02C38E5-6888-4CC3-AF49-9600F68B40C3}" dt="2021-02-24T02:50:47.346" v="1536" actId="113"/>
        <pc:sldMkLst>
          <pc:docMk/>
          <pc:sldMk cId="3596044768" sldId="262"/>
        </pc:sldMkLst>
        <pc:spChg chg="mod">
          <ac:chgData name="Paul Frame" userId="ded3f5c5-00e7-408d-9358-fc292cfa5078" providerId="ADAL" clId="{E02C38E5-6888-4CC3-AF49-9600F68B40C3}" dt="2021-02-24T02:31:18.345" v="1151" actId="3064"/>
          <ac:spMkLst>
            <pc:docMk/>
            <pc:sldMk cId="3596044768" sldId="262"/>
            <ac:spMk id="3" creationId="{6F852571-CC17-4991-9C7B-0DCF0827AC12}"/>
          </ac:spMkLst>
        </pc:spChg>
        <pc:spChg chg="mod">
          <ac:chgData name="Paul Frame" userId="ded3f5c5-00e7-408d-9358-fc292cfa5078" providerId="ADAL" clId="{E02C38E5-6888-4CC3-AF49-9600F68B40C3}" dt="2021-02-24T00:06:41.414" v="251" actId="14100"/>
          <ac:spMkLst>
            <pc:docMk/>
            <pc:sldMk cId="3596044768" sldId="262"/>
            <ac:spMk id="5" creationId="{D4ACF363-FDF8-4192-AB5B-25185DB97ACA}"/>
          </ac:spMkLst>
        </pc:spChg>
        <pc:spChg chg="mod">
          <ac:chgData name="Paul Frame" userId="ded3f5c5-00e7-408d-9358-fc292cfa5078" providerId="ADAL" clId="{E02C38E5-6888-4CC3-AF49-9600F68B40C3}" dt="2021-02-24T00:48:40.608" v="814" actId="1076"/>
          <ac:spMkLst>
            <pc:docMk/>
            <pc:sldMk cId="3596044768" sldId="262"/>
            <ac:spMk id="7" creationId="{BED4A7FC-6E68-4EB9-809E-9A8AD0ED88EE}"/>
          </ac:spMkLst>
        </pc:spChg>
        <pc:spChg chg="mod">
          <ac:chgData name="Paul Frame" userId="ded3f5c5-00e7-408d-9358-fc292cfa5078" providerId="ADAL" clId="{E02C38E5-6888-4CC3-AF49-9600F68B40C3}" dt="2021-02-24T02:48:22.523" v="1504" actId="1037"/>
          <ac:spMkLst>
            <pc:docMk/>
            <pc:sldMk cId="3596044768" sldId="262"/>
            <ac:spMk id="8" creationId="{23851E9A-6D82-468E-B8C2-DFEC9CC7B464}"/>
          </ac:spMkLst>
        </pc:spChg>
        <pc:spChg chg="mod">
          <ac:chgData name="Paul Frame" userId="ded3f5c5-00e7-408d-9358-fc292cfa5078" providerId="ADAL" clId="{E02C38E5-6888-4CC3-AF49-9600F68B40C3}" dt="2021-02-24T00:48:40.608" v="814" actId="1076"/>
          <ac:spMkLst>
            <pc:docMk/>
            <pc:sldMk cId="3596044768" sldId="262"/>
            <ac:spMk id="9" creationId="{0E24921E-7D21-41CD-AF17-70A6E2F74479}"/>
          </ac:spMkLst>
        </pc:spChg>
        <pc:spChg chg="mod">
          <ac:chgData name="Paul Frame" userId="ded3f5c5-00e7-408d-9358-fc292cfa5078" providerId="ADAL" clId="{E02C38E5-6888-4CC3-AF49-9600F68B40C3}" dt="2021-02-24T02:49:21.257" v="1529" actId="1037"/>
          <ac:spMkLst>
            <pc:docMk/>
            <pc:sldMk cId="3596044768" sldId="262"/>
            <ac:spMk id="13" creationId="{962B1ED3-5CF1-42C2-B516-B8F6571B8895}"/>
          </ac:spMkLst>
        </pc:spChg>
        <pc:graphicFrameChg chg="mod">
          <ac:chgData name="Paul Frame" userId="ded3f5c5-00e7-408d-9358-fc292cfa5078" providerId="ADAL" clId="{E02C38E5-6888-4CC3-AF49-9600F68B40C3}" dt="2021-02-24T02:50:43.097" v="1535" actId="113"/>
          <ac:graphicFrameMkLst>
            <pc:docMk/>
            <pc:sldMk cId="3596044768" sldId="262"/>
            <ac:graphicFrameMk id="6" creationId="{3F6FEF6B-E6C0-41C7-8B8D-BE2445A2A970}"/>
          </ac:graphicFrameMkLst>
        </pc:graphicFrameChg>
        <pc:graphicFrameChg chg="mod">
          <ac:chgData name="Paul Frame" userId="ded3f5c5-00e7-408d-9358-fc292cfa5078" providerId="ADAL" clId="{E02C38E5-6888-4CC3-AF49-9600F68B40C3}" dt="2021-02-24T02:50:47.346" v="1536" actId="113"/>
          <ac:graphicFrameMkLst>
            <pc:docMk/>
            <pc:sldMk cId="3596044768" sldId="262"/>
            <ac:graphicFrameMk id="12" creationId="{9638F59F-C58D-4EDB-A46D-89570A80A899}"/>
          </ac:graphicFrameMkLst>
        </pc:graphicFrameChg>
      </pc:sldChg>
      <pc:sldChg chg="modSp mod">
        <pc:chgData name="Paul Frame" userId="ded3f5c5-00e7-408d-9358-fc292cfa5078" providerId="ADAL" clId="{E02C38E5-6888-4CC3-AF49-9600F68B40C3}" dt="2021-02-24T02:51:15.449" v="1537" actId="1037"/>
        <pc:sldMkLst>
          <pc:docMk/>
          <pc:sldMk cId="3149358604" sldId="263"/>
        </pc:sldMkLst>
        <pc:spChg chg="mod">
          <ac:chgData name="Paul Frame" userId="ded3f5c5-00e7-408d-9358-fc292cfa5078" providerId="ADAL" clId="{E02C38E5-6888-4CC3-AF49-9600F68B40C3}" dt="2021-02-24T02:30:35.532" v="1148" actId="20577"/>
          <ac:spMkLst>
            <pc:docMk/>
            <pc:sldMk cId="3149358604" sldId="263"/>
            <ac:spMk id="3" creationId="{6F852571-CC17-4991-9C7B-0DCF0827AC12}"/>
          </ac:spMkLst>
        </pc:spChg>
        <pc:spChg chg="mod">
          <ac:chgData name="Paul Frame" userId="ded3f5c5-00e7-408d-9358-fc292cfa5078" providerId="ADAL" clId="{E02C38E5-6888-4CC3-AF49-9600F68B40C3}" dt="2021-02-24T00:06:49.525" v="252" actId="14100"/>
          <ac:spMkLst>
            <pc:docMk/>
            <pc:sldMk cId="3149358604" sldId="263"/>
            <ac:spMk id="5" creationId="{D4ACF363-FDF8-4192-AB5B-25185DB97ACA}"/>
          </ac:spMkLst>
        </pc:spChg>
        <pc:spChg chg="mod">
          <ac:chgData name="Paul Frame" userId="ded3f5c5-00e7-408d-9358-fc292cfa5078" providerId="ADAL" clId="{E02C38E5-6888-4CC3-AF49-9600F68B40C3}" dt="2021-02-24T00:48:53.539" v="817" actId="1076"/>
          <ac:spMkLst>
            <pc:docMk/>
            <pc:sldMk cId="3149358604" sldId="263"/>
            <ac:spMk id="7" creationId="{BED4A7FC-6E68-4EB9-809E-9A8AD0ED88EE}"/>
          </ac:spMkLst>
        </pc:spChg>
        <pc:spChg chg="mod">
          <ac:chgData name="Paul Frame" userId="ded3f5c5-00e7-408d-9358-fc292cfa5078" providerId="ADAL" clId="{E02C38E5-6888-4CC3-AF49-9600F68B40C3}" dt="2021-02-24T02:51:15.449" v="1537" actId="1037"/>
          <ac:spMkLst>
            <pc:docMk/>
            <pc:sldMk cId="3149358604" sldId="263"/>
            <ac:spMk id="8" creationId="{23851E9A-6D82-468E-B8C2-DFEC9CC7B464}"/>
          </ac:spMkLst>
        </pc:spChg>
        <pc:graphicFrameChg chg="mod">
          <ac:chgData name="Paul Frame" userId="ded3f5c5-00e7-408d-9358-fc292cfa5078" providerId="ADAL" clId="{E02C38E5-6888-4CC3-AF49-9600F68B40C3}" dt="2021-02-24T02:51:15.449" v="1537" actId="1037"/>
          <ac:graphicFrameMkLst>
            <pc:docMk/>
            <pc:sldMk cId="3149358604" sldId="263"/>
            <ac:graphicFrameMk id="6" creationId="{3F6FEF6B-E6C0-41C7-8B8D-BE2445A2A970}"/>
          </ac:graphicFrameMkLst>
        </pc:graphicFrameChg>
      </pc:sldChg>
      <pc:sldChg chg="modSp mod">
        <pc:chgData name="Paul Frame" userId="ded3f5c5-00e7-408d-9358-fc292cfa5078" providerId="ADAL" clId="{E02C38E5-6888-4CC3-AF49-9600F68B40C3}" dt="2021-02-24T02:44:38.819" v="1438" actId="1037"/>
        <pc:sldMkLst>
          <pc:docMk/>
          <pc:sldMk cId="3648555345" sldId="265"/>
        </pc:sldMkLst>
        <pc:spChg chg="mod">
          <ac:chgData name="Paul Frame" userId="ded3f5c5-00e7-408d-9358-fc292cfa5078" providerId="ADAL" clId="{E02C38E5-6888-4CC3-AF49-9600F68B40C3}" dt="2021-02-24T02:28:19.857" v="1137" actId="3064"/>
          <ac:spMkLst>
            <pc:docMk/>
            <pc:sldMk cId="3648555345" sldId="265"/>
            <ac:spMk id="3" creationId="{6F852571-CC17-4991-9C7B-0DCF0827AC12}"/>
          </ac:spMkLst>
        </pc:spChg>
        <pc:spChg chg="mod">
          <ac:chgData name="Paul Frame" userId="ded3f5c5-00e7-408d-9358-fc292cfa5078" providerId="ADAL" clId="{E02C38E5-6888-4CC3-AF49-9600F68B40C3}" dt="2021-02-24T00:06:58.463" v="253" actId="14100"/>
          <ac:spMkLst>
            <pc:docMk/>
            <pc:sldMk cId="3648555345" sldId="265"/>
            <ac:spMk id="5" creationId="{D4ACF363-FDF8-4192-AB5B-25185DB97ACA}"/>
          </ac:spMkLst>
        </pc:spChg>
        <pc:spChg chg="mod">
          <ac:chgData name="Paul Frame" userId="ded3f5c5-00e7-408d-9358-fc292cfa5078" providerId="ADAL" clId="{E02C38E5-6888-4CC3-AF49-9600F68B40C3}" dt="2021-02-24T00:49:04.675" v="820" actId="1076"/>
          <ac:spMkLst>
            <pc:docMk/>
            <pc:sldMk cId="3648555345" sldId="265"/>
            <ac:spMk id="7" creationId="{BED4A7FC-6E68-4EB9-809E-9A8AD0ED88EE}"/>
          </ac:spMkLst>
        </pc:spChg>
        <pc:spChg chg="mod">
          <ac:chgData name="Paul Frame" userId="ded3f5c5-00e7-408d-9358-fc292cfa5078" providerId="ADAL" clId="{E02C38E5-6888-4CC3-AF49-9600F68B40C3}" dt="2021-02-24T02:44:38.819" v="1438" actId="1037"/>
          <ac:spMkLst>
            <pc:docMk/>
            <pc:sldMk cId="3648555345" sldId="265"/>
            <ac:spMk id="8" creationId="{23851E9A-6D82-468E-B8C2-DFEC9CC7B464}"/>
          </ac:spMkLst>
        </pc:spChg>
        <pc:graphicFrameChg chg="mod">
          <ac:chgData name="Paul Frame" userId="ded3f5c5-00e7-408d-9358-fc292cfa5078" providerId="ADAL" clId="{E02C38E5-6888-4CC3-AF49-9600F68B40C3}" dt="2021-02-24T02:44:01.065" v="1396" actId="1037"/>
          <ac:graphicFrameMkLst>
            <pc:docMk/>
            <pc:sldMk cId="3648555345" sldId="265"/>
            <ac:graphicFrameMk id="6" creationId="{3F6FEF6B-E6C0-41C7-8B8D-BE2445A2A970}"/>
          </ac:graphicFrameMkLst>
        </pc:graphicFrameChg>
      </pc:sldChg>
      <pc:sldChg chg="modSp mod">
        <pc:chgData name="Paul Frame" userId="ded3f5c5-00e7-408d-9358-fc292cfa5078" providerId="ADAL" clId="{E02C38E5-6888-4CC3-AF49-9600F68B40C3}" dt="2021-02-24T02:42:40.171" v="1381" actId="1035"/>
        <pc:sldMkLst>
          <pc:docMk/>
          <pc:sldMk cId="2440034071" sldId="266"/>
        </pc:sldMkLst>
        <pc:spChg chg="mod">
          <ac:chgData name="Paul Frame" userId="ded3f5c5-00e7-408d-9358-fc292cfa5078" providerId="ADAL" clId="{E02C38E5-6888-4CC3-AF49-9600F68B40C3}" dt="2021-02-24T02:26:11.486" v="1126" actId="3064"/>
          <ac:spMkLst>
            <pc:docMk/>
            <pc:sldMk cId="2440034071" sldId="266"/>
            <ac:spMk id="3" creationId="{6F852571-CC17-4991-9C7B-0DCF0827AC12}"/>
          </ac:spMkLst>
        </pc:spChg>
        <pc:spChg chg="mod">
          <ac:chgData name="Paul Frame" userId="ded3f5c5-00e7-408d-9358-fc292cfa5078" providerId="ADAL" clId="{E02C38E5-6888-4CC3-AF49-9600F68B40C3}" dt="2021-02-24T00:07:08.695" v="254" actId="14100"/>
          <ac:spMkLst>
            <pc:docMk/>
            <pc:sldMk cId="2440034071" sldId="266"/>
            <ac:spMk id="5" creationId="{D4ACF363-FDF8-4192-AB5B-25185DB97ACA}"/>
          </ac:spMkLst>
        </pc:spChg>
        <pc:spChg chg="mod">
          <ac:chgData name="Paul Frame" userId="ded3f5c5-00e7-408d-9358-fc292cfa5078" providerId="ADAL" clId="{E02C38E5-6888-4CC3-AF49-9600F68B40C3}" dt="2021-02-24T00:49:14.081" v="825" actId="1076"/>
          <ac:spMkLst>
            <pc:docMk/>
            <pc:sldMk cId="2440034071" sldId="266"/>
            <ac:spMk id="7" creationId="{BED4A7FC-6E68-4EB9-809E-9A8AD0ED88EE}"/>
          </ac:spMkLst>
        </pc:spChg>
        <pc:spChg chg="mod">
          <ac:chgData name="Paul Frame" userId="ded3f5c5-00e7-408d-9358-fc292cfa5078" providerId="ADAL" clId="{E02C38E5-6888-4CC3-AF49-9600F68B40C3}" dt="2021-02-24T02:42:40.171" v="1381" actId="1035"/>
          <ac:spMkLst>
            <pc:docMk/>
            <pc:sldMk cId="2440034071" sldId="266"/>
            <ac:spMk id="8" creationId="{23851E9A-6D82-468E-B8C2-DFEC9CC7B464}"/>
          </ac:spMkLst>
        </pc:spChg>
        <pc:graphicFrameChg chg="mod">
          <ac:chgData name="Paul Frame" userId="ded3f5c5-00e7-408d-9358-fc292cfa5078" providerId="ADAL" clId="{E02C38E5-6888-4CC3-AF49-9600F68B40C3}" dt="2021-02-24T02:41:14.683" v="1337" actId="1037"/>
          <ac:graphicFrameMkLst>
            <pc:docMk/>
            <pc:sldMk cId="2440034071" sldId="266"/>
            <ac:graphicFrameMk id="6" creationId="{3F6FEF6B-E6C0-41C7-8B8D-BE2445A2A970}"/>
          </ac:graphicFrameMkLst>
        </pc:graphicFrameChg>
      </pc:sldChg>
      <pc:sldChg chg="modSp mod">
        <pc:chgData name="Paul Frame" userId="ded3f5c5-00e7-408d-9358-fc292cfa5078" providerId="ADAL" clId="{E02C38E5-6888-4CC3-AF49-9600F68B40C3}" dt="2021-02-24T14:34:38.534" v="1641" actId="27918"/>
        <pc:sldMkLst>
          <pc:docMk/>
          <pc:sldMk cId="726965098" sldId="268"/>
        </pc:sldMkLst>
        <pc:spChg chg="mod">
          <ac:chgData name="Paul Frame" userId="ded3f5c5-00e7-408d-9358-fc292cfa5078" providerId="ADAL" clId="{E02C38E5-6888-4CC3-AF49-9600F68B40C3}" dt="2021-02-24T01:02:08.178" v="1073" actId="1037"/>
          <ac:spMkLst>
            <pc:docMk/>
            <pc:sldMk cId="726965098" sldId="268"/>
            <ac:spMk id="2" creationId="{35DB9F42-D85D-40C2-B363-C8B0BC832808}"/>
          </ac:spMkLst>
        </pc:spChg>
        <pc:spChg chg="mod">
          <ac:chgData name="Paul Frame" userId="ded3f5c5-00e7-408d-9358-fc292cfa5078" providerId="ADAL" clId="{E02C38E5-6888-4CC3-AF49-9600F68B40C3}" dt="2021-02-24T02:24:02.001" v="1112" actId="2711"/>
          <ac:spMkLst>
            <pc:docMk/>
            <pc:sldMk cId="726965098" sldId="268"/>
            <ac:spMk id="3" creationId="{6F852571-CC17-4991-9C7B-0DCF0827AC12}"/>
          </ac:spMkLst>
        </pc:spChg>
        <pc:spChg chg="mod">
          <ac:chgData name="Paul Frame" userId="ded3f5c5-00e7-408d-9358-fc292cfa5078" providerId="ADAL" clId="{E02C38E5-6888-4CC3-AF49-9600F68B40C3}" dt="2021-02-23T23:53:40.957" v="170" actId="20577"/>
          <ac:spMkLst>
            <pc:docMk/>
            <pc:sldMk cId="726965098" sldId="268"/>
            <ac:spMk id="4" creationId="{30E203E6-C8B3-4333-81CB-7C8863FF088D}"/>
          </ac:spMkLst>
        </pc:spChg>
        <pc:spChg chg="mod">
          <ac:chgData name="Paul Frame" userId="ded3f5c5-00e7-408d-9358-fc292cfa5078" providerId="ADAL" clId="{E02C38E5-6888-4CC3-AF49-9600F68B40C3}" dt="2021-02-24T00:08:01.549" v="258" actId="14100"/>
          <ac:spMkLst>
            <pc:docMk/>
            <pc:sldMk cId="726965098" sldId="268"/>
            <ac:spMk id="5" creationId="{D4ACF363-FDF8-4192-AB5B-25185DB97ACA}"/>
          </ac:spMkLst>
        </pc:spChg>
        <pc:spChg chg="mod">
          <ac:chgData name="Paul Frame" userId="ded3f5c5-00e7-408d-9358-fc292cfa5078" providerId="ADAL" clId="{E02C38E5-6888-4CC3-AF49-9600F68B40C3}" dt="2021-02-24T00:50:26.697" v="840" actId="1076"/>
          <ac:spMkLst>
            <pc:docMk/>
            <pc:sldMk cId="726965098" sldId="268"/>
            <ac:spMk id="10" creationId="{E1BCF0DB-EFD2-4FF4-9A7C-9396F15B8624}"/>
          </ac:spMkLst>
        </pc:spChg>
        <pc:graphicFrameChg chg="mod">
          <ac:chgData name="Paul Frame" userId="ded3f5c5-00e7-408d-9358-fc292cfa5078" providerId="ADAL" clId="{E02C38E5-6888-4CC3-AF49-9600F68B40C3}" dt="2021-02-24T01:01:43.017" v="1063" actId="1076"/>
          <ac:graphicFrameMkLst>
            <pc:docMk/>
            <pc:sldMk cId="726965098" sldId="268"/>
            <ac:graphicFrameMk id="9" creationId="{2495CADF-7D4F-4A54-96E3-766DA576AE2C}"/>
          </ac:graphicFrameMkLst>
        </pc:graphicFrameChg>
      </pc:sldChg>
      <pc:sldChg chg="modSp mod">
        <pc:chgData name="Paul Frame" userId="ded3f5c5-00e7-408d-9358-fc292cfa5078" providerId="ADAL" clId="{E02C38E5-6888-4CC3-AF49-9600F68B40C3}" dt="2021-02-24T02:56:27.985" v="1633" actId="1037"/>
        <pc:sldMkLst>
          <pc:docMk/>
          <pc:sldMk cId="2420817730" sldId="271"/>
        </pc:sldMkLst>
        <pc:spChg chg="mod">
          <ac:chgData name="Paul Frame" userId="ded3f5c5-00e7-408d-9358-fc292cfa5078" providerId="ADAL" clId="{E02C38E5-6888-4CC3-AF49-9600F68B40C3}" dt="2021-02-24T01:05:53.819" v="1098" actId="6549"/>
          <ac:spMkLst>
            <pc:docMk/>
            <pc:sldMk cId="2420817730" sldId="271"/>
            <ac:spMk id="3" creationId="{6F852571-CC17-4991-9C7B-0DCF0827AC12}"/>
          </ac:spMkLst>
        </pc:spChg>
        <pc:spChg chg="mod">
          <ac:chgData name="Paul Frame" userId="ded3f5c5-00e7-408d-9358-fc292cfa5078" providerId="ADAL" clId="{E02C38E5-6888-4CC3-AF49-9600F68B40C3}" dt="2021-02-24T00:06:18.189" v="248" actId="14100"/>
          <ac:spMkLst>
            <pc:docMk/>
            <pc:sldMk cId="2420817730" sldId="271"/>
            <ac:spMk id="5" creationId="{D4ACF363-FDF8-4192-AB5B-25185DB97ACA}"/>
          </ac:spMkLst>
        </pc:spChg>
        <pc:spChg chg="mod">
          <ac:chgData name="Paul Frame" userId="ded3f5c5-00e7-408d-9358-fc292cfa5078" providerId="ADAL" clId="{E02C38E5-6888-4CC3-AF49-9600F68B40C3}" dt="2021-02-24T00:48:13.372" v="810" actId="1076"/>
          <ac:spMkLst>
            <pc:docMk/>
            <pc:sldMk cId="2420817730" sldId="271"/>
            <ac:spMk id="7" creationId="{BED4A7FC-6E68-4EB9-809E-9A8AD0ED88EE}"/>
          </ac:spMkLst>
        </pc:spChg>
        <pc:spChg chg="mod">
          <ac:chgData name="Paul Frame" userId="ded3f5c5-00e7-408d-9358-fc292cfa5078" providerId="ADAL" clId="{E02C38E5-6888-4CC3-AF49-9600F68B40C3}" dt="2021-02-24T02:56:27.985" v="1633" actId="1037"/>
          <ac:spMkLst>
            <pc:docMk/>
            <pc:sldMk cId="2420817730" sldId="271"/>
            <ac:spMk id="8" creationId="{23851E9A-6D82-468E-B8C2-DFEC9CC7B464}"/>
          </ac:spMkLst>
        </pc:spChg>
        <pc:graphicFrameChg chg="mod">
          <ac:chgData name="Paul Frame" userId="ded3f5c5-00e7-408d-9358-fc292cfa5078" providerId="ADAL" clId="{E02C38E5-6888-4CC3-AF49-9600F68B40C3}" dt="2021-02-24T02:56:27.985" v="1633" actId="1037"/>
          <ac:graphicFrameMkLst>
            <pc:docMk/>
            <pc:sldMk cId="2420817730" sldId="271"/>
            <ac:graphicFrameMk id="6" creationId="{3F6FEF6B-E6C0-41C7-8B8D-BE2445A2A970}"/>
          </ac:graphicFrameMkLst>
        </pc:graphicFrameChg>
      </pc:sldChg>
      <pc:sldChg chg="modSp mod">
        <pc:chgData name="Paul Frame" userId="ded3f5c5-00e7-408d-9358-fc292cfa5078" providerId="ADAL" clId="{E02C38E5-6888-4CC3-AF49-9600F68B40C3}" dt="2021-02-24T02:58:31.138" v="1638" actId="1036"/>
        <pc:sldMkLst>
          <pc:docMk/>
          <pc:sldMk cId="1287905386" sldId="385"/>
        </pc:sldMkLst>
        <pc:spChg chg="mod">
          <ac:chgData name="Paul Frame" userId="ded3f5c5-00e7-408d-9358-fc292cfa5078" providerId="ADAL" clId="{E02C38E5-6888-4CC3-AF49-9600F68B40C3}" dt="2021-02-24T02:58:31.138" v="1638" actId="1036"/>
          <ac:spMkLst>
            <pc:docMk/>
            <pc:sldMk cId="1287905386" sldId="385"/>
            <ac:spMk id="2" creationId="{C3A519CF-6E4C-43FF-A346-F8DBBEF5AAD9}"/>
          </ac:spMkLst>
        </pc:spChg>
        <pc:spChg chg="mod">
          <ac:chgData name="Paul Frame" userId="ded3f5c5-00e7-408d-9358-fc292cfa5078" providerId="ADAL" clId="{E02C38E5-6888-4CC3-AF49-9600F68B40C3}" dt="2021-02-24T00:41:26.196" v="701" actId="1037"/>
          <ac:spMkLst>
            <pc:docMk/>
            <pc:sldMk cId="1287905386" sldId="385"/>
            <ac:spMk id="3" creationId="{99FC3DD1-348A-47F6-865F-AE8B177D7B2D}"/>
          </ac:spMkLst>
        </pc:spChg>
        <pc:spChg chg="mod">
          <ac:chgData name="Paul Frame" userId="ded3f5c5-00e7-408d-9358-fc292cfa5078" providerId="ADAL" clId="{E02C38E5-6888-4CC3-AF49-9600F68B40C3}" dt="2021-02-24T00:06:00.095" v="246" actId="14100"/>
          <ac:spMkLst>
            <pc:docMk/>
            <pc:sldMk cId="1287905386" sldId="385"/>
            <ac:spMk id="6" creationId="{00000000-0000-0000-0000-000000000000}"/>
          </ac:spMkLst>
        </pc:spChg>
        <pc:spChg chg="mod">
          <ac:chgData name="Paul Frame" userId="ded3f5c5-00e7-408d-9358-fc292cfa5078" providerId="ADAL" clId="{E02C38E5-6888-4CC3-AF49-9600F68B40C3}" dt="2021-02-24T00:39:00.515" v="662" actId="1038"/>
          <ac:spMkLst>
            <pc:docMk/>
            <pc:sldMk cId="1287905386" sldId="385"/>
            <ac:spMk id="8" creationId="{91CD85EE-DC5A-4225-8266-D28F580F3EC8}"/>
          </ac:spMkLst>
        </pc:spChg>
        <pc:spChg chg="mod">
          <ac:chgData name="Paul Frame" userId="ded3f5c5-00e7-408d-9358-fc292cfa5078" providerId="ADAL" clId="{E02C38E5-6888-4CC3-AF49-9600F68B40C3}" dt="2021-02-24T01:04:24.302" v="1093" actId="313"/>
          <ac:spMkLst>
            <pc:docMk/>
            <pc:sldMk cId="1287905386" sldId="385"/>
            <ac:spMk id="9" creationId="{00000000-0000-0000-0000-000000000000}"/>
          </ac:spMkLst>
        </pc:spChg>
        <pc:spChg chg="mod">
          <ac:chgData name="Paul Frame" userId="ded3f5c5-00e7-408d-9358-fc292cfa5078" providerId="ADAL" clId="{E02C38E5-6888-4CC3-AF49-9600F68B40C3}" dt="2021-02-24T00:41:30.523" v="702" actId="1038"/>
          <ac:spMkLst>
            <pc:docMk/>
            <pc:sldMk cId="1287905386" sldId="385"/>
            <ac:spMk id="10" creationId="{A49D77D7-A232-445A-A8E6-CF412118116F}"/>
          </ac:spMkLst>
        </pc:spChg>
        <pc:spChg chg="mod">
          <ac:chgData name="Paul Frame" userId="ded3f5c5-00e7-408d-9358-fc292cfa5078" providerId="ADAL" clId="{E02C38E5-6888-4CC3-AF49-9600F68B40C3}" dt="2021-02-24T00:39:11.002" v="663" actId="1076"/>
          <ac:spMkLst>
            <pc:docMk/>
            <pc:sldMk cId="1287905386" sldId="385"/>
            <ac:spMk id="12" creationId="{00000000-0000-0000-0000-000000000000}"/>
          </ac:spMkLst>
        </pc:spChg>
        <pc:spChg chg="mod">
          <ac:chgData name="Paul Frame" userId="ded3f5c5-00e7-408d-9358-fc292cfa5078" providerId="ADAL" clId="{E02C38E5-6888-4CC3-AF49-9600F68B40C3}" dt="2021-02-24T00:41:46.155" v="708" actId="1037"/>
          <ac:spMkLst>
            <pc:docMk/>
            <pc:sldMk cId="1287905386" sldId="385"/>
            <ac:spMk id="13" creationId="{A0FF5034-10DC-4DE6-9ACE-20F7706FDB76}"/>
          </ac:spMkLst>
        </pc:spChg>
        <pc:spChg chg="mod">
          <ac:chgData name="Paul Frame" userId="ded3f5c5-00e7-408d-9358-fc292cfa5078" providerId="ADAL" clId="{E02C38E5-6888-4CC3-AF49-9600F68B40C3}" dt="2021-02-24T00:41:51.491" v="712" actId="1037"/>
          <ac:spMkLst>
            <pc:docMk/>
            <pc:sldMk cId="1287905386" sldId="385"/>
            <ac:spMk id="14" creationId="{9AFABCE0-2460-4EFF-8FD7-9E213CCA04DA}"/>
          </ac:spMkLst>
        </pc:spChg>
        <pc:spChg chg="mod">
          <ac:chgData name="Paul Frame" userId="ded3f5c5-00e7-408d-9358-fc292cfa5078" providerId="ADAL" clId="{E02C38E5-6888-4CC3-AF49-9600F68B40C3}" dt="2021-02-24T00:41:58.740" v="715" actId="1038"/>
          <ac:spMkLst>
            <pc:docMk/>
            <pc:sldMk cId="1287905386" sldId="385"/>
            <ac:spMk id="15" creationId="{AF639AF9-3438-4ACC-8B4B-912668BE2360}"/>
          </ac:spMkLst>
        </pc:spChg>
        <pc:spChg chg="mod">
          <ac:chgData name="Paul Frame" userId="ded3f5c5-00e7-408d-9358-fc292cfa5078" providerId="ADAL" clId="{E02C38E5-6888-4CC3-AF49-9600F68B40C3}" dt="2021-02-24T00:42:04.354" v="717" actId="1038"/>
          <ac:spMkLst>
            <pc:docMk/>
            <pc:sldMk cId="1287905386" sldId="385"/>
            <ac:spMk id="16" creationId="{34685647-1E04-4C8E-ABBC-64BDB86B1455}"/>
          </ac:spMkLst>
        </pc:spChg>
        <pc:spChg chg="mod">
          <ac:chgData name="Paul Frame" userId="ded3f5c5-00e7-408d-9358-fc292cfa5078" providerId="ADAL" clId="{E02C38E5-6888-4CC3-AF49-9600F68B40C3}" dt="2021-02-24T00:42:16.690" v="725" actId="1036"/>
          <ac:spMkLst>
            <pc:docMk/>
            <pc:sldMk cId="1287905386" sldId="385"/>
            <ac:spMk id="17" creationId="{82DB2159-1E80-4ABE-9949-A0354772FAEA}"/>
          </ac:spMkLst>
        </pc:spChg>
        <pc:spChg chg="mod">
          <ac:chgData name="Paul Frame" userId="ded3f5c5-00e7-408d-9358-fc292cfa5078" providerId="ADAL" clId="{E02C38E5-6888-4CC3-AF49-9600F68B40C3}" dt="2021-02-24T00:42:20.698" v="729" actId="1038"/>
          <ac:spMkLst>
            <pc:docMk/>
            <pc:sldMk cId="1287905386" sldId="385"/>
            <ac:spMk id="18" creationId="{BD011365-A1D0-44A8-A6F9-6CD1D603F55F}"/>
          </ac:spMkLst>
        </pc:spChg>
        <pc:spChg chg="mod">
          <ac:chgData name="Paul Frame" userId="ded3f5c5-00e7-408d-9358-fc292cfa5078" providerId="ADAL" clId="{E02C38E5-6888-4CC3-AF49-9600F68B40C3}" dt="2021-02-24T00:42:26.202" v="734" actId="1036"/>
          <ac:spMkLst>
            <pc:docMk/>
            <pc:sldMk cId="1287905386" sldId="385"/>
            <ac:spMk id="19" creationId="{A2E3A58F-6303-4247-A860-31CAF7DD959E}"/>
          </ac:spMkLst>
        </pc:spChg>
        <pc:spChg chg="mod">
          <ac:chgData name="Paul Frame" userId="ded3f5c5-00e7-408d-9358-fc292cfa5078" providerId="ADAL" clId="{E02C38E5-6888-4CC3-AF49-9600F68B40C3}" dt="2021-02-24T00:42:36.410" v="745" actId="1038"/>
          <ac:spMkLst>
            <pc:docMk/>
            <pc:sldMk cId="1287905386" sldId="385"/>
            <ac:spMk id="20" creationId="{736672F1-D08A-4328-B185-CF30615B568D}"/>
          </ac:spMkLst>
        </pc:spChg>
        <pc:spChg chg="mod">
          <ac:chgData name="Paul Frame" userId="ded3f5c5-00e7-408d-9358-fc292cfa5078" providerId="ADAL" clId="{E02C38E5-6888-4CC3-AF49-9600F68B40C3}" dt="2021-02-24T00:42:54.154" v="770" actId="1037"/>
          <ac:spMkLst>
            <pc:docMk/>
            <pc:sldMk cId="1287905386" sldId="385"/>
            <ac:spMk id="21" creationId="{785D4C96-CDA6-405E-9E65-E367FBA6C07B}"/>
          </ac:spMkLst>
        </pc:spChg>
        <pc:spChg chg="mod">
          <ac:chgData name="Paul Frame" userId="ded3f5c5-00e7-408d-9358-fc292cfa5078" providerId="ADAL" clId="{E02C38E5-6888-4CC3-AF49-9600F68B40C3}" dt="2021-02-24T00:41:35.630" v="703" actId="1038"/>
          <ac:spMkLst>
            <pc:docMk/>
            <pc:sldMk cId="1287905386" sldId="385"/>
            <ac:spMk id="22" creationId="{7F2E67A9-4C18-4EA5-B7B9-5DAD200913AE}"/>
          </ac:spMkLst>
        </pc:spChg>
        <pc:graphicFrameChg chg="mod">
          <ac:chgData name="Paul Frame" userId="ded3f5c5-00e7-408d-9358-fc292cfa5078" providerId="ADAL" clId="{E02C38E5-6888-4CC3-AF49-9600F68B40C3}" dt="2021-02-24T00:44:33.711" v="780" actId="692"/>
          <ac:graphicFrameMkLst>
            <pc:docMk/>
            <pc:sldMk cId="1287905386" sldId="385"/>
            <ac:graphicFrameMk id="11" creationId="{00000000-0000-0000-0000-000000000000}"/>
          </ac:graphicFrameMkLst>
        </pc:graphicFrameChg>
      </pc:sldChg>
      <pc:sldChg chg="modSp mod">
        <pc:chgData name="Paul Frame" userId="ded3f5c5-00e7-408d-9358-fc292cfa5078" providerId="ADAL" clId="{E02C38E5-6888-4CC3-AF49-9600F68B40C3}" dt="2021-02-24T02:54:33.683" v="1591" actId="1036"/>
        <pc:sldMkLst>
          <pc:docMk/>
          <pc:sldMk cId="1557784329" sldId="386"/>
        </pc:sldMkLst>
        <pc:spChg chg="mod">
          <ac:chgData name="Paul Frame" userId="ded3f5c5-00e7-408d-9358-fc292cfa5078" providerId="ADAL" clId="{E02C38E5-6888-4CC3-AF49-9600F68B40C3}" dt="2021-02-24T01:07:23.014" v="1108" actId="3064"/>
          <ac:spMkLst>
            <pc:docMk/>
            <pc:sldMk cId="1557784329" sldId="386"/>
            <ac:spMk id="3" creationId="{6F852571-CC17-4991-9C7B-0DCF0827AC12}"/>
          </ac:spMkLst>
        </pc:spChg>
        <pc:spChg chg="mod">
          <ac:chgData name="Paul Frame" userId="ded3f5c5-00e7-408d-9358-fc292cfa5078" providerId="ADAL" clId="{E02C38E5-6888-4CC3-AF49-9600F68B40C3}" dt="2021-02-24T00:06:25.676" v="249" actId="14100"/>
          <ac:spMkLst>
            <pc:docMk/>
            <pc:sldMk cId="1557784329" sldId="386"/>
            <ac:spMk id="5" creationId="{D4ACF363-FDF8-4192-AB5B-25185DB97ACA}"/>
          </ac:spMkLst>
        </pc:spChg>
        <pc:spChg chg="mod">
          <ac:chgData name="Paul Frame" userId="ded3f5c5-00e7-408d-9358-fc292cfa5078" providerId="ADAL" clId="{E02C38E5-6888-4CC3-AF49-9600F68B40C3}" dt="2021-02-24T00:47:50.298" v="808" actId="1076"/>
          <ac:spMkLst>
            <pc:docMk/>
            <pc:sldMk cId="1557784329" sldId="386"/>
            <ac:spMk id="7" creationId="{BED4A7FC-6E68-4EB9-809E-9A8AD0ED88EE}"/>
          </ac:spMkLst>
        </pc:spChg>
        <pc:spChg chg="mod">
          <ac:chgData name="Paul Frame" userId="ded3f5c5-00e7-408d-9358-fc292cfa5078" providerId="ADAL" clId="{E02C38E5-6888-4CC3-AF49-9600F68B40C3}" dt="2021-02-24T02:54:33.683" v="1591" actId="1036"/>
          <ac:spMkLst>
            <pc:docMk/>
            <pc:sldMk cId="1557784329" sldId="386"/>
            <ac:spMk id="8" creationId="{23851E9A-6D82-468E-B8C2-DFEC9CC7B464}"/>
          </ac:spMkLst>
        </pc:spChg>
        <pc:graphicFrameChg chg="mod">
          <ac:chgData name="Paul Frame" userId="ded3f5c5-00e7-408d-9358-fc292cfa5078" providerId="ADAL" clId="{E02C38E5-6888-4CC3-AF49-9600F68B40C3}" dt="2021-02-24T02:54:02.919" v="1576" actId="1037"/>
          <ac:graphicFrameMkLst>
            <pc:docMk/>
            <pc:sldMk cId="1557784329" sldId="386"/>
            <ac:graphicFrameMk id="6" creationId="{3F6FEF6B-E6C0-41C7-8B8D-BE2445A2A970}"/>
          </ac:graphicFrameMkLst>
        </pc:graphicFrameChg>
      </pc:sldChg>
      <pc:sldChg chg="delSp modSp mod">
        <pc:chgData name="Paul Frame" userId="ded3f5c5-00e7-408d-9358-fc292cfa5078" providerId="ADAL" clId="{E02C38E5-6888-4CC3-AF49-9600F68B40C3}" dt="2021-02-24T02:45:41.387" v="1455" actId="1036"/>
        <pc:sldMkLst>
          <pc:docMk/>
          <pc:sldMk cId="2694524429" sldId="387"/>
        </pc:sldMkLst>
        <pc:spChg chg="mod">
          <ac:chgData name="Paul Frame" userId="ded3f5c5-00e7-408d-9358-fc292cfa5078" providerId="ADAL" clId="{E02C38E5-6888-4CC3-AF49-9600F68B40C3}" dt="2021-02-24T02:24:15.885" v="1113" actId="2711"/>
          <ac:spMkLst>
            <pc:docMk/>
            <pc:sldMk cId="2694524429" sldId="387"/>
            <ac:spMk id="3" creationId="{6F852571-CC17-4991-9C7B-0DCF0827AC12}"/>
          </ac:spMkLst>
        </pc:spChg>
        <pc:spChg chg="mod">
          <ac:chgData name="Paul Frame" userId="ded3f5c5-00e7-408d-9358-fc292cfa5078" providerId="ADAL" clId="{E02C38E5-6888-4CC3-AF49-9600F68B40C3}" dt="2021-02-23T23:53:46.949" v="173" actId="20577"/>
          <ac:spMkLst>
            <pc:docMk/>
            <pc:sldMk cId="2694524429" sldId="387"/>
            <ac:spMk id="4" creationId="{30E203E6-C8B3-4333-81CB-7C8863FF088D}"/>
          </ac:spMkLst>
        </pc:spChg>
        <pc:spChg chg="mod">
          <ac:chgData name="Paul Frame" userId="ded3f5c5-00e7-408d-9358-fc292cfa5078" providerId="ADAL" clId="{E02C38E5-6888-4CC3-AF49-9600F68B40C3}" dt="2021-02-24T00:07:42.388" v="256" actId="14100"/>
          <ac:spMkLst>
            <pc:docMk/>
            <pc:sldMk cId="2694524429" sldId="387"/>
            <ac:spMk id="5" creationId="{D4ACF363-FDF8-4192-AB5B-25185DB97ACA}"/>
          </ac:spMkLst>
        </pc:spChg>
        <pc:spChg chg="mod">
          <ac:chgData name="Paul Frame" userId="ded3f5c5-00e7-408d-9358-fc292cfa5078" providerId="ADAL" clId="{E02C38E5-6888-4CC3-AF49-9600F68B40C3}" dt="2021-02-24T00:49:58.242" v="833" actId="1076"/>
          <ac:spMkLst>
            <pc:docMk/>
            <pc:sldMk cId="2694524429" sldId="387"/>
            <ac:spMk id="7" creationId="{BED4A7FC-6E68-4EB9-809E-9A8AD0ED88EE}"/>
          </ac:spMkLst>
        </pc:spChg>
        <pc:spChg chg="mod">
          <ac:chgData name="Paul Frame" userId="ded3f5c5-00e7-408d-9358-fc292cfa5078" providerId="ADAL" clId="{E02C38E5-6888-4CC3-AF49-9600F68B40C3}" dt="2021-02-24T02:45:26.282" v="1443" actId="1035"/>
          <ac:spMkLst>
            <pc:docMk/>
            <pc:sldMk cId="2694524429" sldId="387"/>
            <ac:spMk id="8" creationId="{23851E9A-6D82-468E-B8C2-DFEC9CC7B464}"/>
          </ac:spMkLst>
        </pc:spChg>
        <pc:spChg chg="mod">
          <ac:chgData name="Paul Frame" userId="ded3f5c5-00e7-408d-9358-fc292cfa5078" providerId="ADAL" clId="{E02C38E5-6888-4CC3-AF49-9600F68B40C3}" dt="2021-02-24T00:49:58.242" v="833" actId="1076"/>
          <ac:spMkLst>
            <pc:docMk/>
            <pc:sldMk cId="2694524429" sldId="387"/>
            <ac:spMk id="10" creationId="{8900CD39-C8CD-4AB8-9CC2-8C5F62B5D6F1}"/>
          </ac:spMkLst>
        </pc:spChg>
        <pc:spChg chg="mod">
          <ac:chgData name="Paul Frame" userId="ded3f5c5-00e7-408d-9358-fc292cfa5078" providerId="ADAL" clId="{E02C38E5-6888-4CC3-AF49-9600F68B40C3}" dt="2021-02-24T02:45:41.387" v="1455" actId="1036"/>
          <ac:spMkLst>
            <pc:docMk/>
            <pc:sldMk cId="2694524429" sldId="387"/>
            <ac:spMk id="11" creationId="{BDC8795E-42AE-4590-96CB-E79AAAC70DC2}"/>
          </ac:spMkLst>
        </pc:spChg>
        <pc:spChg chg="mod">
          <ac:chgData name="Paul Frame" userId="ded3f5c5-00e7-408d-9358-fc292cfa5078" providerId="ADAL" clId="{E02C38E5-6888-4CC3-AF49-9600F68B40C3}" dt="2021-02-24T01:00:04.209" v="1008" actId="1038"/>
          <ac:spMkLst>
            <pc:docMk/>
            <pc:sldMk cId="2694524429" sldId="387"/>
            <ac:spMk id="19" creationId="{00E9F06F-7B33-4047-89B9-0C3A692A6997}"/>
          </ac:spMkLst>
        </pc:spChg>
        <pc:spChg chg="mod">
          <ac:chgData name="Paul Frame" userId="ded3f5c5-00e7-408d-9358-fc292cfa5078" providerId="ADAL" clId="{E02C38E5-6888-4CC3-AF49-9600F68B40C3}" dt="2021-02-24T01:00:24.313" v="1033" actId="1038"/>
          <ac:spMkLst>
            <pc:docMk/>
            <pc:sldMk cId="2694524429" sldId="387"/>
            <ac:spMk id="20" creationId="{E17C3DE1-716E-4249-8763-3981F423604A}"/>
          </ac:spMkLst>
        </pc:spChg>
        <pc:graphicFrameChg chg="mod">
          <ac:chgData name="Paul Frame" userId="ded3f5c5-00e7-408d-9358-fc292cfa5078" providerId="ADAL" clId="{E02C38E5-6888-4CC3-AF49-9600F68B40C3}" dt="2021-02-24T01:00:04.209" v="1008" actId="1038"/>
          <ac:graphicFrameMkLst>
            <pc:docMk/>
            <pc:sldMk cId="2694524429" sldId="387"/>
            <ac:graphicFrameMk id="6" creationId="{3F6FEF6B-E6C0-41C7-8B8D-BE2445A2A970}"/>
          </ac:graphicFrameMkLst>
        </pc:graphicFrameChg>
        <pc:graphicFrameChg chg="mod">
          <ac:chgData name="Paul Frame" userId="ded3f5c5-00e7-408d-9358-fc292cfa5078" providerId="ADAL" clId="{E02C38E5-6888-4CC3-AF49-9600F68B40C3}" dt="2021-02-24T01:00:24.313" v="1033" actId="1038"/>
          <ac:graphicFrameMkLst>
            <pc:docMk/>
            <pc:sldMk cId="2694524429" sldId="387"/>
            <ac:graphicFrameMk id="9" creationId="{DAA7234B-C30A-47ED-B8C1-D411B96F2E2E}"/>
          </ac:graphicFrameMkLst>
        </pc:graphicFrameChg>
        <pc:cxnChg chg="del mod">
          <ac:chgData name="Paul Frame" userId="ded3f5c5-00e7-408d-9358-fc292cfa5078" providerId="ADAL" clId="{E02C38E5-6888-4CC3-AF49-9600F68B40C3}" dt="2021-02-24T02:34:54.550" v="1166" actId="478"/>
          <ac:cxnSpMkLst>
            <pc:docMk/>
            <pc:sldMk cId="2694524429" sldId="387"/>
            <ac:cxnSpMk id="12" creationId="{64AB8FCF-ABC1-40ED-B8B5-6DEA8302585A}"/>
          </ac:cxnSpMkLst>
        </pc:cxnChg>
        <pc:cxnChg chg="del mod">
          <ac:chgData name="Paul Frame" userId="ded3f5c5-00e7-408d-9358-fc292cfa5078" providerId="ADAL" clId="{E02C38E5-6888-4CC3-AF49-9600F68B40C3}" dt="2021-02-24T02:35:06.199" v="1195" actId="478"/>
          <ac:cxnSpMkLst>
            <pc:docMk/>
            <pc:sldMk cId="2694524429" sldId="387"/>
            <ac:cxnSpMk id="15" creationId="{2788ABB5-8617-4909-A3DF-A7B4E5D64952}"/>
          </ac:cxnSpMkLst>
        </pc:cxnChg>
      </pc:sldChg>
      <pc:sldMasterChg chg="modSldLayout">
        <pc:chgData name="Paul Frame" userId="ded3f5c5-00e7-408d-9358-fc292cfa5078" providerId="ADAL" clId="{E02C38E5-6888-4CC3-AF49-9600F68B40C3}" dt="2021-02-24T14:38:14.920" v="1643" actId="478"/>
        <pc:sldMasterMkLst>
          <pc:docMk/>
          <pc:sldMasterMk cId="1241911007" sldId="2147483680"/>
        </pc:sldMasterMkLst>
        <pc:sldLayoutChg chg="addSp delSp modSp mod">
          <pc:chgData name="Paul Frame" userId="ded3f5c5-00e7-408d-9358-fc292cfa5078" providerId="ADAL" clId="{E02C38E5-6888-4CC3-AF49-9600F68B40C3}" dt="2021-02-24T14:38:14.920" v="1643" actId="478"/>
          <pc:sldLayoutMkLst>
            <pc:docMk/>
            <pc:sldMasterMk cId="1241911007" sldId="2147483680"/>
            <pc:sldLayoutMk cId="2249687676" sldId="2147483722"/>
          </pc:sldLayoutMkLst>
          <pc:spChg chg="mod">
            <ac:chgData name="Paul Frame" userId="ded3f5c5-00e7-408d-9358-fc292cfa5078" providerId="ADAL" clId="{E02C38E5-6888-4CC3-AF49-9600F68B40C3}" dt="2021-02-23T23:43:37.662" v="88" actId="1076"/>
            <ac:spMkLst>
              <pc:docMk/>
              <pc:sldMasterMk cId="1241911007" sldId="2147483680"/>
              <pc:sldLayoutMk cId="2249687676" sldId="2147483722"/>
              <ac:spMk id="9" creationId="{00000000-0000-0000-0000-000000000000}"/>
            </ac:spMkLst>
          </pc:spChg>
          <pc:spChg chg="mod">
            <ac:chgData name="Paul Frame" userId="ded3f5c5-00e7-408d-9358-fc292cfa5078" providerId="ADAL" clId="{E02C38E5-6888-4CC3-AF49-9600F68B40C3}" dt="2021-02-23T23:43:10.193" v="84" actId="1036"/>
            <ac:spMkLst>
              <pc:docMk/>
              <pc:sldMasterMk cId="1241911007" sldId="2147483680"/>
              <pc:sldLayoutMk cId="2249687676" sldId="2147483722"/>
              <ac:spMk id="11" creationId="{00000000-0000-0000-0000-000000000000}"/>
            </ac:spMkLst>
          </pc:spChg>
          <pc:picChg chg="mod modCrop">
            <ac:chgData name="Paul Frame" userId="ded3f5c5-00e7-408d-9358-fc292cfa5078" providerId="ADAL" clId="{E02C38E5-6888-4CC3-AF49-9600F68B40C3}" dt="2021-02-23T23:43:10.193" v="84" actId="1036"/>
            <ac:picMkLst>
              <pc:docMk/>
              <pc:sldMasterMk cId="1241911007" sldId="2147483680"/>
              <pc:sldLayoutMk cId="2249687676" sldId="2147483722"/>
              <ac:picMk id="10" creationId="{D74643B8-CFC9-B54E-B115-7F087DBB97CC}"/>
            </ac:picMkLst>
          </pc:picChg>
          <pc:cxnChg chg="add del mod">
            <ac:chgData name="Paul Frame" userId="ded3f5c5-00e7-408d-9358-fc292cfa5078" providerId="ADAL" clId="{E02C38E5-6888-4CC3-AF49-9600F68B40C3}" dt="2021-02-24T14:38:09.808" v="1642" actId="478"/>
            <ac:cxnSpMkLst>
              <pc:docMk/>
              <pc:sldMasterMk cId="1241911007" sldId="2147483680"/>
              <pc:sldLayoutMk cId="2249687676" sldId="2147483722"/>
              <ac:cxnSpMk id="4" creationId="{B427350F-511B-440B-A1C3-6892EAF1FE98}"/>
            </ac:cxnSpMkLst>
          </pc:cxnChg>
          <pc:cxnChg chg="add del mod">
            <ac:chgData name="Paul Frame" userId="ded3f5c5-00e7-408d-9358-fc292cfa5078" providerId="ADAL" clId="{E02C38E5-6888-4CC3-AF49-9600F68B40C3}" dt="2021-02-24T14:38:14.920" v="1643" actId="478"/>
            <ac:cxnSpMkLst>
              <pc:docMk/>
              <pc:sldMasterMk cId="1241911007" sldId="2147483680"/>
              <pc:sldLayoutMk cId="2249687676" sldId="2147483722"/>
              <ac:cxnSpMk id="6" creationId="{DD7387FA-78C8-4BC8-91D8-DD65B3F5CC16}"/>
            </ac:cxnSpMkLst>
          </pc:cxnChg>
        </pc:sldLayoutChg>
      </pc:sldMasterChg>
    </pc:docChg>
  </pc:docChgLst>
  <pc:docChgLst>
    <pc:chgData name="Paul Frame" userId="ded3f5c5-00e7-408d-9358-fc292cfa5078" providerId="ADAL" clId="{B16A6739-9B71-42B6-ABDD-5A3ED970CBAE}"/>
    <pc:docChg chg="modSld">
      <pc:chgData name="Paul Frame" userId="ded3f5c5-00e7-408d-9358-fc292cfa5078" providerId="ADAL" clId="{B16A6739-9B71-42B6-ABDD-5A3ED970CBAE}" dt="2021-02-26T00:37:20.270" v="24" actId="20577"/>
      <pc:docMkLst>
        <pc:docMk/>
      </pc:docMkLst>
      <pc:sldChg chg="modSp mod">
        <pc:chgData name="Paul Frame" userId="ded3f5c5-00e7-408d-9358-fc292cfa5078" providerId="ADAL" clId="{B16A6739-9B71-42B6-ABDD-5A3ED970CBAE}" dt="2021-02-26T00:37:20.270" v="24" actId="20577"/>
        <pc:sldMkLst>
          <pc:docMk/>
          <pc:sldMk cId="3859024426" sldId="257"/>
        </pc:sldMkLst>
        <pc:spChg chg="mod">
          <ac:chgData name="Paul Frame" userId="ded3f5c5-00e7-408d-9358-fc292cfa5078" providerId="ADAL" clId="{B16A6739-9B71-42B6-ABDD-5A3ED970CBAE}" dt="2021-02-26T00:37:20.270" v="24" actId="20577"/>
          <ac:spMkLst>
            <pc:docMk/>
            <pc:sldMk cId="3859024426" sldId="257"/>
            <ac:spMk id="2" creationId="{00000000-0000-0000-0000-000000000000}"/>
          </ac:spMkLst>
        </pc:spChg>
      </pc:sldChg>
    </pc:docChg>
  </pc:docChgLst>
  <pc:docChgLst>
    <pc:chgData name="Paul Frame" userId="ded3f5c5-00e7-408d-9358-fc292cfa5078" providerId="ADAL" clId="{886CC442-1B95-41B5-9F00-10370EC98DEF}"/>
    <pc:docChg chg="modSld">
      <pc:chgData name="Paul Frame" userId="ded3f5c5-00e7-408d-9358-fc292cfa5078" providerId="ADAL" clId="{886CC442-1B95-41B5-9F00-10370EC98DEF}" dt="2021-02-24T14:39:57.517" v="0" actId="1076"/>
      <pc:docMkLst>
        <pc:docMk/>
      </pc:docMkLst>
      <pc:sldChg chg="modSp mod">
        <pc:chgData name="Paul Frame" userId="ded3f5c5-00e7-408d-9358-fc292cfa5078" providerId="ADAL" clId="{886CC442-1B95-41B5-9F00-10370EC98DEF}" dt="2021-02-24T14:39:57.517" v="0" actId="1076"/>
        <pc:sldMkLst>
          <pc:docMk/>
          <pc:sldMk cId="3859024426" sldId="257"/>
        </pc:sldMkLst>
        <pc:spChg chg="mod">
          <ac:chgData name="Paul Frame" userId="ded3f5c5-00e7-408d-9358-fc292cfa5078" providerId="ADAL" clId="{886CC442-1B95-41B5-9F00-10370EC98DEF}" dt="2021-02-24T14:39:57.517" v="0" actId="1076"/>
          <ac:spMkLst>
            <pc:docMk/>
            <pc:sldMk cId="3859024426" sldId="257"/>
            <ac:spMk id="2" creationId="{00000000-0000-0000-0000-000000000000}"/>
          </ac:spMkLst>
        </pc:spChg>
      </pc:sldChg>
    </pc:docChg>
  </pc:docChgLst>
</pc:chgInfo>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6.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15.xlsx"/></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2020855704161816"/>
          <c:y val="4.6205371651757733E-2"/>
          <c:w val="0.64171639866906616"/>
          <c:h val="0.76176503277391294"/>
        </c:manualLayout>
      </c:layout>
      <c:lineChart>
        <c:grouping val="standard"/>
        <c:varyColors val="0"/>
        <c:ser>
          <c:idx val="10"/>
          <c:order val="0"/>
          <c:tx>
            <c:strRef>
              <c:f>Sheet1!$A$12</c:f>
              <c:strCache>
                <c:ptCount val="1"/>
                <c:pt idx="0">
                  <c:v>US (17.0%)</c:v>
                </c:pt>
              </c:strCache>
            </c:strRef>
          </c:tx>
          <c:spPr>
            <a:ln w="12700">
              <a:solidFill>
                <a:srgbClr val="4C515A">
                  <a:lumMod val="50000"/>
                </a:srgbClr>
              </a:solidFill>
            </a:ln>
          </c:spPr>
          <c:marker>
            <c:symbol val="square"/>
            <c:size val="5"/>
            <c:spPr>
              <a:solidFill>
                <a:srgbClr val="4C515A">
                  <a:lumMod val="50000"/>
                </a:srgbClr>
              </a:solidFill>
              <a:ln>
                <a:noFill/>
              </a:ln>
            </c:spPr>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Sheet1!$B$12:$AM$12</c:f>
              <c:numCache>
                <c:formatCode>#,##0.0_ ;\-#,##0.0\ </c:formatCode>
                <c:ptCount val="38"/>
                <c:pt idx="0">
                  <c:v>8.2409999999999997</c:v>
                </c:pt>
                <c:pt idx="1">
                  <c:v>8.5259999999999998</c:v>
                </c:pt>
                <c:pt idx="2">
                  <c:v>9.2119999999999997</c:v>
                </c:pt>
                <c:pt idx="3">
                  <c:v>9.3409999999999993</c:v>
                </c:pt>
                <c:pt idx="4">
                  <c:v>9.2910000000000004</c:v>
                </c:pt>
                <c:pt idx="5">
                  <c:v>9.5150000000000006</c:v>
                </c:pt>
                <c:pt idx="6">
                  <c:v>9.6890000000000001</c:v>
                </c:pt>
                <c:pt idx="7">
                  <c:v>9.9329999999999998</c:v>
                </c:pt>
                <c:pt idx="8">
                  <c:v>10.321999999999999</c:v>
                </c:pt>
                <c:pt idx="9">
                  <c:v>10.675000000000001</c:v>
                </c:pt>
                <c:pt idx="10">
                  <c:v>11.304</c:v>
                </c:pt>
                <c:pt idx="11">
                  <c:v>11.978999999999999</c:v>
                </c:pt>
                <c:pt idx="12">
                  <c:v>12.25</c:v>
                </c:pt>
                <c:pt idx="13">
                  <c:v>12.506</c:v>
                </c:pt>
                <c:pt idx="14">
                  <c:v>12.428000000000001</c:v>
                </c:pt>
                <c:pt idx="15">
                  <c:v>12.542</c:v>
                </c:pt>
                <c:pt idx="16">
                  <c:v>12.506</c:v>
                </c:pt>
                <c:pt idx="17">
                  <c:v>12.414</c:v>
                </c:pt>
                <c:pt idx="18">
                  <c:v>12.428000000000001</c:v>
                </c:pt>
                <c:pt idx="19">
                  <c:v>12.429</c:v>
                </c:pt>
                <c:pt idx="20">
                  <c:v>12.542</c:v>
                </c:pt>
                <c:pt idx="21">
                  <c:v>13.218999999999999</c:v>
                </c:pt>
                <c:pt idx="22">
                  <c:v>14.007</c:v>
                </c:pt>
                <c:pt idx="23">
                  <c:v>14.522</c:v>
                </c:pt>
                <c:pt idx="24">
                  <c:v>14.61</c:v>
                </c:pt>
                <c:pt idx="25">
                  <c:v>14.606</c:v>
                </c:pt>
                <c:pt idx="26">
                  <c:v>14.702</c:v>
                </c:pt>
                <c:pt idx="27">
                  <c:v>14.919</c:v>
                </c:pt>
                <c:pt idx="28">
                  <c:v>15.286</c:v>
                </c:pt>
                <c:pt idx="29">
                  <c:v>16.283999999999999</c:v>
                </c:pt>
                <c:pt idx="30">
                  <c:v>16.344999999999999</c:v>
                </c:pt>
                <c:pt idx="31">
                  <c:v>16.3</c:v>
                </c:pt>
                <c:pt idx="32">
                  <c:v>16.285</c:v>
                </c:pt>
                <c:pt idx="33">
                  <c:v>16.21</c:v>
                </c:pt>
                <c:pt idx="34">
                  <c:v>16.405999999999999</c:v>
                </c:pt>
                <c:pt idx="35">
                  <c:v>16.710999999999999</c:v>
                </c:pt>
                <c:pt idx="36">
                  <c:v>17.048999999999999</c:v>
                </c:pt>
                <c:pt idx="37">
                  <c:v>17.004000000000001</c:v>
                </c:pt>
              </c:numCache>
            </c:numRef>
          </c:val>
          <c:smooth val="0"/>
          <c:extLst>
            <c:ext xmlns:c16="http://schemas.microsoft.com/office/drawing/2014/chart" uri="{C3380CC4-5D6E-409C-BE32-E72D297353CC}">
              <c16:uniqueId val="{00000000-9FE6-4788-8B03-FB80B125EF9C}"/>
            </c:ext>
          </c:extLst>
        </c:ser>
        <c:ser>
          <c:idx val="8"/>
          <c:order val="1"/>
          <c:tx>
            <c:strRef>
              <c:f>Sheet1!$A$10</c:f>
              <c:strCache>
                <c:ptCount val="1"/>
                <c:pt idx="0">
                  <c:v>SWIZ (12.1%)</c:v>
                </c:pt>
              </c:strCache>
            </c:strRef>
          </c:tx>
          <c:spPr>
            <a:ln w="12700">
              <a:solidFill>
                <a:srgbClr val="044C7F"/>
              </a:solidFill>
            </a:ln>
          </c:spPr>
          <c:marker>
            <c:symbol val="square"/>
            <c:size val="5"/>
            <c:spPr>
              <a:solidFill>
                <a:srgbClr val="044C7F"/>
              </a:solidFill>
              <a:ln>
                <a:noFill/>
              </a:ln>
            </c:spPr>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Sheet1!$B$10:$AM$10</c:f>
              <c:numCache>
                <c:formatCode>#,##0.0_ ;\-#,##0.0\ </c:formatCode>
                <c:ptCount val="38"/>
                <c:pt idx="0">
                  <c:v>6.6310000000000002</c:v>
                </c:pt>
                <c:pt idx="1">
                  <c:v>6.6909999999999998</c:v>
                </c:pt>
                <c:pt idx="2">
                  <c:v>6.8280000000000003</c:v>
                </c:pt>
                <c:pt idx="3">
                  <c:v>7.1920000000000002</c:v>
                </c:pt>
                <c:pt idx="4">
                  <c:v>6.952</c:v>
                </c:pt>
                <c:pt idx="5">
                  <c:v>7.51</c:v>
                </c:pt>
                <c:pt idx="6">
                  <c:v>7.6760000000000002</c:v>
                </c:pt>
                <c:pt idx="7">
                  <c:v>7.859</c:v>
                </c:pt>
                <c:pt idx="8">
                  <c:v>7.9029999999999996</c:v>
                </c:pt>
                <c:pt idx="9">
                  <c:v>7.9089999999999998</c:v>
                </c:pt>
                <c:pt idx="10">
                  <c:v>7.8520000000000003</c:v>
                </c:pt>
                <c:pt idx="11">
                  <c:v>8.4789999999999992</c:v>
                </c:pt>
                <c:pt idx="12">
                  <c:v>8.8580000000000005</c:v>
                </c:pt>
                <c:pt idx="13">
                  <c:v>8.9619999999999997</c:v>
                </c:pt>
                <c:pt idx="14">
                  <c:v>9.09</c:v>
                </c:pt>
                <c:pt idx="15">
                  <c:v>8.9</c:v>
                </c:pt>
                <c:pt idx="16">
                  <c:v>9.2579999999999991</c:v>
                </c:pt>
                <c:pt idx="17">
                  <c:v>9.2690000000000001</c:v>
                </c:pt>
                <c:pt idx="18">
                  <c:v>9.3689999999999998</c:v>
                </c:pt>
                <c:pt idx="19">
                  <c:v>9.49</c:v>
                </c:pt>
                <c:pt idx="20">
                  <c:v>9.375</c:v>
                </c:pt>
                <c:pt idx="21">
                  <c:v>9.73</c:v>
                </c:pt>
                <c:pt idx="22">
                  <c:v>10.138</c:v>
                </c:pt>
                <c:pt idx="23">
                  <c:v>10.4</c:v>
                </c:pt>
                <c:pt idx="24">
                  <c:v>10.478999999999999</c:v>
                </c:pt>
                <c:pt idx="25">
                  <c:v>10.294</c:v>
                </c:pt>
                <c:pt idx="26">
                  <c:v>9.8179999999999996</c:v>
                </c:pt>
                <c:pt idx="27">
                  <c:v>9.6289999999999996</c:v>
                </c:pt>
                <c:pt idx="28">
                  <c:v>9.7539999999999996</c:v>
                </c:pt>
                <c:pt idx="29">
                  <c:v>10.379</c:v>
                </c:pt>
                <c:pt idx="30">
                  <c:v>10.276</c:v>
                </c:pt>
                <c:pt idx="31">
                  <c:v>10.340999999999999</c:v>
                </c:pt>
                <c:pt idx="32">
                  <c:v>10.618</c:v>
                </c:pt>
                <c:pt idx="33">
                  <c:v>10.831</c:v>
                </c:pt>
                <c:pt idx="34">
                  <c:v>10.994</c:v>
                </c:pt>
                <c:pt idx="35">
                  <c:v>11.369</c:v>
                </c:pt>
                <c:pt idx="36">
                  <c:v>11.709</c:v>
                </c:pt>
                <c:pt idx="37">
                  <c:v>11.895</c:v>
                </c:pt>
              </c:numCache>
            </c:numRef>
          </c:val>
          <c:smooth val="0"/>
          <c:extLst>
            <c:ext xmlns:c16="http://schemas.microsoft.com/office/drawing/2014/chart" uri="{C3380CC4-5D6E-409C-BE32-E72D297353CC}">
              <c16:uniqueId val="{00000001-9FE6-4788-8B03-FB80B125EF9C}"/>
            </c:ext>
          </c:extLst>
        </c:ser>
        <c:ser>
          <c:idx val="3"/>
          <c:order val="2"/>
          <c:tx>
            <c:strRef>
              <c:f>Sheet1!$A$5</c:f>
              <c:strCache>
                <c:ptCount val="1"/>
                <c:pt idx="0">
                  <c:v>GER (11.7%)</c:v>
                </c:pt>
              </c:strCache>
            </c:strRef>
          </c:tx>
          <c:spPr>
            <a:ln w="12700">
              <a:solidFill>
                <a:srgbClr val="00B0F0"/>
              </a:solidFill>
            </a:ln>
          </c:spPr>
          <c:marker>
            <c:symbol val="triangle"/>
            <c:size val="7"/>
            <c:spPr>
              <a:solidFill>
                <a:srgbClr val="00B0F0"/>
              </a:solidFill>
              <a:ln>
                <a:noFill/>
              </a:ln>
            </c:spPr>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Sheet1!$B$5:$AM$5</c:f>
              <c:numCache>
                <c:formatCode>#,##0.0_ ;\-#,##0.0\ </c:formatCode>
                <c:ptCount val="38"/>
                <c:pt idx="0">
                  <c:v>8.0980000000000008</c:v>
                </c:pt>
                <c:pt idx="1">
                  <c:v>8.3970000000000002</c:v>
                </c:pt>
                <c:pt idx="2">
                  <c:v>8.2279999999999998</c:v>
                </c:pt>
                <c:pt idx="3">
                  <c:v>8.2200000000000006</c:v>
                </c:pt>
                <c:pt idx="4">
                  <c:v>8.3360000000000003</c:v>
                </c:pt>
                <c:pt idx="5">
                  <c:v>8.4809999999999999</c:v>
                </c:pt>
                <c:pt idx="6">
                  <c:v>8.3759999999999994</c:v>
                </c:pt>
                <c:pt idx="7">
                  <c:v>8.48</c:v>
                </c:pt>
                <c:pt idx="8">
                  <c:v>8.66</c:v>
                </c:pt>
                <c:pt idx="9">
                  <c:v>8.0630000000000006</c:v>
                </c:pt>
                <c:pt idx="10">
                  <c:v>8.0310000000000006</c:v>
                </c:pt>
                <c:pt idx="12">
                  <c:v>8.9939999999999998</c:v>
                </c:pt>
                <c:pt idx="13">
                  <c:v>8.9870000000000001</c:v>
                </c:pt>
                <c:pt idx="14">
                  <c:v>9.2379999999999995</c:v>
                </c:pt>
                <c:pt idx="15">
                  <c:v>9.5310000000000006</c:v>
                </c:pt>
                <c:pt idx="16">
                  <c:v>9.8249999999999993</c:v>
                </c:pt>
                <c:pt idx="17">
                  <c:v>9.7170000000000005</c:v>
                </c:pt>
                <c:pt idx="18">
                  <c:v>9.7289999999999992</c:v>
                </c:pt>
                <c:pt idx="19">
                  <c:v>9.8070000000000004</c:v>
                </c:pt>
                <c:pt idx="20">
                  <c:v>9.8879999999999999</c:v>
                </c:pt>
                <c:pt idx="21">
                  <c:v>9.92</c:v>
                </c:pt>
                <c:pt idx="22">
                  <c:v>10.183999999999999</c:v>
                </c:pt>
                <c:pt idx="23">
                  <c:v>10.401999999999999</c:v>
                </c:pt>
                <c:pt idx="24">
                  <c:v>10.146000000000001</c:v>
                </c:pt>
                <c:pt idx="25">
                  <c:v>10.311</c:v>
                </c:pt>
                <c:pt idx="26">
                  <c:v>10.18</c:v>
                </c:pt>
                <c:pt idx="27">
                  <c:v>10.051</c:v>
                </c:pt>
                <c:pt idx="28">
                  <c:v>10.250999999999999</c:v>
                </c:pt>
                <c:pt idx="29">
                  <c:v>11.238</c:v>
                </c:pt>
                <c:pt idx="30">
                  <c:v>11.097</c:v>
                </c:pt>
                <c:pt idx="31">
                  <c:v>10.776</c:v>
                </c:pt>
                <c:pt idx="32">
                  <c:v>10.847</c:v>
                </c:pt>
                <c:pt idx="33">
                  <c:v>10.992000000000001</c:v>
                </c:pt>
                <c:pt idx="34">
                  <c:v>11.016</c:v>
                </c:pt>
                <c:pt idx="35">
                  <c:v>11.164</c:v>
                </c:pt>
                <c:pt idx="36">
                  <c:v>11.233000000000001</c:v>
                </c:pt>
                <c:pt idx="37">
                  <c:v>11.374000000000001</c:v>
                </c:pt>
              </c:numCache>
            </c:numRef>
          </c:val>
          <c:smooth val="0"/>
          <c:extLst>
            <c:ext xmlns:c16="http://schemas.microsoft.com/office/drawing/2014/chart" uri="{C3380CC4-5D6E-409C-BE32-E72D297353CC}">
              <c16:uniqueId val="{00000003-9FE6-4788-8B03-FB80B125EF9C}"/>
            </c:ext>
          </c:extLst>
        </c:ser>
        <c:ser>
          <c:idx val="2"/>
          <c:order val="3"/>
          <c:tx>
            <c:strRef>
              <c:f>Sheet1!$A$4</c:f>
              <c:strCache>
                <c:ptCount val="1"/>
                <c:pt idx="0">
                  <c:v>FRA (11.2%)</c:v>
                </c:pt>
              </c:strCache>
            </c:strRef>
          </c:tx>
          <c:spPr>
            <a:ln w="12700">
              <a:solidFill>
                <a:srgbClr val="4C515A">
                  <a:lumMod val="50000"/>
                </a:srgbClr>
              </a:solidFill>
            </a:ln>
          </c:spPr>
          <c:marker>
            <c:symbol val="circle"/>
            <c:size val="5"/>
            <c:spPr>
              <a:solidFill>
                <a:srgbClr val="4E341A"/>
              </a:solidFill>
              <a:ln>
                <a:noFill/>
              </a:ln>
            </c:spPr>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Sheet1!$B$4:$AM$4</c:f>
              <c:numCache>
                <c:formatCode>General</c:formatCode>
                <c:ptCount val="38"/>
                <c:pt idx="0" formatCode="#,##0.0_ ;\-#,##0.0\ ">
                  <c:v>6.7590000000000003</c:v>
                </c:pt>
                <c:pt idx="5" formatCode="#,##0.0_ ;\-#,##0.0\ ">
                  <c:v>7.6710000000000003</c:v>
                </c:pt>
                <c:pt idx="10" formatCode="#,##0.0_ ;\-#,##0.0\ ">
                  <c:v>7.9969999999999999</c:v>
                </c:pt>
                <c:pt idx="11" formatCode="#,##0.0_ ;\-#,##0.0\ ">
                  <c:v>8.2210000000000001</c:v>
                </c:pt>
                <c:pt idx="12" formatCode="#,##0.0_ ;\-#,##0.0\ ">
                  <c:v>8.4459999999999997</c:v>
                </c:pt>
                <c:pt idx="13" formatCode="#,##0.0_ ;\-#,##0.0\ ">
                  <c:v>8.8569999999999993</c:v>
                </c:pt>
                <c:pt idx="14" formatCode="#,##0.0_ ;\-#,##0.0\ ">
                  <c:v>8.8409999999999993</c:v>
                </c:pt>
                <c:pt idx="15" formatCode="#,##0.0_ ;\-#,##0.0\ ">
                  <c:v>9.8840000000000003</c:v>
                </c:pt>
                <c:pt idx="16" formatCode="#,##0.0_ ;\-#,##0.0\ ">
                  <c:v>9.8859999999999992</c:v>
                </c:pt>
                <c:pt idx="17" formatCode="#,##0.0_ ;\-#,##0.0\ ">
                  <c:v>9.7609999999999992</c:v>
                </c:pt>
                <c:pt idx="18" formatCode="#,##0.0_ ;\-#,##0.0\ ">
                  <c:v>9.6590000000000007</c:v>
                </c:pt>
                <c:pt idx="19" formatCode="#,##0.0_ ;\-#,##0.0\ ">
                  <c:v>9.66</c:v>
                </c:pt>
                <c:pt idx="20" formatCode="#,##0.0_ ;\-#,##0.0\ ">
                  <c:v>9.5839999999999996</c:v>
                </c:pt>
                <c:pt idx="21" formatCode="#,##0.0_ ;\-#,##0.0\ ">
                  <c:v>9.7059999999999995</c:v>
                </c:pt>
                <c:pt idx="22" formatCode="#,##0.0_ ;\-#,##0.0\ ">
                  <c:v>10.022</c:v>
                </c:pt>
                <c:pt idx="23" formatCode="#,##0.0_ ;\-#,##0.0\ ">
                  <c:v>10.083</c:v>
                </c:pt>
                <c:pt idx="24" formatCode="#,##0.0_ ;\-#,##0.0\ ">
                  <c:v>10.164</c:v>
                </c:pt>
                <c:pt idx="25" formatCode="#,##0.0_ ;\-#,##0.0\ ">
                  <c:v>10.215</c:v>
                </c:pt>
                <c:pt idx="26" formatCode="#,##0.0_ ;\-#,##0.0\ ">
                  <c:v>10.393000000000001</c:v>
                </c:pt>
                <c:pt idx="27" formatCode="#,##0.0_ ;\-#,##0.0\ ">
                  <c:v>10.331</c:v>
                </c:pt>
                <c:pt idx="28" formatCode="#,##0.0_ ;\-#,##0.0\ ">
                  <c:v>10.512</c:v>
                </c:pt>
                <c:pt idx="29" formatCode="#,##0.0_ ;\-#,##0.0\ ">
                  <c:v>11.297000000000001</c:v>
                </c:pt>
                <c:pt idx="30" formatCode="#,##0.0_ ;\-#,##0.0\ ">
                  <c:v>11.24</c:v>
                </c:pt>
                <c:pt idx="31" formatCode="#,##0.0_ ;\-#,##0.0\ ">
                  <c:v>11.202</c:v>
                </c:pt>
                <c:pt idx="32" formatCode="#,##0.0_ ;\-#,##0.0\ ">
                  <c:v>11.313000000000001</c:v>
                </c:pt>
                <c:pt idx="33" formatCode="#,##0.0_ ;\-#,##0.0\ ">
                  <c:v>11.436</c:v>
                </c:pt>
                <c:pt idx="34" formatCode="#,##0.0_ ;\-#,##0.0\ ">
                  <c:v>11.581</c:v>
                </c:pt>
                <c:pt idx="35" formatCode="#,##0.0_ ;\-#,##0.0\ ">
                  <c:v>11.465999999999999</c:v>
                </c:pt>
                <c:pt idx="36" formatCode="#,##0.0_ ;\-#,##0.0\ ">
                  <c:v>11.500999999999999</c:v>
                </c:pt>
                <c:pt idx="37" formatCode="#,##0.0_ ;\-#,##0.0\ ">
                  <c:v>11.401</c:v>
                </c:pt>
              </c:numCache>
            </c:numRef>
          </c:val>
          <c:smooth val="0"/>
          <c:extLst>
            <c:ext xmlns:c16="http://schemas.microsoft.com/office/drawing/2014/chart" uri="{C3380CC4-5D6E-409C-BE32-E72D297353CC}">
              <c16:uniqueId val="{00000002-9FE6-4788-8B03-FB80B125EF9C}"/>
            </c:ext>
          </c:extLst>
        </c:ser>
        <c:ser>
          <c:idx val="7"/>
          <c:order val="4"/>
          <c:tx>
            <c:strRef>
              <c:f>Sheet1!$A$9</c:f>
              <c:strCache>
                <c:ptCount val="1"/>
                <c:pt idx="0">
                  <c:v>SWE (10.9%)</c:v>
                </c:pt>
              </c:strCache>
            </c:strRef>
          </c:tx>
          <c:spPr>
            <a:ln w="12700">
              <a:solidFill>
                <a:srgbClr val="F47920"/>
              </a:solidFill>
            </a:ln>
          </c:spPr>
          <c:marker>
            <c:symbol val="circle"/>
            <c:size val="5"/>
            <c:spPr>
              <a:solidFill>
                <a:srgbClr val="F47920"/>
              </a:solidFill>
              <a:ln>
                <a:noFill/>
              </a:ln>
            </c:spPr>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Sheet1!$B$9:$AM$9</c:f>
              <c:numCache>
                <c:formatCode>#,##0.0_ ;\-#,##0.0\ </c:formatCode>
                <c:ptCount val="38"/>
                <c:pt idx="0">
                  <c:v>7.7889999999999997</c:v>
                </c:pt>
                <c:pt idx="1">
                  <c:v>7.8920000000000003</c:v>
                </c:pt>
                <c:pt idx="2">
                  <c:v>7.9779999999999998</c:v>
                </c:pt>
                <c:pt idx="3">
                  <c:v>7.89</c:v>
                </c:pt>
                <c:pt idx="4">
                  <c:v>7.6989999999999998</c:v>
                </c:pt>
                <c:pt idx="5">
                  <c:v>7.3079999999999998</c:v>
                </c:pt>
                <c:pt idx="6">
                  <c:v>7.0789999999999997</c:v>
                </c:pt>
                <c:pt idx="7">
                  <c:v>7.157</c:v>
                </c:pt>
                <c:pt idx="8">
                  <c:v>7.0739999999999998</c:v>
                </c:pt>
                <c:pt idx="9">
                  <c:v>7.133</c:v>
                </c:pt>
                <c:pt idx="10">
                  <c:v>7.2130000000000001</c:v>
                </c:pt>
                <c:pt idx="11">
                  <c:v>7.2</c:v>
                </c:pt>
                <c:pt idx="12">
                  <c:v>7.4829999999999997</c:v>
                </c:pt>
                <c:pt idx="13">
                  <c:v>7.7249999999999996</c:v>
                </c:pt>
                <c:pt idx="14">
                  <c:v>7.3380000000000001</c:v>
                </c:pt>
                <c:pt idx="15">
                  <c:v>7.2549999999999999</c:v>
                </c:pt>
                <c:pt idx="16">
                  <c:v>7.4530000000000003</c:v>
                </c:pt>
                <c:pt idx="17">
                  <c:v>7.2649999999999997</c:v>
                </c:pt>
                <c:pt idx="18">
                  <c:v>7.3440000000000003</c:v>
                </c:pt>
                <c:pt idx="19">
                  <c:v>7.375</c:v>
                </c:pt>
                <c:pt idx="20">
                  <c:v>7.3689999999999998</c:v>
                </c:pt>
                <c:pt idx="21">
                  <c:v>7.944</c:v>
                </c:pt>
                <c:pt idx="22">
                  <c:v>8.2539999999999996</c:v>
                </c:pt>
                <c:pt idx="23">
                  <c:v>8.3659999999999997</c:v>
                </c:pt>
                <c:pt idx="24">
                  <c:v>8.1790000000000003</c:v>
                </c:pt>
                <c:pt idx="25">
                  <c:v>8.1989999999999998</c:v>
                </c:pt>
                <c:pt idx="26">
                  <c:v>8.1020000000000003</c:v>
                </c:pt>
                <c:pt idx="27">
                  <c:v>8.0440000000000005</c:v>
                </c:pt>
                <c:pt idx="28">
                  <c:v>8.2430000000000003</c:v>
                </c:pt>
                <c:pt idx="29">
                  <c:v>8.8019999999999996</c:v>
                </c:pt>
                <c:pt idx="30">
                  <c:v>8.3360000000000003</c:v>
                </c:pt>
                <c:pt idx="31">
                  <c:v>10.446</c:v>
                </c:pt>
                <c:pt idx="32">
                  <c:v>10.766</c:v>
                </c:pt>
                <c:pt idx="33">
                  <c:v>10.945</c:v>
                </c:pt>
                <c:pt idx="34">
                  <c:v>10.98</c:v>
                </c:pt>
                <c:pt idx="35">
                  <c:v>10.827999999999999</c:v>
                </c:pt>
                <c:pt idx="36">
                  <c:v>10.839</c:v>
                </c:pt>
                <c:pt idx="37">
                  <c:v>10.795</c:v>
                </c:pt>
              </c:numCache>
            </c:numRef>
          </c:val>
          <c:smooth val="0"/>
          <c:extLst>
            <c:ext xmlns:c16="http://schemas.microsoft.com/office/drawing/2014/chart" uri="{C3380CC4-5D6E-409C-BE32-E72D297353CC}">
              <c16:uniqueId val="{00000004-9FE6-4788-8B03-FB80B125EF9C}"/>
            </c:ext>
          </c:extLst>
        </c:ser>
        <c:ser>
          <c:idx val="1"/>
          <c:order val="5"/>
          <c:tx>
            <c:strRef>
              <c:f>Sheet1!$A$3</c:f>
              <c:strCache>
                <c:ptCount val="1"/>
                <c:pt idx="0">
                  <c:v>CAN (10.8%)</c:v>
                </c:pt>
              </c:strCache>
            </c:strRef>
          </c:tx>
          <c:spPr>
            <a:ln w="12700">
              <a:solidFill>
                <a:srgbClr val="7030A0"/>
              </a:solidFill>
            </a:ln>
          </c:spPr>
          <c:marker>
            <c:symbol val="diamond"/>
            <c:size val="7"/>
            <c:spPr>
              <a:solidFill>
                <a:srgbClr val="7030A0"/>
              </a:solidFill>
              <a:ln>
                <a:noFill/>
              </a:ln>
            </c:spPr>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Sheet1!$B$3:$AM$3</c:f>
              <c:numCache>
                <c:formatCode>General</c:formatCode>
                <c:ptCount val="38"/>
                <c:pt idx="0">
                  <c:v>6.5359999999999996</c:v>
                </c:pt>
                <c:pt idx="1">
                  <c:v>6.766</c:v>
                </c:pt>
                <c:pt idx="2">
                  <c:v>7.4950000000000001</c:v>
                </c:pt>
                <c:pt idx="3">
                  <c:v>7.6639999999999997</c:v>
                </c:pt>
                <c:pt idx="4">
                  <c:v>7.5510000000000002</c:v>
                </c:pt>
                <c:pt idx="5">
                  <c:v>7.5579999999999998</c:v>
                </c:pt>
                <c:pt idx="6">
                  <c:v>7.798</c:v>
                </c:pt>
                <c:pt idx="7">
                  <c:v>7.7389999999999999</c:v>
                </c:pt>
                <c:pt idx="8">
                  <c:v>7.7380000000000004</c:v>
                </c:pt>
                <c:pt idx="9">
                  <c:v>7.9459999999999997</c:v>
                </c:pt>
                <c:pt idx="10">
                  <c:v>8.3640000000000008</c:v>
                </c:pt>
                <c:pt idx="11">
                  <c:v>9.048</c:v>
                </c:pt>
                <c:pt idx="12">
                  <c:v>9.3000000000000007</c:v>
                </c:pt>
                <c:pt idx="13">
                  <c:v>9.1859999999999999</c:v>
                </c:pt>
                <c:pt idx="14">
                  <c:v>8.8350000000000009</c:v>
                </c:pt>
                <c:pt idx="15">
                  <c:v>8.532</c:v>
                </c:pt>
                <c:pt idx="16">
                  <c:v>8.3350000000000009</c:v>
                </c:pt>
                <c:pt idx="17">
                  <c:v>8.3170000000000002</c:v>
                </c:pt>
                <c:pt idx="18">
                  <c:v>8.5470000000000006</c:v>
                </c:pt>
                <c:pt idx="19">
                  <c:v>8.3290000000000006</c:v>
                </c:pt>
                <c:pt idx="20">
                  <c:v>8.2479999999999993</c:v>
                </c:pt>
                <c:pt idx="21">
                  <c:v>8.625</c:v>
                </c:pt>
                <c:pt idx="22">
                  <c:v>8.8569999999999993</c:v>
                </c:pt>
                <c:pt idx="23">
                  <c:v>9.0109999999999992</c:v>
                </c:pt>
                <c:pt idx="24">
                  <c:v>9.0660000000000007</c:v>
                </c:pt>
                <c:pt idx="25">
                  <c:v>9.0350000000000001</c:v>
                </c:pt>
                <c:pt idx="26">
                  <c:v>9.3179999999999996</c:v>
                </c:pt>
                <c:pt idx="27">
                  <c:v>9.4139999999999997</c:v>
                </c:pt>
                <c:pt idx="28">
                  <c:v>9.5749999999999993</c:v>
                </c:pt>
                <c:pt idx="29">
                  <c:v>10.682</c:v>
                </c:pt>
                <c:pt idx="30">
                  <c:v>10.659000000000001</c:v>
                </c:pt>
                <c:pt idx="31">
                  <c:v>10.315</c:v>
                </c:pt>
                <c:pt idx="32">
                  <c:v>10.429</c:v>
                </c:pt>
                <c:pt idx="33">
                  <c:v>10.34</c:v>
                </c:pt>
                <c:pt idx="34">
                  <c:v>10.25</c:v>
                </c:pt>
                <c:pt idx="35">
                  <c:v>10.683</c:v>
                </c:pt>
                <c:pt idx="36">
                  <c:v>10.978999999999999</c:v>
                </c:pt>
                <c:pt idx="37" formatCode="0.0">
                  <c:v>10.79</c:v>
                </c:pt>
              </c:numCache>
            </c:numRef>
          </c:val>
          <c:smooth val="0"/>
          <c:extLst>
            <c:ext xmlns:c16="http://schemas.microsoft.com/office/drawing/2014/chart" uri="{C3380CC4-5D6E-409C-BE32-E72D297353CC}">
              <c16:uniqueId val="{00000005-9FE6-4788-8B03-FB80B125EF9C}"/>
            </c:ext>
          </c:extLst>
        </c:ser>
        <c:ser>
          <c:idx val="6"/>
          <c:order val="6"/>
          <c:tx>
            <c:strRef>
              <c:f>Sheet1!$A$8</c:f>
              <c:strCache>
                <c:ptCount val="1"/>
                <c:pt idx="0">
                  <c:v>NOR (10.5%)</c:v>
                </c:pt>
              </c:strCache>
            </c:strRef>
          </c:tx>
          <c:spPr>
            <a:ln w="12700">
              <a:solidFill>
                <a:srgbClr val="FFC000"/>
              </a:solidFill>
            </a:ln>
          </c:spPr>
          <c:marker>
            <c:symbol val="square"/>
            <c:size val="5"/>
            <c:spPr>
              <a:solidFill>
                <a:srgbClr val="FFC000"/>
              </a:solidFill>
              <a:ln>
                <a:noFill/>
              </a:ln>
            </c:spPr>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Sheet1!$B$8:$AM$8</c:f>
              <c:numCache>
                <c:formatCode>#,##0.0_ ;\-#,##0.0\ </c:formatCode>
                <c:ptCount val="38"/>
                <c:pt idx="0">
                  <c:v>5.41</c:v>
                </c:pt>
                <c:pt idx="1">
                  <c:v>5.44</c:v>
                </c:pt>
                <c:pt idx="2">
                  <c:v>5.64</c:v>
                </c:pt>
                <c:pt idx="3">
                  <c:v>5.8220000000000001</c:v>
                </c:pt>
                <c:pt idx="4">
                  <c:v>5.4790000000000001</c:v>
                </c:pt>
                <c:pt idx="5">
                  <c:v>5.4770000000000003</c:v>
                </c:pt>
                <c:pt idx="6">
                  <c:v>5.9180000000000001</c:v>
                </c:pt>
                <c:pt idx="7">
                  <c:v>6.1539999999999999</c:v>
                </c:pt>
                <c:pt idx="8">
                  <c:v>6.2910000000000004</c:v>
                </c:pt>
                <c:pt idx="9">
                  <c:v>6.1180000000000003</c:v>
                </c:pt>
                <c:pt idx="10">
                  <c:v>7.0750000000000002</c:v>
                </c:pt>
                <c:pt idx="11">
                  <c:v>7.35</c:v>
                </c:pt>
                <c:pt idx="12">
                  <c:v>7.5010000000000003</c:v>
                </c:pt>
                <c:pt idx="13">
                  <c:v>7.38</c:v>
                </c:pt>
                <c:pt idx="14">
                  <c:v>7.2930000000000001</c:v>
                </c:pt>
                <c:pt idx="15">
                  <c:v>7.2729999999999997</c:v>
                </c:pt>
                <c:pt idx="16">
                  <c:v>7.1890000000000001</c:v>
                </c:pt>
                <c:pt idx="17">
                  <c:v>7.7430000000000003</c:v>
                </c:pt>
                <c:pt idx="18">
                  <c:v>8.4269999999999996</c:v>
                </c:pt>
                <c:pt idx="19">
                  <c:v>8.4359999999999999</c:v>
                </c:pt>
                <c:pt idx="20">
                  <c:v>7.7119999999999997</c:v>
                </c:pt>
                <c:pt idx="21">
                  <c:v>8.0220000000000002</c:v>
                </c:pt>
                <c:pt idx="22">
                  <c:v>9.0009999999999994</c:v>
                </c:pt>
                <c:pt idx="23">
                  <c:v>9.2149999999999999</c:v>
                </c:pt>
                <c:pt idx="24">
                  <c:v>8.8209999999999997</c:v>
                </c:pt>
                <c:pt idx="25">
                  <c:v>8.3279999999999994</c:v>
                </c:pt>
                <c:pt idx="26">
                  <c:v>7.9130000000000003</c:v>
                </c:pt>
                <c:pt idx="27">
                  <c:v>8.0510000000000002</c:v>
                </c:pt>
                <c:pt idx="28">
                  <c:v>7.9610000000000003</c:v>
                </c:pt>
                <c:pt idx="29">
                  <c:v>9.0739999999999998</c:v>
                </c:pt>
                <c:pt idx="30">
                  <c:v>8.9060000000000006</c:v>
                </c:pt>
                <c:pt idx="31">
                  <c:v>8.7889999999999997</c:v>
                </c:pt>
                <c:pt idx="32">
                  <c:v>8.7780000000000005</c:v>
                </c:pt>
                <c:pt idx="33">
                  <c:v>8.93</c:v>
                </c:pt>
                <c:pt idx="34">
                  <c:v>9.3450000000000006</c:v>
                </c:pt>
                <c:pt idx="35">
                  <c:v>10.131</c:v>
                </c:pt>
                <c:pt idx="36">
                  <c:v>10.590999999999999</c:v>
                </c:pt>
                <c:pt idx="37">
                  <c:v>10.316000000000001</c:v>
                </c:pt>
              </c:numCache>
            </c:numRef>
          </c:val>
          <c:smooth val="0"/>
          <c:extLst>
            <c:ext xmlns:c16="http://schemas.microsoft.com/office/drawing/2014/chart" uri="{C3380CC4-5D6E-409C-BE32-E72D297353CC}">
              <c16:uniqueId val="{00000006-9FE6-4788-8B03-FB80B125EF9C}"/>
            </c:ext>
          </c:extLst>
        </c:ser>
        <c:ser>
          <c:idx val="9"/>
          <c:order val="7"/>
          <c:tx>
            <c:strRef>
              <c:f>Sheet1!$A$11</c:f>
              <c:strCache>
                <c:ptCount val="1"/>
                <c:pt idx="0">
                  <c:v>UK (10.3%)</c:v>
                </c:pt>
              </c:strCache>
            </c:strRef>
          </c:tx>
          <c:spPr>
            <a:ln w="12700">
              <a:solidFill>
                <a:srgbClr val="C00000"/>
              </a:solidFill>
            </a:ln>
          </c:spPr>
          <c:marker>
            <c:symbol val="triangle"/>
            <c:size val="7"/>
            <c:spPr>
              <a:solidFill>
                <a:srgbClr val="C00000"/>
              </a:solidFill>
              <a:ln>
                <a:noFill/>
              </a:ln>
            </c:spPr>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Sheet1!$B$11:$AM$11</c:f>
              <c:numCache>
                <c:formatCode>#,##0.0_ ;\-#,##0.0\ </c:formatCode>
                <c:ptCount val="38"/>
                <c:pt idx="0">
                  <c:v>5.0629999999999997</c:v>
                </c:pt>
                <c:pt idx="1">
                  <c:v>5.2850000000000001</c:v>
                </c:pt>
                <c:pt idx="2">
                  <c:v>5.1230000000000002</c:v>
                </c:pt>
                <c:pt idx="3">
                  <c:v>5.3209999999999997</c:v>
                </c:pt>
                <c:pt idx="4">
                  <c:v>5.2370000000000001</c:v>
                </c:pt>
                <c:pt idx="5">
                  <c:v>5.14</c:v>
                </c:pt>
                <c:pt idx="6">
                  <c:v>5.125</c:v>
                </c:pt>
                <c:pt idx="7">
                  <c:v>5.1779999999999999</c:v>
                </c:pt>
                <c:pt idx="8">
                  <c:v>5.0890000000000004</c:v>
                </c:pt>
                <c:pt idx="9">
                  <c:v>5.0369999999999999</c:v>
                </c:pt>
                <c:pt idx="10">
                  <c:v>5.09</c:v>
                </c:pt>
                <c:pt idx="11">
                  <c:v>5.4859999999999998</c:v>
                </c:pt>
                <c:pt idx="12">
                  <c:v>5.9349999999999996</c:v>
                </c:pt>
                <c:pt idx="13">
                  <c:v>6.0030000000000001</c:v>
                </c:pt>
                <c:pt idx="14">
                  <c:v>6.0780000000000003</c:v>
                </c:pt>
                <c:pt idx="15">
                  <c:v>5.5730000000000004</c:v>
                </c:pt>
                <c:pt idx="16">
                  <c:v>5.5629999999999997</c:v>
                </c:pt>
                <c:pt idx="17">
                  <c:v>6.9059999999999997</c:v>
                </c:pt>
                <c:pt idx="18">
                  <c:v>7.0570000000000004</c:v>
                </c:pt>
                <c:pt idx="19">
                  <c:v>7.234</c:v>
                </c:pt>
                <c:pt idx="20">
                  <c:v>7.2839999999999998</c:v>
                </c:pt>
                <c:pt idx="21">
                  <c:v>7.6550000000000002</c:v>
                </c:pt>
                <c:pt idx="22">
                  <c:v>8.0239999999999991</c:v>
                </c:pt>
                <c:pt idx="23">
                  <c:v>8.2119999999999997</c:v>
                </c:pt>
                <c:pt idx="24">
                  <c:v>8.484</c:v>
                </c:pt>
                <c:pt idx="25">
                  <c:v>8.5340000000000007</c:v>
                </c:pt>
                <c:pt idx="26">
                  <c:v>8.6969999999999992</c:v>
                </c:pt>
                <c:pt idx="27">
                  <c:v>8.8729999999999993</c:v>
                </c:pt>
                <c:pt idx="28">
                  <c:v>9.1660000000000004</c:v>
                </c:pt>
                <c:pt idx="29">
                  <c:v>10.016</c:v>
                </c:pt>
                <c:pt idx="30">
                  <c:v>9.9890000000000008</c:v>
                </c:pt>
                <c:pt idx="31">
                  <c:v>9.9730000000000008</c:v>
                </c:pt>
                <c:pt idx="32">
                  <c:v>10.052</c:v>
                </c:pt>
                <c:pt idx="33">
                  <c:v>9.9789999999999992</c:v>
                </c:pt>
                <c:pt idx="34">
                  <c:v>9.9580000000000002</c:v>
                </c:pt>
                <c:pt idx="35">
                  <c:v>9.9039999999999999</c:v>
                </c:pt>
                <c:pt idx="36">
                  <c:v>9.8670000000000009</c:v>
                </c:pt>
                <c:pt idx="37">
                  <c:v>9.8249999999999993</c:v>
                </c:pt>
              </c:numCache>
            </c:numRef>
          </c:val>
          <c:smooth val="0"/>
          <c:extLst>
            <c:ext xmlns:c16="http://schemas.microsoft.com/office/drawing/2014/chart" uri="{C3380CC4-5D6E-409C-BE32-E72D297353CC}">
              <c16:uniqueId val="{00000008-9FE6-4788-8B03-FB80B125EF9C}"/>
            </c:ext>
          </c:extLst>
        </c:ser>
        <c:ser>
          <c:idx val="4"/>
          <c:order val="8"/>
          <c:tx>
            <c:strRef>
              <c:f>Sheet1!$A$6</c:f>
              <c:strCache>
                <c:ptCount val="1"/>
                <c:pt idx="0">
                  <c:v>NETH (10.0%)</c:v>
                </c:pt>
              </c:strCache>
            </c:strRef>
          </c:tx>
          <c:spPr>
            <a:ln w="12700">
              <a:solidFill>
                <a:srgbClr val="00B050"/>
              </a:solidFill>
            </a:ln>
          </c:spPr>
          <c:marker>
            <c:symbol val="circle"/>
            <c:size val="5"/>
            <c:spPr>
              <a:solidFill>
                <a:srgbClr val="00B050"/>
              </a:solidFill>
              <a:ln>
                <a:noFill/>
              </a:ln>
            </c:spPr>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Sheet1!$B$6:$AM$6</c:f>
              <c:numCache>
                <c:formatCode>#,##0.0_ ;\-#,##0.0\ </c:formatCode>
                <c:ptCount val="38"/>
                <c:pt idx="0">
                  <c:v>6.5140000000000002</c:v>
                </c:pt>
                <c:pt idx="1">
                  <c:v>6.6040000000000001</c:v>
                </c:pt>
                <c:pt idx="2">
                  <c:v>6.8289999999999997</c:v>
                </c:pt>
                <c:pt idx="3">
                  <c:v>6.8289999999999997</c:v>
                </c:pt>
                <c:pt idx="4">
                  <c:v>6.5549999999999997</c:v>
                </c:pt>
                <c:pt idx="5">
                  <c:v>6.5439999999999996</c:v>
                </c:pt>
                <c:pt idx="6">
                  <c:v>6.63</c:v>
                </c:pt>
                <c:pt idx="7">
                  <c:v>6.7380000000000004</c:v>
                </c:pt>
                <c:pt idx="8">
                  <c:v>6.6669999999999998</c:v>
                </c:pt>
                <c:pt idx="9">
                  <c:v>6.8339999999999996</c:v>
                </c:pt>
                <c:pt idx="10">
                  <c:v>6.992</c:v>
                </c:pt>
                <c:pt idx="11">
                  <c:v>7.1689999999999996</c:v>
                </c:pt>
                <c:pt idx="12">
                  <c:v>7.3760000000000003</c:v>
                </c:pt>
                <c:pt idx="13">
                  <c:v>7.476</c:v>
                </c:pt>
                <c:pt idx="14">
                  <c:v>7.359</c:v>
                </c:pt>
                <c:pt idx="15">
                  <c:v>7.27</c:v>
                </c:pt>
                <c:pt idx="16">
                  <c:v>7.2130000000000001</c:v>
                </c:pt>
                <c:pt idx="17">
                  <c:v>7.0259999999999998</c:v>
                </c:pt>
                <c:pt idx="18">
                  <c:v>7.7960000000000003</c:v>
                </c:pt>
                <c:pt idx="19">
                  <c:v>7.8250000000000002</c:v>
                </c:pt>
                <c:pt idx="20">
                  <c:v>7.7069999999999999</c:v>
                </c:pt>
                <c:pt idx="21">
                  <c:v>8.0589999999999993</c:v>
                </c:pt>
                <c:pt idx="22">
                  <c:v>8.6489999999999991</c:v>
                </c:pt>
                <c:pt idx="23">
                  <c:v>9.0570000000000004</c:v>
                </c:pt>
                <c:pt idx="24">
                  <c:v>9.1110000000000007</c:v>
                </c:pt>
                <c:pt idx="25">
                  <c:v>9.0969999999999995</c:v>
                </c:pt>
                <c:pt idx="26">
                  <c:v>9.0809999999999995</c:v>
                </c:pt>
                <c:pt idx="27">
                  <c:v>9.0530000000000008</c:v>
                </c:pt>
                <c:pt idx="28">
                  <c:v>9.2769999999999992</c:v>
                </c:pt>
                <c:pt idx="29">
                  <c:v>9.9930000000000003</c:v>
                </c:pt>
                <c:pt idx="30">
                  <c:v>10.154999999999999</c:v>
                </c:pt>
                <c:pt idx="31">
                  <c:v>10.234</c:v>
                </c:pt>
                <c:pt idx="32">
                  <c:v>10.539</c:v>
                </c:pt>
                <c:pt idx="33">
                  <c:v>10.584</c:v>
                </c:pt>
                <c:pt idx="34">
                  <c:v>10.567</c:v>
                </c:pt>
                <c:pt idx="35">
                  <c:v>10.324</c:v>
                </c:pt>
                <c:pt idx="36">
                  <c:v>10.253</c:v>
                </c:pt>
                <c:pt idx="37">
                  <c:v>10.06</c:v>
                </c:pt>
              </c:numCache>
            </c:numRef>
          </c:val>
          <c:smooth val="0"/>
          <c:extLst>
            <c:ext xmlns:c16="http://schemas.microsoft.com/office/drawing/2014/chart" uri="{C3380CC4-5D6E-409C-BE32-E72D297353CC}">
              <c16:uniqueId val="{00000007-9FE6-4788-8B03-FB80B125EF9C}"/>
            </c:ext>
          </c:extLst>
        </c:ser>
        <c:ser>
          <c:idx val="0"/>
          <c:order val="9"/>
          <c:tx>
            <c:strRef>
              <c:f>Sheet1!$A$2</c:f>
              <c:strCache>
                <c:ptCount val="1"/>
                <c:pt idx="0">
                  <c:v>AUS (9.3%)</c:v>
                </c:pt>
              </c:strCache>
            </c:strRef>
          </c:tx>
          <c:spPr>
            <a:ln w="12700">
              <a:solidFill>
                <a:sysClr val="window" lastClr="FFFFFF">
                  <a:lumMod val="50000"/>
                </a:sysClr>
              </a:solidFill>
            </a:ln>
          </c:spPr>
          <c:marker>
            <c:symbol val="diamond"/>
            <c:size val="7"/>
            <c:spPr>
              <a:solidFill>
                <a:sysClr val="window" lastClr="FFFFFF">
                  <a:lumMod val="50000"/>
                </a:sysClr>
              </a:solidFill>
              <a:ln>
                <a:noFill/>
              </a:ln>
            </c:spPr>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Sheet1!$B$2:$AM$2</c:f>
              <c:numCache>
                <c:formatCode>General</c:formatCode>
                <c:ptCount val="38"/>
                <c:pt idx="0">
                  <c:v>5.83</c:v>
                </c:pt>
                <c:pt idx="1">
                  <c:v>5.8390000000000004</c:v>
                </c:pt>
                <c:pt idx="2">
                  <c:v>6.1059999999999999</c:v>
                </c:pt>
                <c:pt idx="3">
                  <c:v>6.0519999999999996</c:v>
                </c:pt>
                <c:pt idx="4">
                  <c:v>6.024</c:v>
                </c:pt>
                <c:pt idx="5">
                  <c:v>6.0750000000000002</c:v>
                </c:pt>
                <c:pt idx="6">
                  <c:v>6.274</c:v>
                </c:pt>
                <c:pt idx="7">
                  <c:v>6.1120000000000001</c:v>
                </c:pt>
                <c:pt idx="8">
                  <c:v>6.0670000000000002</c:v>
                </c:pt>
                <c:pt idx="9">
                  <c:v>6.12</c:v>
                </c:pt>
                <c:pt idx="10">
                  <c:v>6.48</c:v>
                </c:pt>
                <c:pt idx="11">
                  <c:v>6.7759999999999998</c:v>
                </c:pt>
                <c:pt idx="12">
                  <c:v>6.8410000000000002</c:v>
                </c:pt>
                <c:pt idx="13">
                  <c:v>6.8570000000000002</c:v>
                </c:pt>
                <c:pt idx="14">
                  <c:v>6.8890000000000002</c:v>
                </c:pt>
                <c:pt idx="15">
                  <c:v>6.9349999999999996</c:v>
                </c:pt>
                <c:pt idx="16">
                  <c:v>7.0739999999999998</c:v>
                </c:pt>
                <c:pt idx="17">
                  <c:v>7.0880000000000001</c:v>
                </c:pt>
                <c:pt idx="18">
                  <c:v>7.2439999999999998</c:v>
                </c:pt>
                <c:pt idx="19">
                  <c:v>7.3310000000000004</c:v>
                </c:pt>
                <c:pt idx="20">
                  <c:v>7.6139999999999999</c:v>
                </c:pt>
                <c:pt idx="21">
                  <c:v>7.6959999999999997</c:v>
                </c:pt>
                <c:pt idx="22">
                  <c:v>7.8929999999999998</c:v>
                </c:pt>
                <c:pt idx="23">
                  <c:v>7.9039999999999999</c:v>
                </c:pt>
                <c:pt idx="24">
                  <c:v>8.109</c:v>
                </c:pt>
                <c:pt idx="25">
                  <c:v>7.99</c:v>
                </c:pt>
                <c:pt idx="26">
                  <c:v>7.9889999999999999</c:v>
                </c:pt>
                <c:pt idx="27">
                  <c:v>8.0679999999999996</c:v>
                </c:pt>
                <c:pt idx="28">
                  <c:v>8.2560000000000002</c:v>
                </c:pt>
                <c:pt idx="29">
                  <c:v>8.5630000000000006</c:v>
                </c:pt>
                <c:pt idx="30">
                  <c:v>8.4309999999999992</c:v>
                </c:pt>
                <c:pt idx="31">
                  <c:v>8.5419999999999998</c:v>
                </c:pt>
                <c:pt idx="32">
                  <c:v>8.6760000000000002</c:v>
                </c:pt>
                <c:pt idx="33">
                  <c:v>8.7609999999999992</c:v>
                </c:pt>
                <c:pt idx="34">
                  <c:v>9.0359999999999996</c:v>
                </c:pt>
                <c:pt idx="35">
                  <c:v>9.3230000000000004</c:v>
                </c:pt>
                <c:pt idx="36">
                  <c:v>9.2010000000000005</c:v>
                </c:pt>
                <c:pt idx="37" formatCode="0.0">
                  <c:v>9.2050000000000001</c:v>
                </c:pt>
              </c:numCache>
            </c:numRef>
          </c:val>
          <c:smooth val="0"/>
          <c:extLst>
            <c:ext xmlns:c16="http://schemas.microsoft.com/office/drawing/2014/chart" uri="{C3380CC4-5D6E-409C-BE32-E72D297353CC}">
              <c16:uniqueId val="{00000009-9FE6-4788-8B03-FB80B125EF9C}"/>
            </c:ext>
          </c:extLst>
        </c:ser>
        <c:ser>
          <c:idx val="5"/>
          <c:order val="10"/>
          <c:tx>
            <c:strRef>
              <c:f>Sheet1!$A$7</c:f>
              <c:strCache>
                <c:ptCount val="1"/>
                <c:pt idx="0">
                  <c:v>NZ (9.3%)</c:v>
                </c:pt>
              </c:strCache>
            </c:strRef>
          </c:tx>
          <c:spPr>
            <a:ln w="12700">
              <a:solidFill>
                <a:srgbClr val="D30799"/>
              </a:solidFill>
            </a:ln>
          </c:spPr>
          <c:marker>
            <c:symbol val="triangle"/>
            <c:size val="7"/>
            <c:spPr>
              <a:solidFill>
                <a:srgbClr val="D30799"/>
              </a:solidFill>
              <a:ln>
                <a:noFill/>
              </a:ln>
            </c:spPr>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Sheet1!$B$7:$AM$7</c:f>
              <c:numCache>
                <c:formatCode>#,##0.0_ ;\-#,##0.0\ </c:formatCode>
                <c:ptCount val="38"/>
                <c:pt idx="0">
                  <c:v>5.7619999999999996</c:v>
                </c:pt>
                <c:pt idx="1">
                  <c:v>5.7190000000000003</c:v>
                </c:pt>
                <c:pt idx="2">
                  <c:v>5.7590000000000003</c:v>
                </c:pt>
                <c:pt idx="3">
                  <c:v>5.61</c:v>
                </c:pt>
                <c:pt idx="4">
                  <c:v>5.3120000000000003</c:v>
                </c:pt>
                <c:pt idx="5">
                  <c:v>4.883</c:v>
                </c:pt>
                <c:pt idx="6">
                  <c:v>5.0369999999999999</c:v>
                </c:pt>
                <c:pt idx="7">
                  <c:v>5.5750000000000002</c:v>
                </c:pt>
                <c:pt idx="8">
                  <c:v>6.0869999999999997</c:v>
                </c:pt>
                <c:pt idx="9">
                  <c:v>6.24</c:v>
                </c:pt>
                <c:pt idx="10">
                  <c:v>6.6639999999999997</c:v>
                </c:pt>
                <c:pt idx="11">
                  <c:v>7.0990000000000002</c:v>
                </c:pt>
                <c:pt idx="12">
                  <c:v>7.23</c:v>
                </c:pt>
                <c:pt idx="13">
                  <c:v>6.9349999999999996</c:v>
                </c:pt>
                <c:pt idx="14">
                  <c:v>6.9539999999999997</c:v>
                </c:pt>
                <c:pt idx="15">
                  <c:v>6.9480000000000004</c:v>
                </c:pt>
                <c:pt idx="16">
                  <c:v>6.891</c:v>
                </c:pt>
                <c:pt idx="17">
                  <c:v>7.0979999999999999</c:v>
                </c:pt>
                <c:pt idx="18">
                  <c:v>7.5129999999999999</c:v>
                </c:pt>
                <c:pt idx="19">
                  <c:v>7.3970000000000002</c:v>
                </c:pt>
                <c:pt idx="20">
                  <c:v>7.47</c:v>
                </c:pt>
                <c:pt idx="21">
                  <c:v>7.5789999999999997</c:v>
                </c:pt>
                <c:pt idx="22">
                  <c:v>7.9</c:v>
                </c:pt>
                <c:pt idx="23">
                  <c:v>7.7220000000000004</c:v>
                </c:pt>
                <c:pt idx="24">
                  <c:v>7.9009999999999998</c:v>
                </c:pt>
                <c:pt idx="25">
                  <c:v>8.2729999999999997</c:v>
                </c:pt>
                <c:pt idx="26">
                  <c:v>8.6329999999999991</c:v>
                </c:pt>
                <c:pt idx="27">
                  <c:v>8.3209999999999997</c:v>
                </c:pt>
                <c:pt idx="28">
                  <c:v>9.1129999999999995</c:v>
                </c:pt>
                <c:pt idx="29">
                  <c:v>9.6219999999999999</c:v>
                </c:pt>
                <c:pt idx="30">
                  <c:v>9.5860000000000003</c:v>
                </c:pt>
                <c:pt idx="31">
                  <c:v>9.5079999999999991</c:v>
                </c:pt>
                <c:pt idx="32">
                  <c:v>9.6489999999999991</c:v>
                </c:pt>
                <c:pt idx="33">
                  <c:v>9.3629999999999995</c:v>
                </c:pt>
                <c:pt idx="34">
                  <c:v>9.42</c:v>
                </c:pt>
                <c:pt idx="35">
                  <c:v>9.3149999999999995</c:v>
                </c:pt>
                <c:pt idx="36">
                  <c:v>9.2739999999999991</c:v>
                </c:pt>
                <c:pt idx="37">
                  <c:v>9.02</c:v>
                </c:pt>
              </c:numCache>
            </c:numRef>
          </c:val>
          <c:smooth val="0"/>
          <c:extLst>
            <c:ext xmlns:c16="http://schemas.microsoft.com/office/drawing/2014/chart" uri="{C3380CC4-5D6E-409C-BE32-E72D297353CC}">
              <c16:uniqueId val="{0000000A-9FE6-4788-8B03-FB80B125EF9C}"/>
            </c:ext>
          </c:extLst>
        </c:ser>
        <c:dLbls>
          <c:showLegendKey val="0"/>
          <c:showVal val="0"/>
          <c:showCatName val="0"/>
          <c:showSerName val="0"/>
          <c:showPercent val="0"/>
          <c:showBubbleSize val="0"/>
        </c:dLbls>
        <c:marker val="1"/>
        <c:smooth val="0"/>
        <c:axId val="636214856"/>
        <c:axId val="636216424"/>
      </c:lineChart>
      <c:catAx>
        <c:axId val="636214856"/>
        <c:scaling>
          <c:orientation val="minMax"/>
        </c:scaling>
        <c:delete val="0"/>
        <c:axPos val="b"/>
        <c:numFmt formatCode="0" sourceLinked="0"/>
        <c:majorTickMark val="out"/>
        <c:minorTickMark val="none"/>
        <c:tickLblPos val="nextTo"/>
        <c:spPr>
          <a:ln w="6350">
            <a:solidFill>
              <a:srgbClr val="4C515A"/>
            </a:solidFill>
            <a:prstDash val="solid"/>
          </a:ln>
        </c:spPr>
        <c:txPr>
          <a:bodyPr rot="0" vert="horz"/>
          <a:lstStyle/>
          <a:p>
            <a:pPr>
              <a:defRPr sz="1200">
                <a:solidFill>
                  <a:srgbClr val="4C515A"/>
                </a:solidFill>
              </a:defRPr>
            </a:pPr>
            <a:endParaRPr lang="en-US"/>
          </a:p>
        </c:txPr>
        <c:crossAx val="636216424"/>
        <c:crosses val="autoZero"/>
        <c:auto val="1"/>
        <c:lblAlgn val="ctr"/>
        <c:lblOffset val="100"/>
        <c:tickLblSkip val="5"/>
        <c:tickMarkSkip val="5"/>
        <c:noMultiLvlLbl val="0"/>
      </c:catAx>
      <c:valAx>
        <c:axId val="636216424"/>
        <c:scaling>
          <c:orientation val="minMax"/>
        </c:scaling>
        <c:delete val="0"/>
        <c:axPos val="l"/>
        <c:numFmt formatCode="#,##0" sourceLinked="0"/>
        <c:majorTickMark val="out"/>
        <c:minorTickMark val="none"/>
        <c:tickLblPos val="nextTo"/>
        <c:spPr>
          <a:ln w="6350">
            <a:solidFill>
              <a:srgbClr val="4C515A"/>
            </a:solidFill>
            <a:prstDash val="solid"/>
          </a:ln>
        </c:spPr>
        <c:txPr>
          <a:bodyPr rot="0" vert="horz"/>
          <a:lstStyle/>
          <a:p>
            <a:pPr>
              <a:defRPr sz="1400">
                <a:solidFill>
                  <a:srgbClr val="4C515A"/>
                </a:solidFill>
              </a:defRPr>
            </a:pPr>
            <a:endParaRPr lang="en-US"/>
          </a:p>
        </c:txPr>
        <c:crossAx val="636214856"/>
        <c:crosses val="autoZero"/>
        <c:crossBetween val="between"/>
      </c:valAx>
      <c:spPr>
        <a:noFill/>
        <a:ln w="21304">
          <a:noFill/>
        </a:ln>
      </c:spPr>
    </c:plotArea>
    <c:legend>
      <c:legendPos val="r"/>
      <c:layout>
        <c:manualLayout>
          <c:xMode val="edge"/>
          <c:yMode val="edge"/>
          <c:x val="0.78212217503767933"/>
          <c:y val="0"/>
          <c:w val="0.21006979479612031"/>
          <c:h val="0.85228730877378367"/>
        </c:manualLayout>
      </c:layout>
      <c:overlay val="0"/>
      <c:spPr>
        <a:noFill/>
        <a:ln w="21304">
          <a:noFill/>
        </a:ln>
      </c:spPr>
      <c:txPr>
        <a:bodyPr/>
        <a:lstStyle/>
        <a:p>
          <a:pPr>
            <a:defRPr sz="1200"/>
          </a:pPr>
          <a:endParaRPr lang="en-US"/>
        </a:p>
      </c:txPr>
    </c:legend>
    <c:plotVisOnly val="1"/>
    <c:dispBlanksAs val="gap"/>
    <c:showDLblsOverMax val="0"/>
  </c:chart>
  <c:spPr>
    <a:noFill/>
    <a:ln>
      <a:noFill/>
    </a:ln>
  </c:spPr>
  <c:txPr>
    <a:bodyPr/>
    <a:lstStyle/>
    <a:p>
      <a:pPr>
        <a:defRPr sz="1400" b="0" i="0" u="none" strike="noStrike" baseline="0">
          <a:solidFill>
            <a:schemeClr val="accent5"/>
          </a:solidFill>
          <a:latin typeface="Lato" panose="020F0502020204030203" pitchFamily="34" charset="0"/>
          <a:ea typeface="Lato" panose="020F0502020204030203" pitchFamily="34" charset="0"/>
          <a:cs typeface="Lato" panose="020F0502020204030203" pitchFamily="34" charset="0"/>
        </a:defRPr>
      </a:pPr>
      <a:endParaRPr lang="en-US"/>
    </a:p>
  </c:txPr>
  <c:externalData r:id="rId2">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0795450893069501E-2"/>
          <c:y val="9.5561680577812613E-2"/>
          <c:w val="0.93920454910693052"/>
          <c:h val="0.77457053479009885"/>
        </c:manualLayout>
      </c:layout>
      <c:barChart>
        <c:barDir val="col"/>
        <c:grouping val="clustered"/>
        <c:varyColors val="0"/>
        <c:ser>
          <c:idx val="4"/>
          <c:order val="0"/>
          <c:spPr>
            <a:solidFill>
              <a:schemeClr val="accent1"/>
            </a:solidFill>
            <a:ln w="9525">
              <a:noFill/>
              <a:prstDash val="solid"/>
            </a:ln>
          </c:spPr>
          <c:invertIfNegative val="0"/>
          <c:dPt>
            <c:idx val="10"/>
            <c:invertIfNegative val="0"/>
            <c:bubble3D val="0"/>
            <c:extLst>
              <c:ext xmlns:c16="http://schemas.microsoft.com/office/drawing/2014/chart" uri="{C3380CC4-5D6E-409C-BE32-E72D297353CC}">
                <c16:uniqueId val="{00000000-1188-4C70-826B-86E2583DCC0F}"/>
              </c:ext>
            </c:extLst>
          </c:dPt>
          <c:dLbls>
            <c:numFmt formatCode="#,##0" sourceLinked="0"/>
            <c:spPr>
              <a:noFill/>
              <a:ln w="30111">
                <a:noFill/>
              </a:ln>
            </c:spPr>
            <c:txPr>
              <a:bodyPr/>
              <a:lstStyle/>
              <a:p>
                <a:pPr>
                  <a:defRPr sz="1600" b="1" i="0" u="none" strike="noStrike" baseline="0">
                    <a:solidFill>
                      <a:schemeClr val="tx1"/>
                    </a:solidFill>
                    <a:latin typeface="Lato" panose="020F0502020204030203" pitchFamily="34" charset="0"/>
                    <a:ea typeface="Lato" panose="020F0502020204030203" pitchFamily="34" charset="0"/>
                    <a:cs typeface="Lato" panose="020F0502020204030203"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9"/>
                <c:pt idx="0">
                  <c:v>NZ</c:v>
                </c:pt>
                <c:pt idx="1">
                  <c:v>AUS</c:v>
                </c:pt>
                <c:pt idx="2">
                  <c:v>CAN</c:v>
                </c:pt>
                <c:pt idx="3">
                  <c:v>NETH</c:v>
                </c:pt>
                <c:pt idx="4">
                  <c:v>UK</c:v>
                </c:pt>
                <c:pt idx="5">
                  <c:v>SWIZ</c:v>
                </c:pt>
                <c:pt idx="6">
                  <c:v>US</c:v>
                </c:pt>
                <c:pt idx="7">
                  <c:v>FRA</c:v>
                </c:pt>
                <c:pt idx="8">
                  <c:v>GER</c:v>
                </c:pt>
              </c:strCache>
            </c:strRef>
          </c:cat>
          <c:val>
            <c:numRef>
              <c:f>Sheet1!$B$2:$B$10</c:f>
              <c:numCache>
                <c:formatCode>0.0</c:formatCode>
                <c:ptCount val="9"/>
                <c:pt idx="0">
                  <c:v>4.4000000000000004</c:v>
                </c:pt>
                <c:pt idx="1">
                  <c:v>48.1</c:v>
                </c:pt>
                <c:pt idx="2">
                  <c:v>50.8</c:v>
                </c:pt>
                <c:pt idx="3">
                  <c:v>52.2</c:v>
                </c:pt>
                <c:pt idx="4">
                  <c:v>66.900000000000006</c:v>
                </c:pt>
                <c:pt idx="5">
                  <c:v>77.8</c:v>
                </c:pt>
                <c:pt idx="6">
                  <c:v>119.4</c:v>
                </c:pt>
                <c:pt idx="7">
                  <c:v>119.6</c:v>
                </c:pt>
                <c:pt idx="8">
                  <c:v>149.19999999999999</c:v>
                </c:pt>
              </c:numCache>
            </c:numRef>
          </c:val>
          <c:extLst>
            <c:ext xmlns:c16="http://schemas.microsoft.com/office/drawing/2014/chart" uri="{C3380CC4-5D6E-409C-BE32-E72D297353CC}">
              <c16:uniqueId val="{00000001-1188-4C70-826B-86E2583DCC0F}"/>
            </c:ext>
          </c:extLst>
        </c:ser>
        <c:dLbls>
          <c:showLegendKey val="0"/>
          <c:showVal val="0"/>
          <c:showCatName val="0"/>
          <c:showSerName val="0"/>
          <c:showPercent val="0"/>
          <c:showBubbleSize val="0"/>
        </c:dLbls>
        <c:gapWidth val="70"/>
        <c:axId val="396332184"/>
        <c:axId val="396332576"/>
      </c:barChart>
      <c:lineChart>
        <c:grouping val="standard"/>
        <c:varyColors val="0"/>
        <c:ser>
          <c:idx val="0"/>
          <c:order val="1"/>
          <c:spPr>
            <a:ln>
              <a:solidFill>
                <a:schemeClr val="accent2"/>
              </a:solidFill>
            </a:ln>
          </c:spPr>
          <c:marker>
            <c:symbol val="none"/>
          </c:marker>
          <c:val>
            <c:numRef>
              <c:f>Sheet1!$C$2:$C$10</c:f>
              <c:numCache>
                <c:formatCode>0.0</c:formatCode>
                <c:ptCount val="9"/>
                <c:pt idx="0">
                  <c:v>72.103225806451618</c:v>
                </c:pt>
                <c:pt idx="1">
                  <c:v>72.103225806451618</c:v>
                </c:pt>
                <c:pt idx="2">
                  <c:v>72.103225806451618</c:v>
                </c:pt>
                <c:pt idx="3">
                  <c:v>72.103225806451618</c:v>
                </c:pt>
                <c:pt idx="4">
                  <c:v>72.103225806451618</c:v>
                </c:pt>
                <c:pt idx="5">
                  <c:v>72.103225806451618</c:v>
                </c:pt>
                <c:pt idx="6">
                  <c:v>72.103225806451618</c:v>
                </c:pt>
                <c:pt idx="7">
                  <c:v>72.103225806451618</c:v>
                </c:pt>
                <c:pt idx="8">
                  <c:v>72.103225806451618</c:v>
                </c:pt>
              </c:numCache>
            </c:numRef>
          </c:val>
          <c:smooth val="0"/>
          <c:extLst>
            <c:ext xmlns:c16="http://schemas.microsoft.com/office/drawing/2014/chart" uri="{C3380CC4-5D6E-409C-BE32-E72D297353CC}">
              <c16:uniqueId val="{00000002-1188-4C70-826B-86E2583DCC0F}"/>
            </c:ext>
          </c:extLst>
        </c:ser>
        <c:dLbls>
          <c:showLegendKey val="0"/>
          <c:showVal val="0"/>
          <c:showCatName val="0"/>
          <c:showSerName val="0"/>
          <c:showPercent val="0"/>
          <c:showBubbleSize val="0"/>
        </c:dLbls>
        <c:marker val="1"/>
        <c:smooth val="0"/>
        <c:axId val="396332184"/>
        <c:axId val="396332576"/>
      </c:lineChart>
      <c:catAx>
        <c:axId val="396332184"/>
        <c:scaling>
          <c:orientation val="minMax"/>
        </c:scaling>
        <c:delete val="0"/>
        <c:axPos val="b"/>
        <c:numFmt formatCode="General" sourceLinked="1"/>
        <c:majorTickMark val="out"/>
        <c:minorTickMark val="none"/>
        <c:tickLblPos val="nextTo"/>
        <c:spPr>
          <a:ln w="3764">
            <a:solidFill>
              <a:schemeClr val="tx1"/>
            </a:solidFill>
            <a:prstDash val="solid"/>
          </a:ln>
        </c:spPr>
        <c:txPr>
          <a:bodyPr rot="0" vert="horz"/>
          <a:lstStyle/>
          <a:p>
            <a:pPr>
              <a:defRPr sz="1400" b="1" i="0" u="none" strike="noStrike" baseline="0">
                <a:solidFill>
                  <a:srgbClr val="4C515A"/>
                </a:solidFill>
                <a:latin typeface="Lato" panose="020F0502020204030203" pitchFamily="34" charset="0"/>
                <a:ea typeface="Lato" panose="020F0502020204030203" pitchFamily="34" charset="0"/>
                <a:cs typeface="Lato" panose="020F0502020204030203" pitchFamily="34" charset="0"/>
              </a:defRPr>
            </a:pPr>
            <a:endParaRPr lang="en-US"/>
          </a:p>
        </c:txPr>
        <c:crossAx val="396332576"/>
        <c:crosses val="autoZero"/>
        <c:auto val="1"/>
        <c:lblAlgn val="ctr"/>
        <c:lblOffset val="100"/>
        <c:noMultiLvlLbl val="0"/>
      </c:catAx>
      <c:valAx>
        <c:axId val="396332576"/>
        <c:scaling>
          <c:orientation val="minMax"/>
          <c:min val="0"/>
        </c:scaling>
        <c:delete val="0"/>
        <c:axPos val="l"/>
        <c:numFmt formatCode="0" sourceLinked="0"/>
        <c:majorTickMark val="out"/>
        <c:minorTickMark val="none"/>
        <c:tickLblPos val="nextTo"/>
        <c:spPr>
          <a:ln w="3764">
            <a:solidFill>
              <a:schemeClr val="tx1"/>
            </a:solidFill>
            <a:prstDash val="solid"/>
          </a:ln>
        </c:spPr>
        <c:txPr>
          <a:bodyPr rot="0" vert="horz"/>
          <a:lstStyle/>
          <a:p>
            <a:pPr>
              <a:defRPr sz="1400" b="0" i="0" u="none" strike="noStrike" baseline="0">
                <a:solidFill>
                  <a:srgbClr val="4C515A"/>
                </a:solidFill>
                <a:latin typeface="Lato" panose="020F0502020204030203" pitchFamily="34" charset="0"/>
                <a:ea typeface="Lato" panose="020F0502020204030203" pitchFamily="34" charset="0"/>
                <a:cs typeface="Lato" panose="020F0502020204030203" pitchFamily="34" charset="0"/>
              </a:defRPr>
            </a:pPr>
            <a:endParaRPr lang="en-US"/>
          </a:p>
        </c:txPr>
        <c:crossAx val="396332184"/>
        <c:crosses val="autoZero"/>
        <c:crossBetween val="between"/>
        <c:minorUnit val="10"/>
      </c:valAx>
      <c:spPr>
        <a:noFill/>
        <a:ln w="30111">
          <a:noFill/>
        </a:ln>
      </c:spPr>
    </c:plotArea>
    <c:plotVisOnly val="1"/>
    <c:dispBlanksAs val="gap"/>
    <c:showDLblsOverMax val="0"/>
  </c:chart>
  <c:spPr>
    <a:noFill/>
    <a:ln>
      <a:noFill/>
    </a:ln>
  </c:spPr>
  <c:txPr>
    <a:bodyPr/>
    <a:lstStyle/>
    <a:p>
      <a:pPr>
        <a:defRPr sz="1097" b="0" i="0" u="none" strike="noStrike" baseline="0">
          <a:solidFill>
            <a:schemeClr val="tx1"/>
          </a:solidFill>
          <a:latin typeface="Arial"/>
          <a:ea typeface="Arial"/>
          <a:cs typeface="Arial"/>
        </a:defRPr>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0509563229680789E-2"/>
          <c:y val="9.5561680577812613E-2"/>
          <c:w val="0.94949043677031919"/>
          <c:h val="0.77457053479009885"/>
        </c:manualLayout>
      </c:layout>
      <c:barChart>
        <c:barDir val="col"/>
        <c:grouping val="clustered"/>
        <c:varyColors val="0"/>
        <c:ser>
          <c:idx val="4"/>
          <c:order val="0"/>
          <c:spPr>
            <a:solidFill>
              <a:schemeClr val="accent1"/>
            </a:solidFill>
            <a:ln w="9525">
              <a:noFill/>
              <a:prstDash val="solid"/>
            </a:ln>
          </c:spPr>
          <c:invertIfNegative val="0"/>
          <c:dPt>
            <c:idx val="10"/>
            <c:invertIfNegative val="0"/>
            <c:bubble3D val="0"/>
            <c:extLst>
              <c:ext xmlns:c16="http://schemas.microsoft.com/office/drawing/2014/chart" uri="{C3380CC4-5D6E-409C-BE32-E72D297353CC}">
                <c16:uniqueId val="{00000000-1188-4C70-826B-86E2583DCC0F}"/>
              </c:ext>
            </c:extLst>
          </c:dPt>
          <c:dLbls>
            <c:numFmt formatCode="#,##0.0" sourceLinked="0"/>
            <c:spPr>
              <a:noFill/>
              <a:ln w="30111">
                <a:noFill/>
              </a:ln>
            </c:spPr>
            <c:txPr>
              <a:bodyPr/>
              <a:lstStyle/>
              <a:p>
                <a:pPr>
                  <a:defRPr sz="1400" b="1" i="0" u="none" strike="noStrike" baseline="0">
                    <a:solidFill>
                      <a:schemeClr val="tx1"/>
                    </a:solidFill>
                    <a:latin typeface="Lato" panose="020F0502020204030203" pitchFamily="34" charset="0"/>
                    <a:ea typeface="Lato" panose="020F0502020204030203" pitchFamily="34" charset="0"/>
                    <a:cs typeface="Lato" panose="020F0502020204030203"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CAN</c:v>
                </c:pt>
                <c:pt idx="1">
                  <c:v>UK</c:v>
                </c:pt>
                <c:pt idx="2">
                  <c:v>NZ</c:v>
                </c:pt>
                <c:pt idx="3">
                  <c:v>NETH</c:v>
                </c:pt>
                <c:pt idx="4">
                  <c:v>SWE</c:v>
                </c:pt>
                <c:pt idx="5">
                  <c:v>FRA</c:v>
                </c:pt>
                <c:pt idx="6">
                  <c:v>GER</c:v>
                </c:pt>
                <c:pt idx="7">
                  <c:v>NOR</c:v>
                </c:pt>
                <c:pt idx="8">
                  <c:v>US</c:v>
                </c:pt>
                <c:pt idx="9">
                  <c:v>SWIZ</c:v>
                </c:pt>
              </c:strCache>
            </c:strRef>
          </c:cat>
          <c:val>
            <c:numRef>
              <c:f>Sheet1!$B$2:$B$11</c:f>
              <c:numCache>
                <c:formatCode>General</c:formatCode>
                <c:ptCount val="10"/>
                <c:pt idx="0">
                  <c:v>9.6</c:v>
                </c:pt>
                <c:pt idx="1">
                  <c:v>10.199999999999999</c:v>
                </c:pt>
                <c:pt idx="2">
                  <c:v>11.2</c:v>
                </c:pt>
                <c:pt idx="3">
                  <c:v>12.1</c:v>
                </c:pt>
                <c:pt idx="4">
                  <c:v>12.2</c:v>
                </c:pt>
                <c:pt idx="5">
                  <c:v>12.4</c:v>
                </c:pt>
                <c:pt idx="6">
                  <c:v>14.5</c:v>
                </c:pt>
                <c:pt idx="7">
                  <c:v>15.4</c:v>
                </c:pt>
                <c:pt idx="8">
                  <c:v>15.6</c:v>
                </c:pt>
                <c:pt idx="9">
                  <c:v>16.899999999999999</c:v>
                </c:pt>
              </c:numCache>
            </c:numRef>
          </c:val>
          <c:extLst>
            <c:ext xmlns:c16="http://schemas.microsoft.com/office/drawing/2014/chart" uri="{C3380CC4-5D6E-409C-BE32-E72D297353CC}">
              <c16:uniqueId val="{00000001-1188-4C70-826B-86E2583DCC0F}"/>
            </c:ext>
          </c:extLst>
        </c:ser>
        <c:dLbls>
          <c:showLegendKey val="0"/>
          <c:showVal val="0"/>
          <c:showCatName val="0"/>
          <c:showSerName val="0"/>
          <c:showPercent val="0"/>
          <c:showBubbleSize val="0"/>
        </c:dLbls>
        <c:gapWidth val="70"/>
        <c:axId val="396332184"/>
        <c:axId val="396332576"/>
      </c:barChart>
      <c:lineChart>
        <c:grouping val="standard"/>
        <c:varyColors val="0"/>
        <c:ser>
          <c:idx val="0"/>
          <c:order val="1"/>
          <c:spPr>
            <a:ln>
              <a:solidFill>
                <a:schemeClr val="accent2"/>
              </a:solidFill>
            </a:ln>
          </c:spPr>
          <c:marker>
            <c:symbol val="none"/>
          </c:marker>
          <c:val>
            <c:numRef>
              <c:f>Sheet1!$C$2:$C$11</c:f>
              <c:numCache>
                <c:formatCode>General</c:formatCode>
                <c:ptCount val="10"/>
                <c:pt idx="0">
                  <c:v>10.5</c:v>
                </c:pt>
                <c:pt idx="1">
                  <c:v>10.5</c:v>
                </c:pt>
                <c:pt idx="2">
                  <c:v>10.5</c:v>
                </c:pt>
                <c:pt idx="3">
                  <c:v>10.5</c:v>
                </c:pt>
                <c:pt idx="4">
                  <c:v>10.5</c:v>
                </c:pt>
                <c:pt idx="5">
                  <c:v>10.5</c:v>
                </c:pt>
                <c:pt idx="6">
                  <c:v>10.5</c:v>
                </c:pt>
                <c:pt idx="7">
                  <c:v>10.5</c:v>
                </c:pt>
                <c:pt idx="8">
                  <c:v>10.5</c:v>
                </c:pt>
                <c:pt idx="9">
                  <c:v>10.5</c:v>
                </c:pt>
              </c:numCache>
            </c:numRef>
          </c:val>
          <c:smooth val="0"/>
          <c:extLst>
            <c:ext xmlns:c16="http://schemas.microsoft.com/office/drawing/2014/chart" uri="{C3380CC4-5D6E-409C-BE32-E72D297353CC}">
              <c16:uniqueId val="{00000002-1188-4C70-826B-86E2583DCC0F}"/>
            </c:ext>
          </c:extLst>
        </c:ser>
        <c:dLbls>
          <c:showLegendKey val="0"/>
          <c:showVal val="0"/>
          <c:showCatName val="0"/>
          <c:showSerName val="0"/>
          <c:showPercent val="0"/>
          <c:showBubbleSize val="0"/>
        </c:dLbls>
        <c:marker val="1"/>
        <c:smooth val="0"/>
        <c:axId val="396332184"/>
        <c:axId val="396332576"/>
      </c:lineChart>
      <c:catAx>
        <c:axId val="396332184"/>
        <c:scaling>
          <c:orientation val="minMax"/>
        </c:scaling>
        <c:delete val="0"/>
        <c:axPos val="b"/>
        <c:numFmt formatCode="General" sourceLinked="1"/>
        <c:majorTickMark val="out"/>
        <c:minorTickMark val="none"/>
        <c:tickLblPos val="nextTo"/>
        <c:spPr>
          <a:ln w="3764">
            <a:solidFill>
              <a:schemeClr val="tx1"/>
            </a:solidFill>
            <a:prstDash val="solid"/>
          </a:ln>
        </c:spPr>
        <c:txPr>
          <a:bodyPr rot="0" vert="horz"/>
          <a:lstStyle/>
          <a:p>
            <a:pPr>
              <a:defRPr sz="1400" b="1" i="0" u="none" strike="noStrike" baseline="0">
                <a:solidFill>
                  <a:srgbClr val="4C515A"/>
                </a:solidFill>
                <a:latin typeface="Lato" panose="020F0502020204030203" pitchFamily="34" charset="0"/>
                <a:ea typeface="Lato" panose="020F0502020204030203" pitchFamily="34" charset="0"/>
                <a:cs typeface="Lato" panose="020F0502020204030203" pitchFamily="34" charset="0"/>
              </a:defRPr>
            </a:pPr>
            <a:endParaRPr lang="en-US"/>
          </a:p>
        </c:txPr>
        <c:crossAx val="396332576"/>
        <c:crosses val="autoZero"/>
        <c:auto val="1"/>
        <c:lblAlgn val="ctr"/>
        <c:lblOffset val="100"/>
        <c:noMultiLvlLbl val="0"/>
      </c:catAx>
      <c:valAx>
        <c:axId val="396332576"/>
        <c:scaling>
          <c:orientation val="minMax"/>
          <c:max val="20"/>
          <c:min val="0"/>
        </c:scaling>
        <c:delete val="0"/>
        <c:axPos val="l"/>
        <c:numFmt formatCode="0" sourceLinked="0"/>
        <c:majorTickMark val="out"/>
        <c:minorTickMark val="none"/>
        <c:tickLblPos val="nextTo"/>
        <c:spPr>
          <a:ln w="3764">
            <a:solidFill>
              <a:schemeClr val="tx1"/>
            </a:solidFill>
            <a:prstDash val="solid"/>
          </a:ln>
        </c:spPr>
        <c:txPr>
          <a:bodyPr rot="0" vert="horz"/>
          <a:lstStyle/>
          <a:p>
            <a:pPr>
              <a:defRPr sz="1400" b="0" i="0" u="none" strike="noStrike" baseline="0">
                <a:solidFill>
                  <a:srgbClr val="4C515A"/>
                </a:solidFill>
                <a:latin typeface="Lato" panose="020F0502020204030203" pitchFamily="34" charset="0"/>
                <a:ea typeface="Lato" panose="020F0502020204030203" pitchFamily="34" charset="0"/>
                <a:cs typeface="Lato" panose="020F0502020204030203" pitchFamily="34" charset="0"/>
              </a:defRPr>
            </a:pPr>
            <a:endParaRPr lang="en-US"/>
          </a:p>
        </c:txPr>
        <c:crossAx val="396332184"/>
        <c:crosses val="autoZero"/>
        <c:crossBetween val="between"/>
        <c:majorUnit val="5"/>
      </c:valAx>
      <c:spPr>
        <a:noFill/>
        <a:ln w="30111">
          <a:noFill/>
        </a:ln>
      </c:spPr>
    </c:plotArea>
    <c:plotVisOnly val="1"/>
    <c:dispBlanksAs val="gap"/>
    <c:showDLblsOverMax val="0"/>
  </c:chart>
  <c:spPr>
    <a:noFill/>
    <a:ln>
      <a:noFill/>
    </a:ln>
  </c:spPr>
  <c:txPr>
    <a:bodyPr/>
    <a:lstStyle/>
    <a:p>
      <a:pPr>
        <a:defRPr sz="1097" b="0" i="0" u="none" strike="noStrike" baseline="0">
          <a:solidFill>
            <a:schemeClr val="tx1"/>
          </a:solidFill>
          <a:latin typeface="Arial"/>
          <a:ea typeface="Arial"/>
          <a:cs typeface="Arial"/>
        </a:defRPr>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0795450893069501E-2"/>
          <c:y val="0.13845585041575822"/>
          <c:w val="0.93920454910693052"/>
          <c:h val="0.73167636495215327"/>
        </c:manualLayout>
      </c:layout>
      <c:barChart>
        <c:barDir val="col"/>
        <c:grouping val="clustered"/>
        <c:varyColors val="0"/>
        <c:ser>
          <c:idx val="4"/>
          <c:order val="0"/>
          <c:spPr>
            <a:solidFill>
              <a:schemeClr val="accent1"/>
            </a:solidFill>
            <a:ln w="9525">
              <a:noFill/>
              <a:prstDash val="solid"/>
            </a:ln>
          </c:spPr>
          <c:invertIfNegative val="0"/>
          <c:dPt>
            <c:idx val="10"/>
            <c:invertIfNegative val="0"/>
            <c:bubble3D val="0"/>
            <c:extLst>
              <c:ext xmlns:c16="http://schemas.microsoft.com/office/drawing/2014/chart" uri="{C3380CC4-5D6E-409C-BE32-E72D297353CC}">
                <c16:uniqueId val="{00000000-1188-4C70-826B-86E2583DCC0F}"/>
              </c:ext>
            </c:extLst>
          </c:dPt>
          <c:dLbls>
            <c:numFmt formatCode="#,##0" sourceLinked="0"/>
            <c:spPr>
              <a:noFill/>
              <a:ln w="30111">
                <a:noFill/>
              </a:ln>
            </c:spPr>
            <c:txPr>
              <a:bodyPr/>
              <a:lstStyle/>
              <a:p>
                <a:pPr>
                  <a:defRPr sz="1400" b="1" i="0" u="none" strike="noStrike" baseline="0">
                    <a:solidFill>
                      <a:schemeClr val="tx1"/>
                    </a:solidFill>
                    <a:latin typeface="Lato" panose="020F0502020204030203" pitchFamily="34" charset="0"/>
                    <a:ea typeface="Lato" panose="020F0502020204030203" pitchFamily="34" charset="0"/>
                    <a:cs typeface="Lato" panose="020F0502020204030203"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9"/>
                <c:pt idx="0">
                  <c:v>UK </c:v>
                </c:pt>
                <c:pt idx="1">
                  <c:v>US </c:v>
                </c:pt>
                <c:pt idx="2">
                  <c:v>NZ</c:v>
                </c:pt>
                <c:pt idx="3">
                  <c:v>NETH</c:v>
                </c:pt>
                <c:pt idx="4">
                  <c:v>CAN </c:v>
                </c:pt>
                <c:pt idx="5">
                  <c:v>SWE</c:v>
                </c:pt>
                <c:pt idx="6">
                  <c:v>FRA</c:v>
                </c:pt>
                <c:pt idx="7">
                  <c:v>NOR</c:v>
                </c:pt>
                <c:pt idx="8">
                  <c:v>GER</c:v>
                </c:pt>
              </c:strCache>
            </c:strRef>
          </c:cat>
          <c:val>
            <c:numRef>
              <c:f>Sheet1!$B$2:$B$10</c:f>
              <c:numCache>
                <c:formatCode>General</c:formatCode>
                <c:ptCount val="9"/>
                <c:pt idx="0">
                  <c:v>72</c:v>
                </c:pt>
                <c:pt idx="1">
                  <c:v>68.7</c:v>
                </c:pt>
                <c:pt idx="2">
                  <c:v>65</c:v>
                </c:pt>
                <c:pt idx="3">
                  <c:v>62.7</c:v>
                </c:pt>
                <c:pt idx="4">
                  <c:v>59</c:v>
                </c:pt>
                <c:pt idx="5">
                  <c:v>52.2</c:v>
                </c:pt>
                <c:pt idx="6">
                  <c:v>51</c:v>
                </c:pt>
                <c:pt idx="7">
                  <c:v>38.200000000000003</c:v>
                </c:pt>
                <c:pt idx="8">
                  <c:v>34.799999999999997</c:v>
                </c:pt>
              </c:numCache>
            </c:numRef>
          </c:val>
          <c:extLst>
            <c:ext xmlns:c16="http://schemas.microsoft.com/office/drawing/2014/chart" uri="{C3380CC4-5D6E-409C-BE32-E72D297353CC}">
              <c16:uniqueId val="{00000001-1188-4C70-826B-86E2583DCC0F}"/>
            </c:ext>
          </c:extLst>
        </c:ser>
        <c:dLbls>
          <c:showLegendKey val="0"/>
          <c:showVal val="0"/>
          <c:showCatName val="0"/>
          <c:showSerName val="0"/>
          <c:showPercent val="0"/>
          <c:showBubbleSize val="0"/>
        </c:dLbls>
        <c:gapWidth val="70"/>
        <c:axId val="396332184"/>
        <c:axId val="396332576"/>
      </c:barChart>
      <c:lineChart>
        <c:grouping val="standard"/>
        <c:varyColors val="0"/>
        <c:ser>
          <c:idx val="0"/>
          <c:order val="1"/>
          <c:spPr>
            <a:ln>
              <a:solidFill>
                <a:schemeClr val="accent2"/>
              </a:solidFill>
            </a:ln>
          </c:spPr>
          <c:marker>
            <c:symbol val="none"/>
          </c:marker>
          <c:val>
            <c:numRef>
              <c:f>Sheet1!$C$2:$C$10</c:f>
              <c:numCache>
                <c:formatCode>General</c:formatCode>
                <c:ptCount val="9"/>
                <c:pt idx="0">
                  <c:v>44.9</c:v>
                </c:pt>
                <c:pt idx="1">
                  <c:v>44.9</c:v>
                </c:pt>
                <c:pt idx="2">
                  <c:v>44.9</c:v>
                </c:pt>
                <c:pt idx="3">
                  <c:v>44.9</c:v>
                </c:pt>
                <c:pt idx="4">
                  <c:v>44.9</c:v>
                </c:pt>
                <c:pt idx="5">
                  <c:v>44.9</c:v>
                </c:pt>
                <c:pt idx="6">
                  <c:v>44.9</c:v>
                </c:pt>
                <c:pt idx="7">
                  <c:v>44.9</c:v>
                </c:pt>
                <c:pt idx="8">
                  <c:v>44.9</c:v>
                </c:pt>
              </c:numCache>
            </c:numRef>
          </c:val>
          <c:smooth val="0"/>
          <c:extLst>
            <c:ext xmlns:c16="http://schemas.microsoft.com/office/drawing/2014/chart" uri="{C3380CC4-5D6E-409C-BE32-E72D297353CC}">
              <c16:uniqueId val="{00000002-1188-4C70-826B-86E2583DCC0F}"/>
            </c:ext>
          </c:extLst>
        </c:ser>
        <c:dLbls>
          <c:showLegendKey val="0"/>
          <c:showVal val="0"/>
          <c:showCatName val="0"/>
          <c:showSerName val="0"/>
          <c:showPercent val="0"/>
          <c:showBubbleSize val="0"/>
        </c:dLbls>
        <c:marker val="1"/>
        <c:smooth val="0"/>
        <c:axId val="396332184"/>
        <c:axId val="396332576"/>
      </c:lineChart>
      <c:catAx>
        <c:axId val="396332184"/>
        <c:scaling>
          <c:orientation val="minMax"/>
        </c:scaling>
        <c:delete val="0"/>
        <c:axPos val="b"/>
        <c:numFmt formatCode="General" sourceLinked="1"/>
        <c:majorTickMark val="out"/>
        <c:minorTickMark val="none"/>
        <c:tickLblPos val="nextTo"/>
        <c:spPr>
          <a:ln w="3764">
            <a:solidFill>
              <a:schemeClr val="tx1"/>
            </a:solidFill>
            <a:prstDash val="solid"/>
          </a:ln>
        </c:spPr>
        <c:txPr>
          <a:bodyPr rot="0" vert="horz"/>
          <a:lstStyle/>
          <a:p>
            <a:pPr>
              <a:defRPr sz="1100" b="1" i="0" u="none" strike="noStrike" baseline="0">
                <a:solidFill>
                  <a:srgbClr val="4C515A"/>
                </a:solidFill>
                <a:latin typeface="Lato" panose="020F0502020204030203" pitchFamily="34" charset="0"/>
                <a:ea typeface="Lato" panose="020F0502020204030203" pitchFamily="34" charset="0"/>
                <a:cs typeface="Lato" panose="020F0502020204030203" pitchFamily="34" charset="0"/>
              </a:defRPr>
            </a:pPr>
            <a:endParaRPr lang="en-US"/>
          </a:p>
        </c:txPr>
        <c:crossAx val="396332576"/>
        <c:crosses val="autoZero"/>
        <c:auto val="1"/>
        <c:lblAlgn val="ctr"/>
        <c:lblOffset val="100"/>
        <c:noMultiLvlLbl val="0"/>
      </c:catAx>
      <c:valAx>
        <c:axId val="396332576"/>
        <c:scaling>
          <c:orientation val="minMax"/>
          <c:max val="100"/>
          <c:min val="0"/>
        </c:scaling>
        <c:delete val="0"/>
        <c:axPos val="l"/>
        <c:numFmt formatCode="0" sourceLinked="0"/>
        <c:majorTickMark val="out"/>
        <c:minorTickMark val="none"/>
        <c:tickLblPos val="nextTo"/>
        <c:spPr>
          <a:ln w="3764">
            <a:solidFill>
              <a:schemeClr val="tx1"/>
            </a:solidFill>
            <a:prstDash val="solid"/>
          </a:ln>
        </c:spPr>
        <c:txPr>
          <a:bodyPr rot="0" vert="horz"/>
          <a:lstStyle/>
          <a:p>
            <a:pPr>
              <a:defRPr sz="1200" b="0" i="0" u="none" strike="noStrike" baseline="0">
                <a:solidFill>
                  <a:srgbClr val="4C515A"/>
                </a:solidFill>
                <a:latin typeface="Lato" panose="020F0502020204030203" pitchFamily="34" charset="0"/>
                <a:ea typeface="Lato" panose="020F0502020204030203" pitchFamily="34" charset="0"/>
                <a:cs typeface="Lato" panose="020F0502020204030203" pitchFamily="34" charset="0"/>
              </a:defRPr>
            </a:pPr>
            <a:endParaRPr lang="en-US"/>
          </a:p>
        </c:txPr>
        <c:crossAx val="396332184"/>
        <c:crosses val="autoZero"/>
        <c:crossBetween val="between"/>
        <c:majorUnit val="10"/>
        <c:minorUnit val="10"/>
      </c:valAx>
      <c:spPr>
        <a:noFill/>
        <a:ln w="30111">
          <a:noFill/>
        </a:ln>
      </c:spPr>
    </c:plotArea>
    <c:plotVisOnly val="1"/>
    <c:dispBlanksAs val="gap"/>
    <c:showDLblsOverMax val="0"/>
  </c:chart>
  <c:spPr>
    <a:noFill/>
    <a:ln>
      <a:noFill/>
    </a:ln>
  </c:spPr>
  <c:txPr>
    <a:bodyPr/>
    <a:lstStyle/>
    <a:p>
      <a:pPr>
        <a:defRPr sz="1097" b="0" i="0" u="none" strike="noStrike" baseline="0">
          <a:solidFill>
            <a:schemeClr val="tx1"/>
          </a:solidFill>
          <a:latin typeface="Arial"/>
          <a:ea typeface="Arial"/>
          <a:cs typeface="Arial"/>
        </a:defRPr>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0795450893069501E-2"/>
          <c:y val="0.13845585041575822"/>
          <c:w val="0.90407864575187147"/>
          <c:h val="0.73167636495215327"/>
        </c:manualLayout>
      </c:layout>
      <c:barChart>
        <c:barDir val="col"/>
        <c:grouping val="clustered"/>
        <c:varyColors val="0"/>
        <c:ser>
          <c:idx val="4"/>
          <c:order val="0"/>
          <c:spPr>
            <a:solidFill>
              <a:schemeClr val="accent1"/>
            </a:solidFill>
            <a:ln w="9525">
              <a:noFill/>
              <a:prstDash val="solid"/>
            </a:ln>
          </c:spPr>
          <c:invertIfNegative val="0"/>
          <c:dPt>
            <c:idx val="10"/>
            <c:invertIfNegative val="0"/>
            <c:bubble3D val="0"/>
            <c:extLst>
              <c:ext xmlns:c16="http://schemas.microsoft.com/office/drawing/2014/chart" uri="{C3380CC4-5D6E-409C-BE32-E72D297353CC}">
                <c16:uniqueId val="{00000000-96DA-495C-A8D0-3136258290FF}"/>
              </c:ext>
            </c:extLst>
          </c:dPt>
          <c:dLbls>
            <c:numFmt formatCode="#,##0" sourceLinked="0"/>
            <c:spPr>
              <a:noFill/>
              <a:ln w="30111">
                <a:noFill/>
              </a:ln>
            </c:spPr>
            <c:txPr>
              <a:bodyPr/>
              <a:lstStyle/>
              <a:p>
                <a:pPr>
                  <a:defRPr sz="1400" b="1" i="0" u="none" strike="noStrike" baseline="0">
                    <a:solidFill>
                      <a:schemeClr val="tx1"/>
                    </a:solidFill>
                    <a:latin typeface="Lato" panose="020F0502020204030203" pitchFamily="34" charset="0"/>
                    <a:ea typeface="Lato" panose="020F0502020204030203" pitchFamily="34" charset="0"/>
                    <a:cs typeface="Lato" panose="020F0502020204030203"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Sheet1!$A$2:$A$12</c:f>
              <c:strCache>
                <c:ptCount val="11"/>
                <c:pt idx="0">
                  <c:v>SWE</c:v>
                </c:pt>
                <c:pt idx="1">
                  <c:v>US</c:v>
                </c:pt>
                <c:pt idx="2">
                  <c:v>NETH</c:v>
                </c:pt>
                <c:pt idx="3">
                  <c:v>UK</c:v>
                </c:pt>
                <c:pt idx="4">
                  <c:v>NOR</c:v>
                </c:pt>
                <c:pt idx="5">
                  <c:v>NZ</c:v>
                </c:pt>
                <c:pt idx="6">
                  <c:v>CAN</c:v>
                </c:pt>
                <c:pt idx="7">
                  <c:v>AUS </c:v>
                </c:pt>
                <c:pt idx="8">
                  <c:v>FRA</c:v>
                </c:pt>
                <c:pt idx="9">
                  <c:v>GER</c:v>
                </c:pt>
                <c:pt idx="10">
                  <c:v>SWIZ</c:v>
                </c:pt>
              </c:strCache>
            </c:strRef>
          </c:cat>
          <c:val>
            <c:numRef>
              <c:f>Sheet1!$B$2:$B$12</c:f>
              <c:numCache>
                <c:formatCode>0.0</c:formatCode>
                <c:ptCount val="11"/>
                <c:pt idx="0">
                  <c:v>90.4</c:v>
                </c:pt>
                <c:pt idx="1">
                  <c:v>80.7</c:v>
                </c:pt>
                <c:pt idx="2">
                  <c:v>77</c:v>
                </c:pt>
                <c:pt idx="3">
                  <c:v>75.2</c:v>
                </c:pt>
                <c:pt idx="4">
                  <c:v>74.5</c:v>
                </c:pt>
                <c:pt idx="5">
                  <c:v>72.3</c:v>
                </c:pt>
                <c:pt idx="6">
                  <c:v>61.8</c:v>
                </c:pt>
                <c:pt idx="7">
                  <c:v>55</c:v>
                </c:pt>
                <c:pt idx="8">
                  <c:v>50.2</c:v>
                </c:pt>
                <c:pt idx="9">
                  <c:v>49.4</c:v>
                </c:pt>
                <c:pt idx="10">
                  <c:v>49</c:v>
                </c:pt>
              </c:numCache>
            </c:numRef>
          </c:val>
          <c:extLst>
            <c:ext xmlns:c16="http://schemas.microsoft.com/office/drawing/2014/chart" uri="{C3380CC4-5D6E-409C-BE32-E72D297353CC}">
              <c16:uniqueId val="{00000001-96DA-495C-A8D0-3136258290FF}"/>
            </c:ext>
          </c:extLst>
        </c:ser>
        <c:dLbls>
          <c:showLegendKey val="0"/>
          <c:showVal val="0"/>
          <c:showCatName val="0"/>
          <c:showSerName val="0"/>
          <c:showPercent val="0"/>
          <c:showBubbleSize val="0"/>
        </c:dLbls>
        <c:gapWidth val="70"/>
        <c:axId val="396332184"/>
        <c:axId val="396332576"/>
      </c:barChart>
      <c:lineChart>
        <c:grouping val="standard"/>
        <c:varyColors val="0"/>
        <c:ser>
          <c:idx val="0"/>
          <c:order val="1"/>
          <c:spPr>
            <a:ln>
              <a:solidFill>
                <a:schemeClr val="accent2"/>
              </a:solidFill>
            </a:ln>
          </c:spPr>
          <c:marker>
            <c:symbol val="none"/>
          </c:marker>
          <c:cat>
            <c:strRef>
              <c:f>Sheet1!$A$2:$A$12</c:f>
              <c:strCache>
                <c:ptCount val="11"/>
                <c:pt idx="0">
                  <c:v>SWE</c:v>
                </c:pt>
                <c:pt idx="1">
                  <c:v>US</c:v>
                </c:pt>
                <c:pt idx="2">
                  <c:v>NETH</c:v>
                </c:pt>
                <c:pt idx="3">
                  <c:v>UK</c:v>
                </c:pt>
                <c:pt idx="4">
                  <c:v>NOR</c:v>
                </c:pt>
                <c:pt idx="5">
                  <c:v>NZ</c:v>
                </c:pt>
                <c:pt idx="6">
                  <c:v>CAN</c:v>
                </c:pt>
                <c:pt idx="7">
                  <c:v>AUS </c:v>
                </c:pt>
                <c:pt idx="8">
                  <c:v>FRA</c:v>
                </c:pt>
                <c:pt idx="9">
                  <c:v>GER</c:v>
                </c:pt>
                <c:pt idx="10">
                  <c:v>SWIZ</c:v>
                </c:pt>
              </c:strCache>
            </c:strRef>
          </c:cat>
          <c:val>
            <c:numRef>
              <c:f>Sheet1!$E$2:$E$12</c:f>
              <c:numCache>
                <c:formatCode>0</c:formatCode>
                <c:ptCount val="11"/>
                <c:pt idx="0">
                  <c:v>59.103703703703701</c:v>
                </c:pt>
                <c:pt idx="1">
                  <c:v>59.103703703703701</c:v>
                </c:pt>
                <c:pt idx="2">
                  <c:v>59.103703703703701</c:v>
                </c:pt>
                <c:pt idx="3">
                  <c:v>59.103703703703701</c:v>
                </c:pt>
                <c:pt idx="4">
                  <c:v>59.103703703703701</c:v>
                </c:pt>
                <c:pt idx="5">
                  <c:v>59.103703703703701</c:v>
                </c:pt>
                <c:pt idx="6">
                  <c:v>59.103703703703701</c:v>
                </c:pt>
                <c:pt idx="7">
                  <c:v>59.103703703703701</c:v>
                </c:pt>
                <c:pt idx="8">
                  <c:v>59.103703703703701</c:v>
                </c:pt>
                <c:pt idx="9">
                  <c:v>59.103703703703701</c:v>
                </c:pt>
                <c:pt idx="10">
                  <c:v>59.103703703703701</c:v>
                </c:pt>
              </c:numCache>
            </c:numRef>
          </c:val>
          <c:smooth val="0"/>
          <c:extLst>
            <c:ext xmlns:c16="http://schemas.microsoft.com/office/drawing/2014/chart" uri="{C3380CC4-5D6E-409C-BE32-E72D297353CC}">
              <c16:uniqueId val="{00000002-96DA-495C-A8D0-3136258290FF}"/>
            </c:ext>
          </c:extLst>
        </c:ser>
        <c:dLbls>
          <c:showLegendKey val="0"/>
          <c:showVal val="0"/>
          <c:showCatName val="0"/>
          <c:showSerName val="0"/>
          <c:showPercent val="0"/>
          <c:showBubbleSize val="0"/>
        </c:dLbls>
        <c:marker val="1"/>
        <c:smooth val="0"/>
        <c:axId val="396332184"/>
        <c:axId val="396332576"/>
      </c:lineChart>
      <c:catAx>
        <c:axId val="396332184"/>
        <c:scaling>
          <c:orientation val="minMax"/>
        </c:scaling>
        <c:delete val="0"/>
        <c:axPos val="b"/>
        <c:numFmt formatCode="General" sourceLinked="1"/>
        <c:majorTickMark val="out"/>
        <c:minorTickMark val="none"/>
        <c:tickLblPos val="nextTo"/>
        <c:spPr>
          <a:ln w="3764">
            <a:solidFill>
              <a:schemeClr val="tx1"/>
            </a:solidFill>
            <a:prstDash val="solid"/>
          </a:ln>
        </c:spPr>
        <c:txPr>
          <a:bodyPr rot="0" vert="horz"/>
          <a:lstStyle/>
          <a:p>
            <a:pPr>
              <a:defRPr sz="1100" b="1" i="0" u="none" strike="noStrike" baseline="0">
                <a:solidFill>
                  <a:srgbClr val="4C515A"/>
                </a:solidFill>
                <a:latin typeface="Lato" panose="020F0502020204030203" pitchFamily="34" charset="0"/>
                <a:ea typeface="Lato" panose="020F0502020204030203" pitchFamily="34" charset="0"/>
                <a:cs typeface="Lato" panose="020F0502020204030203" pitchFamily="34" charset="0"/>
              </a:defRPr>
            </a:pPr>
            <a:endParaRPr lang="en-US"/>
          </a:p>
        </c:txPr>
        <c:crossAx val="396332576"/>
        <c:crosses val="autoZero"/>
        <c:auto val="1"/>
        <c:lblAlgn val="ctr"/>
        <c:lblOffset val="100"/>
        <c:noMultiLvlLbl val="0"/>
      </c:catAx>
      <c:valAx>
        <c:axId val="396332576"/>
        <c:scaling>
          <c:orientation val="minMax"/>
          <c:max val="100"/>
          <c:min val="0"/>
        </c:scaling>
        <c:delete val="0"/>
        <c:axPos val="l"/>
        <c:numFmt formatCode="0" sourceLinked="0"/>
        <c:majorTickMark val="out"/>
        <c:minorTickMark val="none"/>
        <c:tickLblPos val="nextTo"/>
        <c:spPr>
          <a:ln w="3764">
            <a:solidFill>
              <a:schemeClr val="tx1"/>
            </a:solidFill>
            <a:prstDash val="solid"/>
          </a:ln>
        </c:spPr>
        <c:txPr>
          <a:bodyPr rot="0" vert="horz"/>
          <a:lstStyle/>
          <a:p>
            <a:pPr>
              <a:defRPr sz="1200" b="0" i="0" u="none" strike="noStrike" baseline="0">
                <a:solidFill>
                  <a:srgbClr val="4C515A"/>
                </a:solidFill>
                <a:latin typeface="Lato" panose="020F0502020204030203" pitchFamily="34" charset="0"/>
                <a:ea typeface="Lato" panose="020F0502020204030203" pitchFamily="34" charset="0"/>
                <a:cs typeface="Lato" panose="020F0502020204030203" pitchFamily="34" charset="0"/>
              </a:defRPr>
            </a:pPr>
            <a:endParaRPr lang="en-US"/>
          </a:p>
        </c:txPr>
        <c:crossAx val="396332184"/>
        <c:crosses val="autoZero"/>
        <c:crossBetween val="between"/>
        <c:majorUnit val="10"/>
        <c:minorUnit val="10"/>
      </c:valAx>
      <c:spPr>
        <a:noFill/>
        <a:ln w="30111">
          <a:noFill/>
        </a:ln>
      </c:spPr>
    </c:plotArea>
    <c:plotVisOnly val="1"/>
    <c:dispBlanksAs val="gap"/>
    <c:showDLblsOverMax val="0"/>
  </c:chart>
  <c:spPr>
    <a:noFill/>
    <a:ln>
      <a:noFill/>
    </a:ln>
  </c:spPr>
  <c:txPr>
    <a:bodyPr/>
    <a:lstStyle/>
    <a:p>
      <a:pPr>
        <a:defRPr sz="1097" b="0" i="0" u="none" strike="noStrike" baseline="0">
          <a:solidFill>
            <a:schemeClr val="tx1"/>
          </a:solidFill>
          <a:latin typeface="Arial"/>
          <a:ea typeface="Arial"/>
          <a:cs typeface="Arial"/>
        </a:defRPr>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0795450893069501E-2"/>
          <c:y val="0.13845585041575822"/>
          <c:w val="0.93920454910693052"/>
          <c:h val="0.73167636495215327"/>
        </c:manualLayout>
      </c:layout>
      <c:barChart>
        <c:barDir val="col"/>
        <c:grouping val="clustered"/>
        <c:varyColors val="0"/>
        <c:ser>
          <c:idx val="4"/>
          <c:order val="0"/>
          <c:tx>
            <c:strRef>
              <c:f>Sheet1!$B$1</c:f>
              <c:strCache>
                <c:ptCount val="1"/>
                <c:pt idx="0">
                  <c:v>rate</c:v>
                </c:pt>
              </c:strCache>
            </c:strRef>
          </c:tx>
          <c:spPr>
            <a:solidFill>
              <a:schemeClr val="accent1"/>
            </a:solidFill>
            <a:ln w="9525">
              <a:noFill/>
              <a:prstDash val="solid"/>
            </a:ln>
          </c:spPr>
          <c:invertIfNegative val="0"/>
          <c:dPt>
            <c:idx val="10"/>
            <c:invertIfNegative val="0"/>
            <c:bubble3D val="0"/>
            <c:extLst>
              <c:ext xmlns:c16="http://schemas.microsoft.com/office/drawing/2014/chart" uri="{C3380CC4-5D6E-409C-BE32-E72D297353CC}">
                <c16:uniqueId val="{00000000-1188-4C70-826B-86E2583DCC0F}"/>
              </c:ext>
            </c:extLst>
          </c:dPt>
          <c:dLbls>
            <c:numFmt formatCode="#,##0" sourceLinked="0"/>
            <c:spPr>
              <a:noFill/>
              <a:ln w="30111">
                <a:noFill/>
              </a:ln>
            </c:spPr>
            <c:txPr>
              <a:bodyPr/>
              <a:lstStyle/>
              <a:p>
                <a:pPr>
                  <a:defRPr sz="1400" b="1" i="0" u="none" strike="noStrike" baseline="0">
                    <a:solidFill>
                      <a:schemeClr val="tx1"/>
                    </a:solidFill>
                    <a:latin typeface="Lato" panose="020F0502020204030203" pitchFamily="34" charset="0"/>
                    <a:ea typeface="Lato" panose="020F0502020204030203" pitchFamily="34" charset="0"/>
                    <a:cs typeface="Lato" panose="020F0502020204030203"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Sheet1!$A$2:$A$12</c:f>
              <c:strCache>
                <c:ptCount val="11"/>
                <c:pt idx="0">
                  <c:v>US</c:v>
                </c:pt>
                <c:pt idx="1">
                  <c:v>AUS</c:v>
                </c:pt>
                <c:pt idx="2">
                  <c:v>SWE</c:v>
                </c:pt>
                <c:pt idx="3">
                  <c:v>CAN</c:v>
                </c:pt>
                <c:pt idx="4">
                  <c:v>NOR</c:v>
                </c:pt>
                <c:pt idx="5">
                  <c:v>NZ</c:v>
                </c:pt>
                <c:pt idx="6">
                  <c:v>FRA</c:v>
                </c:pt>
                <c:pt idx="7">
                  <c:v>NETH</c:v>
                </c:pt>
                <c:pt idx="8">
                  <c:v>SWIZ</c:v>
                </c:pt>
                <c:pt idx="9">
                  <c:v>GER</c:v>
                </c:pt>
                <c:pt idx="10">
                  <c:v>UK</c:v>
                </c:pt>
              </c:strCache>
            </c:strRef>
          </c:cat>
          <c:val>
            <c:numRef>
              <c:f>Sheet1!$B$2:$B$12</c:f>
              <c:numCache>
                <c:formatCode>General</c:formatCode>
                <c:ptCount val="11"/>
                <c:pt idx="0" formatCode="0.0">
                  <c:v>90.2</c:v>
                </c:pt>
                <c:pt idx="1">
                  <c:v>89.5</c:v>
                </c:pt>
                <c:pt idx="2">
                  <c:v>88.8</c:v>
                </c:pt>
                <c:pt idx="3">
                  <c:v>88.2</c:v>
                </c:pt>
                <c:pt idx="4">
                  <c:v>87.7</c:v>
                </c:pt>
                <c:pt idx="5">
                  <c:v>87.6</c:v>
                </c:pt>
                <c:pt idx="6">
                  <c:v>86.7</c:v>
                </c:pt>
                <c:pt idx="7">
                  <c:v>86.6</c:v>
                </c:pt>
                <c:pt idx="8">
                  <c:v>86.2</c:v>
                </c:pt>
                <c:pt idx="9">
                  <c:v>86</c:v>
                </c:pt>
                <c:pt idx="10">
                  <c:v>85.6</c:v>
                </c:pt>
              </c:numCache>
            </c:numRef>
          </c:val>
          <c:extLst>
            <c:ext xmlns:c16="http://schemas.microsoft.com/office/drawing/2014/chart" uri="{C3380CC4-5D6E-409C-BE32-E72D297353CC}">
              <c16:uniqueId val="{00000001-1188-4C70-826B-86E2583DCC0F}"/>
            </c:ext>
          </c:extLst>
        </c:ser>
        <c:dLbls>
          <c:showLegendKey val="0"/>
          <c:showVal val="0"/>
          <c:showCatName val="0"/>
          <c:showSerName val="0"/>
          <c:showPercent val="0"/>
          <c:showBubbleSize val="0"/>
        </c:dLbls>
        <c:gapWidth val="70"/>
        <c:axId val="396332184"/>
        <c:axId val="396332576"/>
      </c:barChart>
      <c:lineChart>
        <c:grouping val="standard"/>
        <c:varyColors val="0"/>
        <c:ser>
          <c:idx val="0"/>
          <c:order val="1"/>
          <c:tx>
            <c:strRef>
              <c:f>Sheet1!$C$1</c:f>
              <c:strCache>
                <c:ptCount val="1"/>
                <c:pt idx="0">
                  <c:v>avg</c:v>
                </c:pt>
              </c:strCache>
            </c:strRef>
          </c:tx>
          <c:spPr>
            <a:ln>
              <a:solidFill>
                <a:schemeClr val="accent2"/>
              </a:solidFill>
            </a:ln>
          </c:spPr>
          <c:marker>
            <c:symbol val="none"/>
          </c:marker>
          <c:cat>
            <c:strRef>
              <c:f>Sheet1!$A$2:$A$12</c:f>
              <c:strCache>
                <c:ptCount val="11"/>
                <c:pt idx="0">
                  <c:v>US</c:v>
                </c:pt>
                <c:pt idx="1">
                  <c:v>AUS</c:v>
                </c:pt>
                <c:pt idx="2">
                  <c:v>SWE</c:v>
                </c:pt>
                <c:pt idx="3">
                  <c:v>CAN</c:v>
                </c:pt>
                <c:pt idx="4">
                  <c:v>NOR</c:v>
                </c:pt>
                <c:pt idx="5">
                  <c:v>NZ</c:v>
                </c:pt>
                <c:pt idx="6">
                  <c:v>FRA</c:v>
                </c:pt>
                <c:pt idx="7">
                  <c:v>NETH</c:v>
                </c:pt>
                <c:pt idx="8">
                  <c:v>SWIZ</c:v>
                </c:pt>
                <c:pt idx="9">
                  <c:v>GER</c:v>
                </c:pt>
                <c:pt idx="10">
                  <c:v>UK</c:v>
                </c:pt>
              </c:strCache>
            </c:strRef>
          </c:cat>
          <c:val>
            <c:numRef>
              <c:f>Sheet1!$C$2:$C$12</c:f>
              <c:numCache>
                <c:formatCode>0.0</c:formatCode>
                <c:ptCount val="11"/>
                <c:pt idx="0">
                  <c:v>84.493548387096766</c:v>
                </c:pt>
                <c:pt idx="1">
                  <c:v>84.493548387096766</c:v>
                </c:pt>
                <c:pt idx="2">
                  <c:v>84.493548387096766</c:v>
                </c:pt>
                <c:pt idx="3">
                  <c:v>84.493548387096766</c:v>
                </c:pt>
                <c:pt idx="4">
                  <c:v>84.493548387096766</c:v>
                </c:pt>
                <c:pt idx="5">
                  <c:v>84.493548387096766</c:v>
                </c:pt>
                <c:pt idx="6">
                  <c:v>84.493548387096766</c:v>
                </c:pt>
                <c:pt idx="7">
                  <c:v>84.493548387096766</c:v>
                </c:pt>
                <c:pt idx="8">
                  <c:v>84.493548387096766</c:v>
                </c:pt>
                <c:pt idx="9">
                  <c:v>84.493548387096766</c:v>
                </c:pt>
                <c:pt idx="10">
                  <c:v>84.493548387096766</c:v>
                </c:pt>
              </c:numCache>
            </c:numRef>
          </c:val>
          <c:smooth val="0"/>
          <c:extLst>
            <c:ext xmlns:c16="http://schemas.microsoft.com/office/drawing/2014/chart" uri="{C3380CC4-5D6E-409C-BE32-E72D297353CC}">
              <c16:uniqueId val="{00000002-1188-4C70-826B-86E2583DCC0F}"/>
            </c:ext>
          </c:extLst>
        </c:ser>
        <c:dLbls>
          <c:showLegendKey val="0"/>
          <c:showVal val="0"/>
          <c:showCatName val="0"/>
          <c:showSerName val="0"/>
          <c:showPercent val="0"/>
          <c:showBubbleSize val="0"/>
        </c:dLbls>
        <c:marker val="1"/>
        <c:smooth val="0"/>
        <c:axId val="396332184"/>
        <c:axId val="396332576"/>
      </c:lineChart>
      <c:catAx>
        <c:axId val="396332184"/>
        <c:scaling>
          <c:orientation val="minMax"/>
        </c:scaling>
        <c:delete val="0"/>
        <c:axPos val="b"/>
        <c:numFmt formatCode="General" sourceLinked="1"/>
        <c:majorTickMark val="out"/>
        <c:minorTickMark val="none"/>
        <c:tickLblPos val="nextTo"/>
        <c:spPr>
          <a:ln w="3764">
            <a:solidFill>
              <a:schemeClr val="tx1"/>
            </a:solidFill>
            <a:prstDash val="solid"/>
          </a:ln>
        </c:spPr>
        <c:txPr>
          <a:bodyPr rot="0" vert="horz"/>
          <a:lstStyle/>
          <a:p>
            <a:pPr>
              <a:defRPr sz="1000" b="1" i="0" u="none" strike="noStrike" baseline="0">
                <a:solidFill>
                  <a:srgbClr val="4C515A"/>
                </a:solidFill>
                <a:latin typeface="Lato" panose="020F0502020204030203" pitchFamily="34" charset="0"/>
                <a:ea typeface="Lato" panose="020F0502020204030203" pitchFamily="34" charset="0"/>
                <a:cs typeface="Lato" panose="020F0502020204030203" pitchFamily="34" charset="0"/>
              </a:defRPr>
            </a:pPr>
            <a:endParaRPr lang="en-US"/>
          </a:p>
        </c:txPr>
        <c:crossAx val="396332576"/>
        <c:crosses val="autoZero"/>
        <c:auto val="1"/>
        <c:lblAlgn val="ctr"/>
        <c:lblOffset val="100"/>
        <c:noMultiLvlLbl val="0"/>
      </c:catAx>
      <c:valAx>
        <c:axId val="396332576"/>
        <c:scaling>
          <c:orientation val="minMax"/>
          <c:max val="100"/>
          <c:min val="50"/>
        </c:scaling>
        <c:delete val="0"/>
        <c:axPos val="l"/>
        <c:numFmt formatCode="0" sourceLinked="0"/>
        <c:majorTickMark val="out"/>
        <c:minorTickMark val="none"/>
        <c:tickLblPos val="nextTo"/>
        <c:spPr>
          <a:ln w="3764">
            <a:solidFill>
              <a:schemeClr val="tx1"/>
            </a:solidFill>
            <a:prstDash val="solid"/>
          </a:ln>
        </c:spPr>
        <c:txPr>
          <a:bodyPr rot="0" vert="horz"/>
          <a:lstStyle/>
          <a:p>
            <a:pPr>
              <a:defRPr sz="1200" b="0" i="0" u="none" strike="noStrike" baseline="0">
                <a:solidFill>
                  <a:srgbClr val="4C515A"/>
                </a:solidFill>
                <a:latin typeface="Lato" panose="020F0502020204030203" pitchFamily="34" charset="0"/>
                <a:ea typeface="Lato" panose="020F0502020204030203" pitchFamily="34" charset="0"/>
                <a:cs typeface="Lato" panose="020F0502020204030203" pitchFamily="34" charset="0"/>
              </a:defRPr>
            </a:pPr>
            <a:endParaRPr lang="en-US"/>
          </a:p>
        </c:txPr>
        <c:crossAx val="396332184"/>
        <c:crosses val="autoZero"/>
        <c:crossBetween val="between"/>
        <c:majorUnit val="10"/>
      </c:valAx>
      <c:spPr>
        <a:noFill/>
        <a:ln w="30111">
          <a:noFill/>
        </a:ln>
      </c:spPr>
    </c:plotArea>
    <c:plotVisOnly val="1"/>
    <c:dispBlanksAs val="gap"/>
    <c:showDLblsOverMax val="0"/>
  </c:chart>
  <c:spPr>
    <a:noFill/>
    <a:ln>
      <a:noFill/>
    </a:ln>
  </c:spPr>
  <c:txPr>
    <a:bodyPr/>
    <a:lstStyle/>
    <a:p>
      <a:pPr>
        <a:defRPr sz="1097" b="0" i="0" u="none" strike="noStrike" baseline="0">
          <a:solidFill>
            <a:schemeClr val="tx1"/>
          </a:solidFill>
          <a:latin typeface="Arial"/>
          <a:ea typeface="Arial"/>
          <a:cs typeface="Arial"/>
        </a:defRPr>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190707654024525"/>
          <c:y val="0.13845585041575822"/>
          <c:w val="0.88809292345975477"/>
          <c:h val="0.73167636495215327"/>
        </c:manualLayout>
      </c:layout>
      <c:barChart>
        <c:barDir val="col"/>
        <c:grouping val="clustered"/>
        <c:varyColors val="0"/>
        <c:ser>
          <c:idx val="4"/>
          <c:order val="0"/>
          <c:tx>
            <c:strRef>
              <c:f>Sheet1!$B$1</c:f>
              <c:strCache>
                <c:ptCount val="1"/>
                <c:pt idx="0">
                  <c:v>rate</c:v>
                </c:pt>
              </c:strCache>
            </c:strRef>
          </c:tx>
          <c:spPr>
            <a:solidFill>
              <a:schemeClr val="accent1"/>
            </a:solidFill>
            <a:ln w="9525">
              <a:noFill/>
              <a:prstDash val="solid"/>
            </a:ln>
          </c:spPr>
          <c:invertIfNegative val="0"/>
          <c:dPt>
            <c:idx val="10"/>
            <c:invertIfNegative val="0"/>
            <c:bubble3D val="0"/>
            <c:extLst>
              <c:ext xmlns:c16="http://schemas.microsoft.com/office/drawing/2014/chart" uri="{C3380CC4-5D6E-409C-BE32-E72D297353CC}">
                <c16:uniqueId val="{00000000-96DA-495C-A8D0-3136258290FF}"/>
              </c:ext>
            </c:extLst>
          </c:dPt>
          <c:dLbls>
            <c:numFmt formatCode="#,##0" sourceLinked="0"/>
            <c:spPr>
              <a:noFill/>
              <a:ln w="30111">
                <a:noFill/>
              </a:ln>
            </c:spPr>
            <c:txPr>
              <a:bodyPr/>
              <a:lstStyle/>
              <a:p>
                <a:pPr>
                  <a:defRPr sz="1400" b="1" i="0" u="none" strike="noStrike" baseline="0">
                    <a:solidFill>
                      <a:schemeClr val="tx1"/>
                    </a:solidFill>
                    <a:latin typeface="Lato" panose="020F0502020204030203" pitchFamily="34" charset="0"/>
                    <a:ea typeface="Lato" panose="020F0502020204030203" pitchFamily="34" charset="0"/>
                    <a:cs typeface="Lato" panose="020F0502020204030203"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Sheet1!$A$3:$A$12</c:f>
              <c:strCache>
                <c:ptCount val="10"/>
                <c:pt idx="0">
                  <c:v>SWIZ</c:v>
                </c:pt>
                <c:pt idx="1">
                  <c:v>SWE</c:v>
                </c:pt>
                <c:pt idx="2">
                  <c:v>NETH</c:v>
                </c:pt>
                <c:pt idx="3">
                  <c:v>NZ</c:v>
                </c:pt>
                <c:pt idx="4">
                  <c:v>CAN</c:v>
                </c:pt>
                <c:pt idx="5">
                  <c:v>AUS</c:v>
                </c:pt>
                <c:pt idx="6">
                  <c:v>GER</c:v>
                </c:pt>
                <c:pt idx="7">
                  <c:v>FRA</c:v>
                </c:pt>
                <c:pt idx="8">
                  <c:v>UK</c:v>
                </c:pt>
                <c:pt idx="9">
                  <c:v>US</c:v>
                </c:pt>
              </c:strCache>
            </c:strRef>
          </c:cat>
          <c:val>
            <c:numRef>
              <c:f>Sheet1!$B$2:$B$12</c:f>
              <c:numCache>
                <c:formatCode>#,##0.0_ ;\-#,##0.0\ </c:formatCode>
                <c:ptCount val="11"/>
                <c:pt idx="0">
                  <c:v>73.3</c:v>
                </c:pt>
                <c:pt idx="1">
                  <c:v>71.400000000000006</c:v>
                </c:pt>
                <c:pt idx="2">
                  <c:v>68.3</c:v>
                </c:pt>
                <c:pt idx="3">
                  <c:v>67.5</c:v>
                </c:pt>
                <c:pt idx="4">
                  <c:v>67.400000000000006</c:v>
                </c:pt>
                <c:pt idx="5">
                  <c:v>66.599999999999994</c:v>
                </c:pt>
                <c:pt idx="6">
                  <c:v>66.400000000000006</c:v>
                </c:pt>
                <c:pt idx="7">
                  <c:v>65.2</c:v>
                </c:pt>
                <c:pt idx="8">
                  <c:v>65</c:v>
                </c:pt>
                <c:pt idx="9">
                  <c:v>63.8</c:v>
                </c:pt>
                <c:pt idx="10">
                  <c:v>62.6</c:v>
                </c:pt>
              </c:numCache>
            </c:numRef>
          </c:val>
          <c:extLst>
            <c:ext xmlns:c16="http://schemas.microsoft.com/office/drawing/2014/chart" uri="{C3380CC4-5D6E-409C-BE32-E72D297353CC}">
              <c16:uniqueId val="{00000001-96DA-495C-A8D0-3136258290FF}"/>
            </c:ext>
          </c:extLst>
        </c:ser>
        <c:dLbls>
          <c:showLegendKey val="0"/>
          <c:showVal val="0"/>
          <c:showCatName val="0"/>
          <c:showSerName val="0"/>
          <c:showPercent val="0"/>
          <c:showBubbleSize val="0"/>
        </c:dLbls>
        <c:gapWidth val="70"/>
        <c:axId val="396332184"/>
        <c:axId val="396332576"/>
      </c:barChart>
      <c:lineChart>
        <c:grouping val="standard"/>
        <c:varyColors val="0"/>
        <c:ser>
          <c:idx val="0"/>
          <c:order val="1"/>
          <c:tx>
            <c:strRef>
              <c:f>Sheet1!$C$1</c:f>
              <c:strCache>
                <c:ptCount val="1"/>
                <c:pt idx="0">
                  <c:v>avg</c:v>
                </c:pt>
              </c:strCache>
            </c:strRef>
          </c:tx>
          <c:spPr>
            <a:ln>
              <a:solidFill>
                <a:schemeClr val="accent2"/>
              </a:solidFill>
            </a:ln>
          </c:spPr>
          <c:marker>
            <c:symbol val="none"/>
          </c:marker>
          <c:cat>
            <c:strRef>
              <c:f>Sheet1!$A$2:$A$12</c:f>
              <c:strCache>
                <c:ptCount val="11"/>
                <c:pt idx="0">
                  <c:v>NOR</c:v>
                </c:pt>
                <c:pt idx="1">
                  <c:v>SWIZ</c:v>
                </c:pt>
                <c:pt idx="2">
                  <c:v>SWE</c:v>
                </c:pt>
                <c:pt idx="3">
                  <c:v>NETH</c:v>
                </c:pt>
                <c:pt idx="4">
                  <c:v>NZ</c:v>
                </c:pt>
                <c:pt idx="5">
                  <c:v>CAN</c:v>
                </c:pt>
                <c:pt idx="6">
                  <c:v>AUS</c:v>
                </c:pt>
                <c:pt idx="7">
                  <c:v>GER</c:v>
                </c:pt>
                <c:pt idx="8">
                  <c:v>FRA</c:v>
                </c:pt>
                <c:pt idx="9">
                  <c:v>UK</c:v>
                </c:pt>
                <c:pt idx="10">
                  <c:v>US</c:v>
                </c:pt>
              </c:strCache>
            </c:strRef>
          </c:cat>
          <c:val>
            <c:numRef>
              <c:f>Sheet1!$C$2:$C$12</c:f>
              <c:numCache>
                <c:formatCode>#,##0.0_ ;\-#,##0.0\ </c:formatCode>
                <c:ptCount val="11"/>
                <c:pt idx="0">
                  <c:v>65.767741935483883</c:v>
                </c:pt>
                <c:pt idx="1">
                  <c:v>65.767741935483883</c:v>
                </c:pt>
                <c:pt idx="2">
                  <c:v>65.767741935483883</c:v>
                </c:pt>
                <c:pt idx="3">
                  <c:v>65.767741935483883</c:v>
                </c:pt>
                <c:pt idx="4">
                  <c:v>65.767741935483883</c:v>
                </c:pt>
                <c:pt idx="5">
                  <c:v>65.767741935483883</c:v>
                </c:pt>
                <c:pt idx="6">
                  <c:v>65.767741935483883</c:v>
                </c:pt>
                <c:pt idx="7">
                  <c:v>65.767741935483883</c:v>
                </c:pt>
                <c:pt idx="8">
                  <c:v>65.767741935483883</c:v>
                </c:pt>
                <c:pt idx="9">
                  <c:v>65.767741935483883</c:v>
                </c:pt>
                <c:pt idx="10">
                  <c:v>65.767741935483883</c:v>
                </c:pt>
              </c:numCache>
            </c:numRef>
          </c:val>
          <c:smooth val="0"/>
          <c:extLst>
            <c:ext xmlns:c16="http://schemas.microsoft.com/office/drawing/2014/chart" uri="{C3380CC4-5D6E-409C-BE32-E72D297353CC}">
              <c16:uniqueId val="{00000002-96DA-495C-A8D0-3136258290FF}"/>
            </c:ext>
          </c:extLst>
        </c:ser>
        <c:dLbls>
          <c:showLegendKey val="0"/>
          <c:showVal val="0"/>
          <c:showCatName val="0"/>
          <c:showSerName val="0"/>
          <c:showPercent val="0"/>
          <c:showBubbleSize val="0"/>
        </c:dLbls>
        <c:marker val="1"/>
        <c:smooth val="0"/>
        <c:axId val="396332184"/>
        <c:axId val="396332576"/>
      </c:lineChart>
      <c:catAx>
        <c:axId val="396332184"/>
        <c:scaling>
          <c:orientation val="minMax"/>
        </c:scaling>
        <c:delete val="0"/>
        <c:axPos val="b"/>
        <c:numFmt formatCode="General" sourceLinked="1"/>
        <c:majorTickMark val="out"/>
        <c:minorTickMark val="none"/>
        <c:tickLblPos val="nextTo"/>
        <c:spPr>
          <a:ln w="3764">
            <a:solidFill>
              <a:schemeClr val="tx1"/>
            </a:solidFill>
            <a:prstDash val="solid"/>
          </a:ln>
        </c:spPr>
        <c:txPr>
          <a:bodyPr rot="0" vert="horz"/>
          <a:lstStyle/>
          <a:p>
            <a:pPr>
              <a:defRPr sz="1000" b="1" i="0" u="none" strike="noStrike" baseline="0">
                <a:solidFill>
                  <a:srgbClr val="4C515A"/>
                </a:solidFill>
                <a:latin typeface="Lato" panose="020F0502020204030203" pitchFamily="34" charset="0"/>
                <a:ea typeface="Lato" panose="020F0502020204030203" pitchFamily="34" charset="0"/>
                <a:cs typeface="Lato" panose="020F0502020204030203" pitchFamily="34" charset="0"/>
              </a:defRPr>
            </a:pPr>
            <a:endParaRPr lang="en-US"/>
          </a:p>
        </c:txPr>
        <c:crossAx val="396332576"/>
        <c:crosses val="autoZero"/>
        <c:auto val="1"/>
        <c:lblAlgn val="ctr"/>
        <c:lblOffset val="100"/>
        <c:noMultiLvlLbl val="0"/>
      </c:catAx>
      <c:valAx>
        <c:axId val="396332576"/>
        <c:scaling>
          <c:orientation val="minMax"/>
          <c:max val="100"/>
          <c:min val="50"/>
        </c:scaling>
        <c:delete val="0"/>
        <c:axPos val="l"/>
        <c:numFmt formatCode="0" sourceLinked="0"/>
        <c:majorTickMark val="out"/>
        <c:minorTickMark val="none"/>
        <c:tickLblPos val="nextTo"/>
        <c:spPr>
          <a:ln w="3764">
            <a:solidFill>
              <a:schemeClr val="tx1"/>
            </a:solidFill>
            <a:prstDash val="solid"/>
          </a:ln>
        </c:spPr>
        <c:txPr>
          <a:bodyPr rot="0" vert="horz"/>
          <a:lstStyle/>
          <a:p>
            <a:pPr>
              <a:defRPr sz="1200" b="0" i="0" u="none" strike="noStrike" baseline="0">
                <a:solidFill>
                  <a:srgbClr val="4C515A"/>
                </a:solidFill>
                <a:latin typeface="Lato" panose="020F0502020204030203" pitchFamily="34" charset="0"/>
                <a:ea typeface="Lato" panose="020F0502020204030203" pitchFamily="34" charset="0"/>
                <a:cs typeface="Lato" panose="020F0502020204030203" pitchFamily="34" charset="0"/>
              </a:defRPr>
            </a:pPr>
            <a:endParaRPr lang="en-US"/>
          </a:p>
        </c:txPr>
        <c:crossAx val="396332184"/>
        <c:crosses val="autoZero"/>
        <c:crossBetween val="between"/>
        <c:majorUnit val="10"/>
        <c:minorUnit val="10"/>
      </c:valAx>
      <c:spPr>
        <a:noFill/>
        <a:ln w="30111">
          <a:noFill/>
        </a:ln>
      </c:spPr>
    </c:plotArea>
    <c:plotVisOnly val="1"/>
    <c:dispBlanksAs val="gap"/>
    <c:showDLblsOverMax val="0"/>
  </c:chart>
  <c:spPr>
    <a:noFill/>
    <a:ln>
      <a:noFill/>
    </a:ln>
  </c:spPr>
  <c:txPr>
    <a:bodyPr/>
    <a:lstStyle/>
    <a:p>
      <a:pPr>
        <a:defRPr sz="1097" b="0" i="0" u="none" strike="noStrike" baseline="0">
          <a:solidFill>
            <a:schemeClr val="tx1"/>
          </a:solidFill>
          <a:latin typeface="Arial"/>
          <a:ea typeface="Arial"/>
          <a:cs typeface="Arial"/>
        </a:defRPr>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0755379533071728"/>
          <c:y val="0.12902422072727748"/>
          <c:w val="0.86712450746480818"/>
          <c:h val="0.76090441711047152"/>
        </c:manualLayout>
      </c:layout>
      <c:barChart>
        <c:barDir val="col"/>
        <c:grouping val="clustered"/>
        <c:varyColors val="0"/>
        <c:ser>
          <c:idx val="0"/>
          <c:order val="0"/>
          <c:tx>
            <c:strRef>
              <c:f>Sheet1!$B$1</c:f>
              <c:strCache>
                <c:ptCount val="1"/>
                <c:pt idx="0">
                  <c:v>Diabetes</c:v>
                </c:pt>
              </c:strCache>
            </c:strRef>
          </c:tx>
          <c:spPr>
            <a:solidFill>
              <a:srgbClr val="4ABDBC"/>
            </a:solidFill>
            <a:ln>
              <a:noFill/>
            </a:ln>
            <a:effectLst/>
          </c:spPr>
          <c:invertIfNegative val="0"/>
          <c:dPt>
            <c:idx val="7"/>
            <c:invertIfNegative val="0"/>
            <c:bubble3D val="0"/>
            <c:spPr>
              <a:pattFill prst="wdDnDiag">
                <a:fgClr>
                  <a:srgbClr val="4ABDBC"/>
                </a:fgClr>
                <a:bgClr>
                  <a:sysClr val="window" lastClr="FFFFFF"/>
                </a:bgClr>
              </a:pattFill>
              <a:ln>
                <a:solidFill>
                  <a:srgbClr val="4ABDBC"/>
                </a:solidFill>
              </a:ln>
              <a:effectLst/>
            </c:spPr>
            <c:extLst>
              <c:ext xmlns:c16="http://schemas.microsoft.com/office/drawing/2014/chart" uri="{C3380CC4-5D6E-409C-BE32-E72D297353CC}">
                <c16:uniqueId val="{00000003-76B4-4998-84D5-6EA9C0A2D145}"/>
              </c:ext>
            </c:extLst>
          </c:dPt>
          <c:dLbls>
            <c:dLbl>
              <c:idx val="11"/>
              <c:layout>
                <c:manualLayout>
                  <c:x val="-8.8062605347203008E-3"/>
                  <c:y val="-5.1749768491132602E-17"/>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6B4-4998-84D5-6EA9C0A2D145}"/>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lang="en-US" sz="1400" b="1" i="0" u="none" strike="noStrike" kern="1200" baseline="0">
                    <a:solidFill>
                      <a:srgbClr val="4C515A"/>
                    </a:solidFill>
                    <a:latin typeface="Lato" panose="020F0502020204030203" pitchFamily="34" charset="0"/>
                    <a:ea typeface="Lato" panose="020F0502020204030203" pitchFamily="34" charset="0"/>
                    <a:cs typeface="Lato" panose="020F0502020204030203"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Sheet1!$A$2:$A$13</c:f>
              <c:strCache>
                <c:ptCount val="12"/>
                <c:pt idx="0">
                  <c:v>NETH</c:v>
                </c:pt>
                <c:pt idx="1">
                  <c:v>UK</c:v>
                </c:pt>
                <c:pt idx="2">
                  <c:v>NOR</c:v>
                </c:pt>
                <c:pt idx="3">
                  <c:v>SWIZ</c:v>
                </c:pt>
                <c:pt idx="4">
                  <c:v>SWE</c:v>
                </c:pt>
                <c:pt idx="5">
                  <c:v>NZ</c:v>
                </c:pt>
                <c:pt idx="6">
                  <c:v>CAN</c:v>
                </c:pt>
                <c:pt idx="7">
                  <c:v>OECD</c:v>
                </c:pt>
                <c:pt idx="8">
                  <c:v>AUS</c:v>
                </c:pt>
                <c:pt idx="9">
                  <c:v>FRA</c:v>
                </c:pt>
                <c:pt idx="10">
                  <c:v>US</c:v>
                </c:pt>
                <c:pt idx="11">
                  <c:v>GER</c:v>
                </c:pt>
              </c:strCache>
            </c:strRef>
          </c:cat>
          <c:val>
            <c:numRef>
              <c:f>Sheet1!$B$2:$B$13</c:f>
              <c:numCache>
                <c:formatCode>General</c:formatCode>
                <c:ptCount val="12"/>
                <c:pt idx="0">
                  <c:v>56</c:v>
                </c:pt>
                <c:pt idx="1">
                  <c:v>83.2</c:v>
                </c:pt>
                <c:pt idx="2">
                  <c:v>84.8</c:v>
                </c:pt>
                <c:pt idx="3">
                  <c:v>85.9</c:v>
                </c:pt>
                <c:pt idx="4">
                  <c:v>87.9</c:v>
                </c:pt>
                <c:pt idx="5">
                  <c:v>96.1</c:v>
                </c:pt>
                <c:pt idx="6">
                  <c:v>107.6</c:v>
                </c:pt>
                <c:pt idx="7" formatCode="0">
                  <c:v>133.70277777777778</c:v>
                </c:pt>
                <c:pt idx="8">
                  <c:v>147.9</c:v>
                </c:pt>
                <c:pt idx="9">
                  <c:v>152.19999999999999</c:v>
                </c:pt>
                <c:pt idx="10">
                  <c:v>203.6</c:v>
                </c:pt>
                <c:pt idx="11">
                  <c:v>261.2</c:v>
                </c:pt>
              </c:numCache>
            </c:numRef>
          </c:val>
          <c:extLst>
            <c:ext xmlns:c16="http://schemas.microsoft.com/office/drawing/2014/chart" uri="{C3380CC4-5D6E-409C-BE32-E72D297353CC}">
              <c16:uniqueId val="{00000000-2758-449A-BEC6-0CB59AAA9D12}"/>
            </c:ext>
          </c:extLst>
        </c:ser>
        <c:ser>
          <c:idx val="1"/>
          <c:order val="1"/>
          <c:tx>
            <c:strRef>
              <c:f>Sheet1!$C$1</c:f>
              <c:strCache>
                <c:ptCount val="1"/>
                <c:pt idx="0">
                  <c:v>Hypertension</c:v>
                </c:pt>
              </c:strCache>
            </c:strRef>
          </c:tx>
          <c:spPr>
            <a:solidFill>
              <a:schemeClr val="accent2"/>
            </a:solidFill>
            <a:ln>
              <a:noFill/>
            </a:ln>
            <a:effectLst/>
          </c:spPr>
          <c:invertIfNegative val="0"/>
          <c:dPt>
            <c:idx val="7"/>
            <c:invertIfNegative val="0"/>
            <c:bubble3D val="0"/>
            <c:spPr>
              <a:pattFill prst="wdDnDiag">
                <a:fgClr>
                  <a:srgbClr val="F47920"/>
                </a:fgClr>
                <a:bgClr>
                  <a:sysClr val="window" lastClr="FFFFFF"/>
                </a:bgClr>
              </a:pattFill>
              <a:ln>
                <a:solidFill>
                  <a:srgbClr val="F47920"/>
                </a:solidFill>
              </a:ln>
              <a:effectLst/>
            </c:spPr>
            <c:extLst>
              <c:ext xmlns:c16="http://schemas.microsoft.com/office/drawing/2014/chart" uri="{C3380CC4-5D6E-409C-BE32-E72D297353CC}">
                <c16:uniqueId val="{00000000-76B4-4998-84D5-6EA9C0A2D145}"/>
              </c:ext>
            </c:extLst>
          </c:dPt>
          <c:dLbls>
            <c:dLbl>
              <c:idx val="7"/>
              <c:layout>
                <c:manualLayout>
                  <c:x val="2.9354201782401E-3"/>
                  <c:y val="-2.8227472532113195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6B4-4998-84D5-6EA9C0A2D145}"/>
                </c:ext>
              </c:extLst>
            </c:dLbl>
            <c:dLbl>
              <c:idx val="10"/>
              <c:layout>
                <c:manualLayout>
                  <c:x val="4.4031302673601504E-3"/>
                  <c:y val="5.6454945064226391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76B4-4998-84D5-6EA9C0A2D145}"/>
                </c:ext>
              </c:extLst>
            </c:dLbl>
            <c:numFmt formatCode="#,##0" sourceLinked="0"/>
            <c:spPr>
              <a:noFill/>
              <a:ln>
                <a:noFill/>
              </a:ln>
              <a:effectLst/>
            </c:spPr>
            <c:txPr>
              <a:bodyPr rot="0" spcFirstLastPara="1" vertOverflow="ellipsis" vert="horz" wrap="square" anchor="ctr" anchorCtr="1"/>
              <a:lstStyle/>
              <a:p>
                <a:pPr>
                  <a:defRPr sz="1400" b="1" i="0" u="none" strike="noStrike" kern="1200" baseline="0">
                    <a:solidFill>
                      <a:schemeClr val="accent2"/>
                    </a:solidFill>
                    <a:latin typeface="Lato" panose="020F0502020204030203" pitchFamily="34" charset="0"/>
                    <a:ea typeface="Lato" panose="020F0502020204030203" pitchFamily="34" charset="0"/>
                    <a:cs typeface="Lato" panose="020F0502020204030203"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Sheet1!$A$2:$A$13</c:f>
              <c:strCache>
                <c:ptCount val="12"/>
                <c:pt idx="0">
                  <c:v>NETH</c:v>
                </c:pt>
                <c:pt idx="1">
                  <c:v>UK</c:v>
                </c:pt>
                <c:pt idx="2">
                  <c:v>NOR</c:v>
                </c:pt>
                <c:pt idx="3">
                  <c:v>SWIZ</c:v>
                </c:pt>
                <c:pt idx="4">
                  <c:v>SWE</c:v>
                </c:pt>
                <c:pt idx="5">
                  <c:v>NZ</c:v>
                </c:pt>
                <c:pt idx="6">
                  <c:v>CAN</c:v>
                </c:pt>
                <c:pt idx="7">
                  <c:v>OECD</c:v>
                </c:pt>
                <c:pt idx="8">
                  <c:v>AUS</c:v>
                </c:pt>
                <c:pt idx="9">
                  <c:v>FRA</c:v>
                </c:pt>
                <c:pt idx="10">
                  <c:v>US</c:v>
                </c:pt>
                <c:pt idx="11">
                  <c:v>GER</c:v>
                </c:pt>
              </c:strCache>
            </c:strRef>
          </c:cat>
          <c:val>
            <c:numRef>
              <c:f>Sheet1!$C$2:$C$13</c:f>
              <c:numCache>
                <c:formatCode>General</c:formatCode>
                <c:ptCount val="12"/>
                <c:pt idx="0">
                  <c:v>15.8</c:v>
                </c:pt>
                <c:pt idx="1">
                  <c:v>21.1</c:v>
                </c:pt>
                <c:pt idx="2">
                  <c:v>52.3</c:v>
                </c:pt>
                <c:pt idx="3">
                  <c:v>56.8</c:v>
                </c:pt>
                <c:pt idx="4">
                  <c:v>27.5</c:v>
                </c:pt>
                <c:pt idx="5">
                  <c:v>21.4</c:v>
                </c:pt>
                <c:pt idx="6">
                  <c:v>18.3</c:v>
                </c:pt>
                <c:pt idx="7" formatCode="0">
                  <c:v>104.65217391304348</c:v>
                </c:pt>
                <c:pt idx="8">
                  <c:v>38.1</c:v>
                </c:pt>
                <c:pt idx="9">
                  <c:v>48</c:v>
                </c:pt>
                <c:pt idx="10">
                  <c:v>158.5</c:v>
                </c:pt>
                <c:pt idx="11">
                  <c:v>319.7</c:v>
                </c:pt>
              </c:numCache>
            </c:numRef>
          </c:val>
          <c:extLst>
            <c:ext xmlns:c16="http://schemas.microsoft.com/office/drawing/2014/chart" uri="{C3380CC4-5D6E-409C-BE32-E72D297353CC}">
              <c16:uniqueId val="{00000001-2758-449A-BEC6-0CB59AAA9D12}"/>
            </c:ext>
          </c:extLst>
        </c:ser>
        <c:dLbls>
          <c:dLblPos val="outEnd"/>
          <c:showLegendKey val="0"/>
          <c:showVal val="1"/>
          <c:showCatName val="0"/>
          <c:showSerName val="0"/>
          <c:showPercent val="0"/>
          <c:showBubbleSize val="0"/>
        </c:dLbls>
        <c:gapWidth val="114"/>
        <c:overlap val="-16"/>
        <c:axId val="739546464"/>
        <c:axId val="739546856"/>
      </c:barChart>
      <c:catAx>
        <c:axId val="7395464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rgbClr val="4C515A"/>
                </a:solidFill>
                <a:latin typeface="Lato" panose="020F0502020204030203" pitchFamily="34" charset="0"/>
                <a:ea typeface="Lato" panose="020F0502020204030203" pitchFamily="34" charset="0"/>
                <a:cs typeface="Lato" panose="020F0502020204030203" pitchFamily="34" charset="0"/>
              </a:defRPr>
            </a:pPr>
            <a:endParaRPr lang="en-US"/>
          </a:p>
        </c:txPr>
        <c:crossAx val="739546856"/>
        <c:crosses val="autoZero"/>
        <c:auto val="1"/>
        <c:lblAlgn val="ctr"/>
        <c:lblOffset val="100"/>
        <c:noMultiLvlLbl val="0"/>
      </c:catAx>
      <c:valAx>
        <c:axId val="73954685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rgbClr val="4C515A"/>
                </a:solidFill>
                <a:latin typeface="Lato" panose="020F0502020204030203" pitchFamily="34" charset="0"/>
                <a:ea typeface="Lato" panose="020F0502020204030203" pitchFamily="34" charset="0"/>
                <a:cs typeface="Lato" panose="020F0502020204030203" pitchFamily="34" charset="0"/>
              </a:defRPr>
            </a:pPr>
            <a:endParaRPr lang="en-US"/>
          </a:p>
        </c:txPr>
        <c:crossAx val="739546464"/>
        <c:crosses val="autoZero"/>
        <c:crossBetween val="between"/>
      </c:valAx>
      <c:spPr>
        <a:noFill/>
        <a:ln>
          <a:noFill/>
        </a:ln>
        <a:effectLst/>
      </c:spPr>
    </c:plotArea>
    <c:legend>
      <c:legendPos val="t"/>
      <c:layout>
        <c:manualLayout>
          <c:xMode val="edge"/>
          <c:yMode val="edge"/>
          <c:x val="0.35617290549391617"/>
          <c:y val="2.7671813624000705E-3"/>
          <c:w val="0.39443125367288667"/>
          <c:h val="0.12775998557954005"/>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accent5"/>
              </a:solidFill>
              <a:latin typeface="Lato" panose="020F0502020204030203" pitchFamily="34" charset="0"/>
              <a:ea typeface="Lato" panose="020F0502020204030203" pitchFamily="34" charset="0"/>
              <a:cs typeface="Lato" panose="020F0502020204030203" pitchFamily="34" charset="0"/>
            </a:defRPr>
          </a:pPr>
          <a:endParaRPr lang="en-US"/>
        </a:p>
      </c:txPr>
    </c:legend>
    <c:plotVisOnly val="1"/>
    <c:dispBlanksAs val="gap"/>
    <c:showDLblsOverMax val="0"/>
  </c:chart>
  <c:spPr>
    <a:noFill/>
    <a:ln>
      <a:noFill/>
    </a:ln>
    <a:effectLst/>
  </c:spPr>
  <c:txPr>
    <a:bodyPr/>
    <a:lstStyle/>
    <a:p>
      <a:pPr>
        <a:defRPr>
          <a:solidFill>
            <a:schemeClr val="accent5"/>
          </a:solidFill>
          <a:latin typeface="Lato" panose="020F0502020204030203" pitchFamily="34" charset="0"/>
          <a:ea typeface="Lato" panose="020F0502020204030203" pitchFamily="34" charset="0"/>
          <a:cs typeface="Lato" panose="020F0502020204030203" pitchFamily="34" charset="0"/>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0147921226427477"/>
          <c:y val="0.13162703355208299"/>
          <c:w val="0.89852078773572519"/>
          <c:h val="0.73950779808726796"/>
        </c:manualLayout>
      </c:layout>
      <c:barChart>
        <c:barDir val="col"/>
        <c:grouping val="stacked"/>
        <c:varyColors val="0"/>
        <c:ser>
          <c:idx val="4"/>
          <c:order val="0"/>
          <c:tx>
            <c:strRef>
              <c:f>Sheet1!$B$1</c:f>
              <c:strCache>
                <c:ptCount val="1"/>
                <c:pt idx="0">
                  <c:v>Public spending</c:v>
                </c:pt>
              </c:strCache>
            </c:strRef>
          </c:tx>
          <c:spPr>
            <a:solidFill>
              <a:srgbClr val="4ABDBC"/>
            </a:solidFill>
            <a:ln w="9525">
              <a:solidFill>
                <a:schemeClr val="tx2"/>
              </a:solidFill>
              <a:prstDash val="solid"/>
            </a:ln>
          </c:spPr>
          <c:invertIfNegative val="0"/>
          <c:dLbls>
            <c:spPr>
              <a:noFill/>
              <a:ln>
                <a:noFill/>
              </a:ln>
              <a:effectLst/>
            </c:spPr>
            <c:txPr>
              <a:bodyPr wrap="square" lIns="38100" tIns="19050" rIns="38100" bIns="19050" anchor="ctr">
                <a:spAutoFit/>
              </a:bodyPr>
              <a:lstStyle/>
              <a:p>
                <a:pPr>
                  <a:defRPr sz="12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Sheet1!$A$2:$A$13</c:f>
              <c:strCache>
                <c:ptCount val="12"/>
                <c:pt idx="0">
                  <c:v>NZ</c:v>
                </c:pt>
                <c:pt idx="1">
                  <c:v>OECD</c:v>
                </c:pt>
                <c:pt idx="2">
                  <c:v>UK</c:v>
                </c:pt>
                <c:pt idx="3">
                  <c:v>AUS</c:v>
                </c:pt>
                <c:pt idx="4">
                  <c:v>FRA</c:v>
                </c:pt>
                <c:pt idx="5">
                  <c:v>CAN</c:v>
                </c:pt>
                <c:pt idx="6">
                  <c:v>NETH</c:v>
                </c:pt>
                <c:pt idx="7">
                  <c:v>SWE</c:v>
                </c:pt>
                <c:pt idx="8">
                  <c:v>GER</c:v>
                </c:pt>
                <c:pt idx="9">
                  <c:v>NOR</c:v>
                </c:pt>
                <c:pt idx="10">
                  <c:v>SWIZ</c:v>
                </c:pt>
                <c:pt idx="11">
                  <c:v>US*</c:v>
                </c:pt>
              </c:strCache>
            </c:strRef>
          </c:cat>
          <c:val>
            <c:numRef>
              <c:f>Sheet1!$B$2:$B$13</c:f>
              <c:numCache>
                <c:formatCode>#,##0_ ;\-#,##0\ </c:formatCode>
                <c:ptCount val="12"/>
                <c:pt idx="0">
                  <c:v>3188.3919999999998</c:v>
                </c:pt>
                <c:pt idx="1">
                  <c:v>3221.7315135135136</c:v>
                </c:pt>
                <c:pt idx="2">
                  <c:v>3336.5479999999998</c:v>
                </c:pt>
                <c:pt idx="3">
                  <c:v>3131.5450000000001</c:v>
                </c:pt>
                <c:pt idx="4">
                  <c:v>4310.5460000000003</c:v>
                </c:pt>
                <c:pt idx="5">
                  <c:v>3815.0909999999999</c:v>
                </c:pt>
                <c:pt idx="6">
                  <c:v>4766.5860000000002</c:v>
                </c:pt>
                <c:pt idx="7">
                  <c:v>4928.009</c:v>
                </c:pt>
                <c:pt idx="8">
                  <c:v>5648.1480000000001</c:v>
                </c:pt>
                <c:pt idx="9">
                  <c:v>5673.1040000000003</c:v>
                </c:pt>
                <c:pt idx="10">
                  <c:v>4987.6139999999996</c:v>
                </c:pt>
                <c:pt idx="11" formatCode="_(* #,##0_);_(* \(#,##0\);_(* &quot;-&quot;??_);_(@_)">
                  <c:v>5203.7539999999999</c:v>
                </c:pt>
              </c:numCache>
            </c:numRef>
          </c:val>
          <c:extLst>
            <c:ext xmlns:c16="http://schemas.microsoft.com/office/drawing/2014/chart" uri="{C3380CC4-5D6E-409C-BE32-E72D297353CC}">
              <c16:uniqueId val="{00000000-9DA9-4C96-A692-524D1E0E13C9}"/>
            </c:ext>
          </c:extLst>
        </c:ser>
        <c:ser>
          <c:idx val="3"/>
          <c:order val="1"/>
          <c:tx>
            <c:strRef>
              <c:f>Sheet1!$C$1</c:f>
              <c:strCache>
                <c:ptCount val="1"/>
                <c:pt idx="0">
                  <c:v>Private spending</c:v>
                </c:pt>
              </c:strCache>
            </c:strRef>
          </c:tx>
          <c:spPr>
            <a:solidFill>
              <a:srgbClr val="F47920"/>
            </a:solidFill>
            <a:ln w="9525">
              <a:solidFill>
                <a:schemeClr val="tx2"/>
              </a:solidFill>
              <a:prstDash val="solid"/>
            </a:ln>
          </c:spPr>
          <c:invertIfNegative val="0"/>
          <c:dLbls>
            <c:numFmt formatCode="#,##0" sourceLinked="0"/>
            <c:spPr>
              <a:noFill/>
              <a:ln>
                <a:noFill/>
              </a:ln>
              <a:effectLst/>
            </c:spPr>
            <c:txPr>
              <a:bodyPr wrap="square" lIns="38100" tIns="19050" rIns="38100" bIns="19050" anchor="ctr">
                <a:spAutoFit/>
              </a:bodyPr>
              <a:lstStyle/>
              <a:p>
                <a:pPr>
                  <a:defRPr sz="12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Sheet1!$A$2:$A$13</c:f>
              <c:strCache>
                <c:ptCount val="12"/>
                <c:pt idx="0">
                  <c:v>NZ</c:v>
                </c:pt>
                <c:pt idx="1">
                  <c:v>OECD</c:v>
                </c:pt>
                <c:pt idx="2">
                  <c:v>UK</c:v>
                </c:pt>
                <c:pt idx="3">
                  <c:v>AUS</c:v>
                </c:pt>
                <c:pt idx="4">
                  <c:v>FRA</c:v>
                </c:pt>
                <c:pt idx="5">
                  <c:v>CAN</c:v>
                </c:pt>
                <c:pt idx="6">
                  <c:v>NETH</c:v>
                </c:pt>
                <c:pt idx="7">
                  <c:v>SWE</c:v>
                </c:pt>
                <c:pt idx="8">
                  <c:v>GER</c:v>
                </c:pt>
                <c:pt idx="9">
                  <c:v>NOR</c:v>
                </c:pt>
                <c:pt idx="10">
                  <c:v>SWIZ</c:v>
                </c:pt>
                <c:pt idx="11">
                  <c:v>US*</c:v>
                </c:pt>
              </c:strCache>
            </c:strRef>
          </c:cat>
          <c:val>
            <c:numRef>
              <c:f>Sheet1!$C$2:$C$13</c:f>
              <c:numCache>
                <c:formatCode>#,##0_ ;\-#,##0\ </c:formatCode>
                <c:ptCount val="12"/>
                <c:pt idx="0">
                  <c:v>316.52199999999999</c:v>
                </c:pt>
                <c:pt idx="1">
                  <c:v>244.84370270270273</c:v>
                </c:pt>
                <c:pt idx="2">
                  <c:v>236.48599999999999</c:v>
                </c:pt>
                <c:pt idx="3">
                  <c:v>733.899</c:v>
                </c:pt>
                <c:pt idx="4">
                  <c:v>366.90199999999999</c:v>
                </c:pt>
                <c:pt idx="5">
                  <c:v>807.90300000000002</c:v>
                </c:pt>
                <c:pt idx="6">
                  <c:v>396.24200000000002</c:v>
                </c:pt>
                <c:pt idx="7">
                  <c:v>65.882000000000005</c:v>
                </c:pt>
                <c:pt idx="8">
                  <c:v>197.756</c:v>
                </c:pt>
                <c:pt idx="9">
                  <c:v>23.637</c:v>
                </c:pt>
                <c:pt idx="10">
                  <c:v>579.803</c:v>
                </c:pt>
                <c:pt idx="11" formatCode="_(* #,##0_);_(* \(#,##0\);_(* &quot;-&quot;??_);_(@_)">
                  <c:v>4283.634</c:v>
                </c:pt>
              </c:numCache>
            </c:numRef>
          </c:val>
          <c:extLst>
            <c:ext xmlns:c16="http://schemas.microsoft.com/office/drawing/2014/chart" uri="{C3380CC4-5D6E-409C-BE32-E72D297353CC}">
              <c16:uniqueId val="{00000001-9DA9-4C96-A692-524D1E0E13C9}"/>
            </c:ext>
          </c:extLst>
        </c:ser>
        <c:ser>
          <c:idx val="0"/>
          <c:order val="2"/>
          <c:tx>
            <c:strRef>
              <c:f>Sheet1!$D$1</c:f>
              <c:strCache>
                <c:ptCount val="1"/>
                <c:pt idx="0">
                  <c:v>Out-of-pocket spending</c:v>
                </c:pt>
              </c:strCache>
            </c:strRef>
          </c:tx>
          <c:spPr>
            <a:solidFill>
              <a:srgbClr val="044C7F"/>
            </a:solidFill>
            <a:ln w="9525">
              <a:solidFill>
                <a:schemeClr val="tx2"/>
              </a:solidFill>
              <a:prstDash val="solid"/>
            </a:ln>
          </c:spPr>
          <c:invertIfNegative val="1"/>
          <c:dLbls>
            <c:dLbl>
              <c:idx val="2"/>
              <c:layout>
                <c:manualLayout>
                  <c:x val="0"/>
                  <c:y val="4.2694563355407479E-4"/>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336-46F5-BE6C-AD06BD0E13C9}"/>
                </c:ext>
              </c:extLst>
            </c:dLbl>
            <c:spPr>
              <a:noFill/>
              <a:ln>
                <a:noFill/>
              </a:ln>
              <a:effectLst/>
            </c:spPr>
            <c:txPr>
              <a:bodyPr wrap="square" lIns="38100" tIns="19050" rIns="38100" bIns="19050" anchor="ctr">
                <a:spAutoFit/>
              </a:bodyPr>
              <a:lstStyle/>
              <a:p>
                <a:pPr>
                  <a:defRPr sz="12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Sheet1!$A$2:$A$13</c:f>
              <c:strCache>
                <c:ptCount val="12"/>
                <c:pt idx="0">
                  <c:v>NZ</c:v>
                </c:pt>
                <c:pt idx="1">
                  <c:v>OECD</c:v>
                </c:pt>
                <c:pt idx="2">
                  <c:v>UK</c:v>
                </c:pt>
                <c:pt idx="3">
                  <c:v>AUS</c:v>
                </c:pt>
                <c:pt idx="4">
                  <c:v>FRA</c:v>
                </c:pt>
                <c:pt idx="5">
                  <c:v>CAN</c:v>
                </c:pt>
                <c:pt idx="6">
                  <c:v>NETH</c:v>
                </c:pt>
                <c:pt idx="7">
                  <c:v>SWE</c:v>
                </c:pt>
                <c:pt idx="8">
                  <c:v>GER</c:v>
                </c:pt>
                <c:pt idx="9">
                  <c:v>NOR</c:v>
                </c:pt>
                <c:pt idx="10">
                  <c:v>SWIZ</c:v>
                </c:pt>
                <c:pt idx="11">
                  <c:v>US*</c:v>
                </c:pt>
              </c:strCache>
            </c:strRef>
          </c:cat>
          <c:val>
            <c:numRef>
              <c:f>Sheet1!$D$2:$D$13</c:f>
              <c:numCache>
                <c:formatCode>0</c:formatCode>
                <c:ptCount val="12"/>
                <c:pt idx="0" formatCode="#,##0_ ;\-#,##0\ ">
                  <c:v>519.63800000000003</c:v>
                </c:pt>
                <c:pt idx="1">
                  <c:v>709.63024324324306</c:v>
                </c:pt>
                <c:pt idx="2" formatCode="#,##0_ ;\-#,##0\ ">
                  <c:v>716.75300000000004</c:v>
                </c:pt>
                <c:pt idx="3" formatCode="#,##0_ ;\-#,##0\ ">
                  <c:v>845.17399999999998</c:v>
                </c:pt>
                <c:pt idx="4" formatCode="#,##0_ ;\-#,##0\ ">
                  <c:v>476.67099999999999</c:v>
                </c:pt>
                <c:pt idx="5" formatCode="#,##0_ ;\-#,##0\ ">
                  <c:v>778.76700000000005</c:v>
                </c:pt>
                <c:pt idx="6" formatCode="#,##0_ ;\-#,##0\ ">
                  <c:v>587.06200000000001</c:v>
                </c:pt>
                <c:pt idx="7" formatCode="#,##0_ ;\-#,##0\ ">
                  <c:v>748.529</c:v>
                </c:pt>
                <c:pt idx="8" formatCode="#,##0_ ;\-#,##0\ ">
                  <c:v>778.40300000000002</c:v>
                </c:pt>
                <c:pt idx="9" formatCode="#,##0_ ;\-#,##0\ ">
                  <c:v>899.38400000000001</c:v>
                </c:pt>
                <c:pt idx="10" formatCode="#,##0_ ;\-#,##0\ ">
                  <c:v>2037.028</c:v>
                </c:pt>
                <c:pt idx="11" formatCode="#,##0_ ;\-#,##0\ ">
                  <c:v>1149.7539999999999</c:v>
                </c:pt>
              </c:numCache>
            </c:numRef>
          </c:val>
          <c:extLst>
            <c:ext xmlns:c14="http://schemas.microsoft.com/office/drawing/2007/8/2/chart" uri="{6F2FDCE9-48DA-4B69-8628-5D25D57E5C99}">
              <c14:invertSolidFillFmt>
                <c14:spPr xmlns:c14="http://schemas.microsoft.com/office/drawing/2007/8/2/chart">
                  <a:solidFill>
                    <a:srgbClr val="FFC799"/>
                  </a:solidFill>
                  <a:ln w="9525">
                    <a:solidFill>
                      <a:schemeClr val="tx2"/>
                    </a:solidFill>
                    <a:prstDash val="solid"/>
                  </a:ln>
                </c14:spPr>
              </c14:invertSolidFillFmt>
            </c:ext>
            <c:ext xmlns:c16="http://schemas.microsoft.com/office/drawing/2014/chart" uri="{C3380CC4-5D6E-409C-BE32-E72D297353CC}">
              <c16:uniqueId val="{00000003-9DA9-4C96-A692-524D1E0E13C9}"/>
            </c:ext>
          </c:extLst>
        </c:ser>
        <c:dLbls>
          <c:showLegendKey val="0"/>
          <c:showVal val="0"/>
          <c:showCatName val="0"/>
          <c:showSerName val="0"/>
          <c:showPercent val="0"/>
          <c:showBubbleSize val="0"/>
        </c:dLbls>
        <c:gapWidth val="52"/>
        <c:overlap val="100"/>
        <c:axId val="533272160"/>
        <c:axId val="533272552"/>
      </c:barChart>
      <c:catAx>
        <c:axId val="533272160"/>
        <c:scaling>
          <c:orientation val="minMax"/>
        </c:scaling>
        <c:delete val="0"/>
        <c:axPos val="b"/>
        <c:numFmt formatCode="\$#,##0" sourceLinked="0"/>
        <c:majorTickMark val="out"/>
        <c:minorTickMark val="none"/>
        <c:tickLblPos val="nextTo"/>
        <c:spPr>
          <a:ln w="6350">
            <a:solidFill>
              <a:srgbClr val="4C515A"/>
            </a:solidFill>
            <a:prstDash val="solid"/>
          </a:ln>
        </c:spPr>
        <c:txPr>
          <a:bodyPr rot="0" vert="horz"/>
          <a:lstStyle/>
          <a:p>
            <a:pPr>
              <a:defRPr sz="1400" b="1">
                <a:solidFill>
                  <a:srgbClr val="4C515A"/>
                </a:solidFill>
              </a:defRPr>
            </a:pPr>
            <a:endParaRPr lang="en-US"/>
          </a:p>
        </c:txPr>
        <c:crossAx val="533272552"/>
        <c:crosses val="autoZero"/>
        <c:auto val="1"/>
        <c:lblAlgn val="ctr"/>
        <c:lblOffset val="100"/>
        <c:tickLblSkip val="1"/>
        <c:tickMarkSkip val="1"/>
        <c:noMultiLvlLbl val="0"/>
      </c:catAx>
      <c:valAx>
        <c:axId val="533272552"/>
        <c:scaling>
          <c:orientation val="minMax"/>
          <c:max val="12000"/>
        </c:scaling>
        <c:delete val="0"/>
        <c:axPos val="l"/>
        <c:numFmt formatCode="#,##0" sourceLinked="0"/>
        <c:majorTickMark val="out"/>
        <c:minorTickMark val="none"/>
        <c:tickLblPos val="nextTo"/>
        <c:spPr>
          <a:ln w="6350">
            <a:solidFill>
              <a:srgbClr val="4C515A"/>
            </a:solidFill>
            <a:prstDash val="solid"/>
          </a:ln>
        </c:spPr>
        <c:txPr>
          <a:bodyPr rot="0" vert="horz"/>
          <a:lstStyle/>
          <a:p>
            <a:pPr>
              <a:defRPr sz="1400">
                <a:solidFill>
                  <a:srgbClr val="4C515A"/>
                </a:solidFill>
              </a:defRPr>
            </a:pPr>
            <a:endParaRPr lang="en-US"/>
          </a:p>
        </c:txPr>
        <c:crossAx val="533272160"/>
        <c:crosses val="autoZero"/>
        <c:crossBetween val="between"/>
        <c:majorUnit val="2000"/>
        <c:minorUnit val="1000"/>
      </c:valAx>
      <c:spPr>
        <a:noFill/>
        <a:ln w="25400">
          <a:noFill/>
        </a:ln>
      </c:spPr>
    </c:plotArea>
    <c:legend>
      <c:legendPos val="r"/>
      <c:layout>
        <c:manualLayout>
          <c:xMode val="edge"/>
          <c:yMode val="edge"/>
          <c:x val="0.40987414463461841"/>
          <c:y val="0.1008902624244952"/>
          <c:w val="0.27831125156036302"/>
          <c:h val="0.1901314539528933"/>
        </c:manualLayout>
      </c:layout>
      <c:overlay val="0"/>
      <c:spPr>
        <a:noFill/>
        <a:ln w="31827">
          <a:noFill/>
        </a:ln>
      </c:spPr>
      <c:txPr>
        <a:bodyPr/>
        <a:lstStyle/>
        <a:p>
          <a:pPr>
            <a:defRPr sz="1400"/>
          </a:pPr>
          <a:endParaRPr lang="en-US"/>
        </a:p>
      </c:txPr>
    </c:legend>
    <c:plotVisOnly val="1"/>
    <c:dispBlanksAs val="gap"/>
    <c:showDLblsOverMax val="0"/>
  </c:chart>
  <c:spPr>
    <a:noFill/>
    <a:ln>
      <a:noFill/>
    </a:ln>
  </c:spPr>
  <c:txPr>
    <a:bodyPr/>
    <a:lstStyle/>
    <a:p>
      <a:pPr>
        <a:defRPr sz="1347" b="0" i="0" u="none" strike="noStrike" baseline="0">
          <a:solidFill>
            <a:schemeClr val="accent5"/>
          </a:solidFill>
          <a:latin typeface="Lato" charset="0"/>
          <a:ea typeface="Lato" charset="0"/>
          <a:cs typeface="Lato" charset="0"/>
        </a:defRPr>
      </a:pPr>
      <a:endParaRPr lang="en-US"/>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2854768690922952"/>
          <c:y val="3.2118368099392572E-2"/>
          <c:w val="0.64171639866906616"/>
          <c:h val="0.76176503277391294"/>
        </c:manualLayout>
      </c:layout>
      <c:lineChart>
        <c:grouping val="standard"/>
        <c:varyColors val="0"/>
        <c:ser>
          <c:idx val="8"/>
          <c:order val="0"/>
          <c:tx>
            <c:strRef>
              <c:f>Sheet1!$A$10</c:f>
              <c:strCache>
                <c:ptCount val="1"/>
                <c:pt idx="0">
                  <c:v>SWIZ (83.8)</c:v>
                </c:pt>
              </c:strCache>
            </c:strRef>
          </c:tx>
          <c:spPr>
            <a:ln w="12700">
              <a:solidFill>
                <a:srgbClr val="044C7F"/>
              </a:solidFill>
            </a:ln>
          </c:spPr>
          <c:marker>
            <c:symbol val="square"/>
            <c:size val="5"/>
            <c:spPr>
              <a:solidFill>
                <a:srgbClr val="044C7F"/>
              </a:solidFill>
              <a:ln>
                <a:noFill/>
              </a:ln>
            </c:spPr>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Sheet1!$B$10:$AM$10</c:f>
              <c:numCache>
                <c:formatCode>0.0</c:formatCode>
                <c:ptCount val="38"/>
                <c:pt idx="0">
                  <c:v>75.7</c:v>
                </c:pt>
                <c:pt idx="1">
                  <c:v>75.900000000000006</c:v>
                </c:pt>
                <c:pt idx="2">
                  <c:v>76.2</c:v>
                </c:pt>
                <c:pt idx="3">
                  <c:v>76.2</c:v>
                </c:pt>
                <c:pt idx="4">
                  <c:v>76.900000000000006</c:v>
                </c:pt>
                <c:pt idx="5">
                  <c:v>77</c:v>
                </c:pt>
                <c:pt idx="6">
                  <c:v>77.099999999999994</c:v>
                </c:pt>
                <c:pt idx="7">
                  <c:v>77.5</c:v>
                </c:pt>
                <c:pt idx="8">
                  <c:v>77.5</c:v>
                </c:pt>
                <c:pt idx="9">
                  <c:v>77.7</c:v>
                </c:pt>
                <c:pt idx="10">
                  <c:v>77.5</c:v>
                </c:pt>
                <c:pt idx="11">
                  <c:v>77.8</c:v>
                </c:pt>
                <c:pt idx="12">
                  <c:v>78.099999999999994</c:v>
                </c:pt>
                <c:pt idx="13">
                  <c:v>78.400000000000006</c:v>
                </c:pt>
                <c:pt idx="14">
                  <c:v>78.599999999999994</c:v>
                </c:pt>
                <c:pt idx="15">
                  <c:v>78.7</c:v>
                </c:pt>
                <c:pt idx="16">
                  <c:v>79.099999999999994</c:v>
                </c:pt>
                <c:pt idx="17">
                  <c:v>79.3</c:v>
                </c:pt>
                <c:pt idx="18">
                  <c:v>79.599999999999994</c:v>
                </c:pt>
                <c:pt idx="19">
                  <c:v>79.8</c:v>
                </c:pt>
                <c:pt idx="20">
                  <c:v>79.900000000000006</c:v>
                </c:pt>
                <c:pt idx="21">
                  <c:v>80.400000000000006</c:v>
                </c:pt>
                <c:pt idx="22">
                  <c:v>80.599999999999994</c:v>
                </c:pt>
                <c:pt idx="23">
                  <c:v>80.599999999999994</c:v>
                </c:pt>
                <c:pt idx="24">
                  <c:v>81.2</c:v>
                </c:pt>
                <c:pt idx="25">
                  <c:v>81.400000000000006</c:v>
                </c:pt>
                <c:pt idx="26">
                  <c:v>81.7</c:v>
                </c:pt>
                <c:pt idx="27">
                  <c:v>82</c:v>
                </c:pt>
                <c:pt idx="28">
                  <c:v>82.2</c:v>
                </c:pt>
                <c:pt idx="29">
                  <c:v>82.3</c:v>
                </c:pt>
                <c:pt idx="30">
                  <c:v>82.6</c:v>
                </c:pt>
                <c:pt idx="31">
                  <c:v>82.8</c:v>
                </c:pt>
                <c:pt idx="32">
                  <c:v>82.8</c:v>
                </c:pt>
                <c:pt idx="33">
                  <c:v>82.9</c:v>
                </c:pt>
                <c:pt idx="34">
                  <c:v>83.3</c:v>
                </c:pt>
                <c:pt idx="35">
                  <c:v>83</c:v>
                </c:pt>
                <c:pt idx="36">
                  <c:v>83.7</c:v>
                </c:pt>
                <c:pt idx="37">
                  <c:v>83.6</c:v>
                </c:pt>
              </c:numCache>
            </c:numRef>
          </c:val>
          <c:smooth val="0"/>
          <c:extLst>
            <c:ext xmlns:c16="http://schemas.microsoft.com/office/drawing/2014/chart" uri="{C3380CC4-5D6E-409C-BE32-E72D297353CC}">
              <c16:uniqueId val="{00000001-9FE6-4788-8B03-FB80B125EF9C}"/>
            </c:ext>
          </c:extLst>
        </c:ser>
        <c:ser>
          <c:idx val="6"/>
          <c:order val="1"/>
          <c:tx>
            <c:strRef>
              <c:f>Sheet1!$A$8</c:f>
              <c:strCache>
                <c:ptCount val="1"/>
                <c:pt idx="0">
                  <c:v>NOR (82.8)</c:v>
                </c:pt>
              </c:strCache>
            </c:strRef>
          </c:tx>
          <c:spPr>
            <a:ln w="12700">
              <a:solidFill>
                <a:srgbClr val="FFC000"/>
              </a:solidFill>
            </a:ln>
          </c:spPr>
          <c:marker>
            <c:symbol val="square"/>
            <c:size val="5"/>
            <c:spPr>
              <a:solidFill>
                <a:srgbClr val="FFC000"/>
              </a:solidFill>
              <a:ln>
                <a:noFill/>
              </a:ln>
            </c:spPr>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Sheet1!$B$8:$AM$8</c:f>
              <c:numCache>
                <c:formatCode>0.0</c:formatCode>
                <c:ptCount val="38"/>
                <c:pt idx="0">
                  <c:v>75.900000000000006</c:v>
                </c:pt>
                <c:pt idx="1">
                  <c:v>76.099999999999994</c:v>
                </c:pt>
                <c:pt idx="2">
                  <c:v>76.2</c:v>
                </c:pt>
                <c:pt idx="3">
                  <c:v>76.3</c:v>
                </c:pt>
                <c:pt idx="4">
                  <c:v>76.400000000000006</c:v>
                </c:pt>
                <c:pt idx="5">
                  <c:v>76.099999999999994</c:v>
                </c:pt>
                <c:pt idx="6">
                  <c:v>76.5</c:v>
                </c:pt>
                <c:pt idx="7">
                  <c:v>76.3</c:v>
                </c:pt>
                <c:pt idx="8">
                  <c:v>76.400000000000006</c:v>
                </c:pt>
                <c:pt idx="9">
                  <c:v>76.7</c:v>
                </c:pt>
                <c:pt idx="10">
                  <c:v>76.7</c:v>
                </c:pt>
                <c:pt idx="11">
                  <c:v>77.099999999999994</c:v>
                </c:pt>
                <c:pt idx="12">
                  <c:v>77.400000000000006</c:v>
                </c:pt>
                <c:pt idx="13">
                  <c:v>77.3</c:v>
                </c:pt>
                <c:pt idx="14">
                  <c:v>77.900000000000006</c:v>
                </c:pt>
                <c:pt idx="15">
                  <c:v>77.900000000000006</c:v>
                </c:pt>
                <c:pt idx="16">
                  <c:v>78.3</c:v>
                </c:pt>
                <c:pt idx="17">
                  <c:v>78.3</c:v>
                </c:pt>
                <c:pt idx="18">
                  <c:v>78.5</c:v>
                </c:pt>
                <c:pt idx="19">
                  <c:v>78.400000000000006</c:v>
                </c:pt>
                <c:pt idx="20">
                  <c:v>78.8</c:v>
                </c:pt>
                <c:pt idx="21">
                  <c:v>78.900000000000006</c:v>
                </c:pt>
                <c:pt idx="22">
                  <c:v>79</c:v>
                </c:pt>
                <c:pt idx="23">
                  <c:v>79.599999999999994</c:v>
                </c:pt>
                <c:pt idx="24">
                  <c:v>80.099999999999994</c:v>
                </c:pt>
                <c:pt idx="25">
                  <c:v>80.3</c:v>
                </c:pt>
                <c:pt idx="26">
                  <c:v>80.599999999999994</c:v>
                </c:pt>
                <c:pt idx="27">
                  <c:v>80.599999999999994</c:v>
                </c:pt>
                <c:pt idx="28">
                  <c:v>80.8</c:v>
                </c:pt>
                <c:pt idx="29">
                  <c:v>81</c:v>
                </c:pt>
                <c:pt idx="30">
                  <c:v>81.2</c:v>
                </c:pt>
                <c:pt idx="31">
                  <c:v>81.400000000000006</c:v>
                </c:pt>
                <c:pt idx="32">
                  <c:v>81.5</c:v>
                </c:pt>
                <c:pt idx="33">
                  <c:v>81.8</c:v>
                </c:pt>
                <c:pt idx="34">
                  <c:v>82.2</c:v>
                </c:pt>
                <c:pt idx="35">
                  <c:v>82.4</c:v>
                </c:pt>
                <c:pt idx="36">
                  <c:v>82.5</c:v>
                </c:pt>
                <c:pt idx="37">
                  <c:v>82.7</c:v>
                </c:pt>
              </c:numCache>
            </c:numRef>
          </c:val>
          <c:smooth val="0"/>
          <c:extLst>
            <c:ext xmlns:c16="http://schemas.microsoft.com/office/drawing/2014/chart" uri="{C3380CC4-5D6E-409C-BE32-E72D297353CC}">
              <c16:uniqueId val="{00000006-9FE6-4788-8B03-FB80B125EF9C}"/>
            </c:ext>
          </c:extLst>
        </c:ser>
        <c:ser>
          <c:idx val="2"/>
          <c:order val="2"/>
          <c:tx>
            <c:strRef>
              <c:f>Sheet1!$A$4</c:f>
              <c:strCache>
                <c:ptCount val="1"/>
                <c:pt idx="0">
                  <c:v>FRA (82.8)</c:v>
                </c:pt>
              </c:strCache>
            </c:strRef>
          </c:tx>
          <c:spPr>
            <a:ln w="12700">
              <a:solidFill>
                <a:srgbClr val="4C515A">
                  <a:lumMod val="50000"/>
                </a:srgbClr>
              </a:solidFill>
            </a:ln>
          </c:spPr>
          <c:marker>
            <c:symbol val="circle"/>
            <c:size val="5"/>
            <c:spPr>
              <a:solidFill>
                <a:srgbClr val="4E341A"/>
              </a:solidFill>
              <a:ln>
                <a:noFill/>
              </a:ln>
            </c:spPr>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Sheet1!$B$4:$AM$4</c:f>
              <c:numCache>
                <c:formatCode>0.0</c:formatCode>
                <c:ptCount val="38"/>
                <c:pt idx="0">
                  <c:v>74.3</c:v>
                </c:pt>
                <c:pt idx="1">
                  <c:v>74.5</c:v>
                </c:pt>
                <c:pt idx="2">
                  <c:v>74.8</c:v>
                </c:pt>
                <c:pt idx="3">
                  <c:v>74.8</c:v>
                </c:pt>
                <c:pt idx="4">
                  <c:v>75.3</c:v>
                </c:pt>
                <c:pt idx="5">
                  <c:v>75.400000000000006</c:v>
                </c:pt>
                <c:pt idx="6">
                  <c:v>75.7</c:v>
                </c:pt>
                <c:pt idx="7">
                  <c:v>76.3</c:v>
                </c:pt>
                <c:pt idx="8">
                  <c:v>76.599999999999994</c:v>
                </c:pt>
                <c:pt idx="9">
                  <c:v>76.7</c:v>
                </c:pt>
                <c:pt idx="10">
                  <c:v>77</c:v>
                </c:pt>
                <c:pt idx="11">
                  <c:v>77.2</c:v>
                </c:pt>
                <c:pt idx="12">
                  <c:v>77.5</c:v>
                </c:pt>
                <c:pt idx="13">
                  <c:v>77.599999999999994</c:v>
                </c:pt>
                <c:pt idx="14">
                  <c:v>78</c:v>
                </c:pt>
                <c:pt idx="15">
                  <c:v>78.099999999999994</c:v>
                </c:pt>
                <c:pt idx="16">
                  <c:v>78.3</c:v>
                </c:pt>
                <c:pt idx="17">
                  <c:v>78.599999999999994</c:v>
                </c:pt>
                <c:pt idx="18">
                  <c:v>78.8</c:v>
                </c:pt>
                <c:pt idx="19">
                  <c:v>78.900000000000006</c:v>
                </c:pt>
                <c:pt idx="20">
                  <c:v>79.2</c:v>
                </c:pt>
                <c:pt idx="21">
                  <c:v>79.3</c:v>
                </c:pt>
                <c:pt idx="22">
                  <c:v>79.400000000000006</c:v>
                </c:pt>
                <c:pt idx="23">
                  <c:v>79.3</c:v>
                </c:pt>
                <c:pt idx="24">
                  <c:v>80.3</c:v>
                </c:pt>
                <c:pt idx="25">
                  <c:v>80.400000000000006</c:v>
                </c:pt>
                <c:pt idx="26">
                  <c:v>81</c:v>
                </c:pt>
                <c:pt idx="27">
                  <c:v>81.2</c:v>
                </c:pt>
                <c:pt idx="28">
                  <c:v>81.400000000000006</c:v>
                </c:pt>
                <c:pt idx="29">
                  <c:v>81.5</c:v>
                </c:pt>
                <c:pt idx="30">
                  <c:v>81.8</c:v>
                </c:pt>
                <c:pt idx="31">
                  <c:v>82.3</c:v>
                </c:pt>
                <c:pt idx="32">
                  <c:v>82.1</c:v>
                </c:pt>
                <c:pt idx="33">
                  <c:v>82.3</c:v>
                </c:pt>
                <c:pt idx="34">
                  <c:v>82.8</c:v>
                </c:pt>
                <c:pt idx="35">
                  <c:v>82.4</c:v>
                </c:pt>
                <c:pt idx="36">
                  <c:v>82.7</c:v>
                </c:pt>
                <c:pt idx="37">
                  <c:v>82.7</c:v>
                </c:pt>
              </c:numCache>
            </c:numRef>
          </c:val>
          <c:smooth val="0"/>
          <c:extLst>
            <c:ext xmlns:c16="http://schemas.microsoft.com/office/drawing/2014/chart" uri="{C3380CC4-5D6E-409C-BE32-E72D297353CC}">
              <c16:uniqueId val="{00000002-9FE6-4788-8B03-FB80B125EF9C}"/>
            </c:ext>
          </c:extLst>
        </c:ser>
        <c:ser>
          <c:idx val="0"/>
          <c:order val="3"/>
          <c:tx>
            <c:strRef>
              <c:f>Sheet1!$A$2</c:f>
              <c:strCache>
                <c:ptCount val="1"/>
                <c:pt idx="0">
                  <c:v>AUS (82.8)</c:v>
                </c:pt>
              </c:strCache>
            </c:strRef>
          </c:tx>
          <c:spPr>
            <a:ln w="12700">
              <a:solidFill>
                <a:sysClr val="window" lastClr="FFFFFF">
                  <a:lumMod val="50000"/>
                </a:sysClr>
              </a:solidFill>
            </a:ln>
          </c:spPr>
          <c:marker>
            <c:symbol val="diamond"/>
            <c:size val="7"/>
            <c:spPr>
              <a:solidFill>
                <a:sysClr val="window" lastClr="FFFFFF">
                  <a:lumMod val="50000"/>
                </a:sysClr>
              </a:solidFill>
              <a:ln>
                <a:noFill/>
              </a:ln>
            </c:spPr>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Sheet1!$B$2:$AM$2</c:f>
              <c:numCache>
                <c:formatCode>0.0</c:formatCode>
                <c:ptCount val="38"/>
                <c:pt idx="0">
                  <c:v>74.599999999999994</c:v>
                </c:pt>
                <c:pt idx="1">
                  <c:v>74.900000000000006</c:v>
                </c:pt>
                <c:pt idx="2">
                  <c:v>74.7</c:v>
                </c:pt>
                <c:pt idx="3">
                  <c:v>75.5</c:v>
                </c:pt>
                <c:pt idx="4">
                  <c:v>75.8</c:v>
                </c:pt>
                <c:pt idx="5">
                  <c:v>75.599999999999994</c:v>
                </c:pt>
                <c:pt idx="6">
                  <c:v>76.099999999999994</c:v>
                </c:pt>
                <c:pt idx="7">
                  <c:v>76.3</c:v>
                </c:pt>
                <c:pt idx="8">
                  <c:v>76.3</c:v>
                </c:pt>
                <c:pt idx="9">
                  <c:v>76.5</c:v>
                </c:pt>
                <c:pt idx="10">
                  <c:v>77</c:v>
                </c:pt>
                <c:pt idx="11">
                  <c:v>77.400000000000006</c:v>
                </c:pt>
                <c:pt idx="12">
                  <c:v>77.5</c:v>
                </c:pt>
                <c:pt idx="13">
                  <c:v>78</c:v>
                </c:pt>
                <c:pt idx="14">
                  <c:v>78</c:v>
                </c:pt>
                <c:pt idx="15">
                  <c:v>77.900000000000006</c:v>
                </c:pt>
                <c:pt idx="16">
                  <c:v>78.2</c:v>
                </c:pt>
                <c:pt idx="17">
                  <c:v>78.5</c:v>
                </c:pt>
                <c:pt idx="18">
                  <c:v>78.7</c:v>
                </c:pt>
                <c:pt idx="19">
                  <c:v>79</c:v>
                </c:pt>
                <c:pt idx="20">
                  <c:v>79.3</c:v>
                </c:pt>
                <c:pt idx="21">
                  <c:v>79.7</c:v>
                </c:pt>
                <c:pt idx="22">
                  <c:v>80</c:v>
                </c:pt>
                <c:pt idx="23">
                  <c:v>80.3</c:v>
                </c:pt>
                <c:pt idx="24">
                  <c:v>80.599999999999994</c:v>
                </c:pt>
                <c:pt idx="25">
                  <c:v>80.900000000000006</c:v>
                </c:pt>
                <c:pt idx="26">
                  <c:v>81.099999999999994</c:v>
                </c:pt>
                <c:pt idx="27">
                  <c:v>81.400000000000006</c:v>
                </c:pt>
                <c:pt idx="28">
                  <c:v>81.5</c:v>
                </c:pt>
                <c:pt idx="29">
                  <c:v>81.599999999999994</c:v>
                </c:pt>
                <c:pt idx="30">
                  <c:v>81.8</c:v>
                </c:pt>
                <c:pt idx="31">
                  <c:v>82</c:v>
                </c:pt>
                <c:pt idx="32">
                  <c:v>82.1</c:v>
                </c:pt>
                <c:pt idx="33">
                  <c:v>82.2</c:v>
                </c:pt>
                <c:pt idx="34">
                  <c:v>82.4</c:v>
                </c:pt>
                <c:pt idx="35">
                  <c:v>82.5</c:v>
                </c:pt>
                <c:pt idx="36">
                  <c:v>82.5</c:v>
                </c:pt>
                <c:pt idx="37">
                  <c:v>82.6</c:v>
                </c:pt>
              </c:numCache>
            </c:numRef>
          </c:val>
          <c:smooth val="0"/>
          <c:extLst>
            <c:ext xmlns:c16="http://schemas.microsoft.com/office/drawing/2014/chart" uri="{C3380CC4-5D6E-409C-BE32-E72D297353CC}">
              <c16:uniqueId val="{00000009-9FE6-4788-8B03-FB80B125EF9C}"/>
            </c:ext>
          </c:extLst>
        </c:ser>
        <c:ser>
          <c:idx val="7"/>
          <c:order val="4"/>
          <c:tx>
            <c:strRef>
              <c:f>Sheet1!$A$9</c:f>
              <c:strCache>
                <c:ptCount val="1"/>
                <c:pt idx="0">
                  <c:v>SWE (82.6)</c:v>
                </c:pt>
              </c:strCache>
            </c:strRef>
          </c:tx>
          <c:spPr>
            <a:ln w="12700">
              <a:solidFill>
                <a:srgbClr val="F47920"/>
              </a:solidFill>
            </a:ln>
          </c:spPr>
          <c:marker>
            <c:symbol val="circle"/>
            <c:size val="5"/>
            <c:spPr>
              <a:solidFill>
                <a:srgbClr val="F47920"/>
              </a:solidFill>
              <a:ln>
                <a:noFill/>
              </a:ln>
            </c:spPr>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Sheet1!$B$9:$AM$9</c:f>
              <c:numCache>
                <c:formatCode>0.0</c:formatCode>
                <c:ptCount val="38"/>
                <c:pt idx="0">
                  <c:v>75.900000000000006</c:v>
                </c:pt>
                <c:pt idx="1">
                  <c:v>76.2</c:v>
                </c:pt>
                <c:pt idx="2">
                  <c:v>76.5</c:v>
                </c:pt>
                <c:pt idx="3">
                  <c:v>76.7</c:v>
                </c:pt>
                <c:pt idx="4">
                  <c:v>77</c:v>
                </c:pt>
                <c:pt idx="5">
                  <c:v>76.8</c:v>
                </c:pt>
                <c:pt idx="6">
                  <c:v>77.099999999999994</c:v>
                </c:pt>
                <c:pt idx="7">
                  <c:v>77.3</c:v>
                </c:pt>
                <c:pt idx="8">
                  <c:v>77.099999999999994</c:v>
                </c:pt>
                <c:pt idx="9">
                  <c:v>77.8</c:v>
                </c:pt>
                <c:pt idx="10">
                  <c:v>77.7</c:v>
                </c:pt>
                <c:pt idx="11">
                  <c:v>77.900000000000006</c:v>
                </c:pt>
                <c:pt idx="12">
                  <c:v>78.2</c:v>
                </c:pt>
                <c:pt idx="13">
                  <c:v>78.2</c:v>
                </c:pt>
                <c:pt idx="14">
                  <c:v>78.900000000000006</c:v>
                </c:pt>
                <c:pt idx="15">
                  <c:v>79</c:v>
                </c:pt>
                <c:pt idx="16">
                  <c:v>79.2</c:v>
                </c:pt>
                <c:pt idx="17">
                  <c:v>79.400000000000006</c:v>
                </c:pt>
                <c:pt idx="18">
                  <c:v>79.5</c:v>
                </c:pt>
                <c:pt idx="19">
                  <c:v>79.599999999999994</c:v>
                </c:pt>
                <c:pt idx="20">
                  <c:v>79.7</c:v>
                </c:pt>
                <c:pt idx="21">
                  <c:v>79.900000000000006</c:v>
                </c:pt>
                <c:pt idx="22">
                  <c:v>79.900000000000006</c:v>
                </c:pt>
                <c:pt idx="23">
                  <c:v>80.3</c:v>
                </c:pt>
                <c:pt idx="24">
                  <c:v>80.599999999999994</c:v>
                </c:pt>
                <c:pt idx="25">
                  <c:v>80.7</c:v>
                </c:pt>
                <c:pt idx="26">
                  <c:v>81</c:v>
                </c:pt>
                <c:pt idx="27">
                  <c:v>81.099999999999994</c:v>
                </c:pt>
                <c:pt idx="28">
                  <c:v>81.3</c:v>
                </c:pt>
                <c:pt idx="29">
                  <c:v>81.5</c:v>
                </c:pt>
                <c:pt idx="30">
                  <c:v>81.599999999999994</c:v>
                </c:pt>
                <c:pt idx="31">
                  <c:v>81.900000000000006</c:v>
                </c:pt>
                <c:pt idx="32">
                  <c:v>81.8</c:v>
                </c:pt>
                <c:pt idx="33">
                  <c:v>82</c:v>
                </c:pt>
                <c:pt idx="34">
                  <c:v>82.3</c:v>
                </c:pt>
                <c:pt idx="35">
                  <c:v>82.3</c:v>
                </c:pt>
                <c:pt idx="36">
                  <c:v>82.4</c:v>
                </c:pt>
                <c:pt idx="37">
                  <c:v>82.5</c:v>
                </c:pt>
              </c:numCache>
            </c:numRef>
          </c:val>
          <c:smooth val="0"/>
          <c:extLst>
            <c:ext xmlns:c16="http://schemas.microsoft.com/office/drawing/2014/chart" uri="{C3380CC4-5D6E-409C-BE32-E72D297353CC}">
              <c16:uniqueId val="{00000004-9FE6-4788-8B03-FB80B125EF9C}"/>
            </c:ext>
          </c:extLst>
        </c:ser>
        <c:ser>
          <c:idx val="1"/>
          <c:order val="5"/>
          <c:tx>
            <c:strRef>
              <c:f>Sheet1!$A$3</c:f>
              <c:strCache>
                <c:ptCount val="1"/>
                <c:pt idx="0">
                  <c:v>CAN (82.0)</c:v>
                </c:pt>
              </c:strCache>
            </c:strRef>
          </c:tx>
          <c:spPr>
            <a:ln w="12700">
              <a:solidFill>
                <a:srgbClr val="7030A0"/>
              </a:solidFill>
            </a:ln>
          </c:spPr>
          <c:marker>
            <c:symbol val="diamond"/>
            <c:size val="7"/>
            <c:spPr>
              <a:solidFill>
                <a:srgbClr val="7030A0"/>
              </a:solidFill>
              <a:ln>
                <a:noFill/>
              </a:ln>
            </c:spPr>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Sheet1!$B$3:$AM$3</c:f>
              <c:numCache>
                <c:formatCode>0.0</c:formatCode>
                <c:ptCount val="38"/>
                <c:pt idx="0">
                  <c:v>75.3</c:v>
                </c:pt>
                <c:pt idx="1">
                  <c:v>75.5</c:v>
                </c:pt>
                <c:pt idx="2">
                  <c:v>75.599999999999994</c:v>
                </c:pt>
                <c:pt idx="3">
                  <c:v>75.900000000000006</c:v>
                </c:pt>
                <c:pt idx="4">
                  <c:v>76.2</c:v>
                </c:pt>
                <c:pt idx="5">
                  <c:v>76.3</c:v>
                </c:pt>
                <c:pt idx="6">
                  <c:v>76.5</c:v>
                </c:pt>
                <c:pt idx="7">
                  <c:v>76.599999999999994</c:v>
                </c:pt>
                <c:pt idx="8">
                  <c:v>76.8</c:v>
                </c:pt>
                <c:pt idx="9">
                  <c:v>77</c:v>
                </c:pt>
                <c:pt idx="10">
                  <c:v>77.2</c:v>
                </c:pt>
                <c:pt idx="11">
                  <c:v>77.5</c:v>
                </c:pt>
                <c:pt idx="12">
                  <c:v>77.7</c:v>
                </c:pt>
                <c:pt idx="13">
                  <c:v>77.8</c:v>
                </c:pt>
                <c:pt idx="14">
                  <c:v>77.900000000000006</c:v>
                </c:pt>
                <c:pt idx="15">
                  <c:v>77.900000000000006</c:v>
                </c:pt>
                <c:pt idx="16">
                  <c:v>78.099999999999994</c:v>
                </c:pt>
                <c:pt idx="17">
                  <c:v>78.3</c:v>
                </c:pt>
                <c:pt idx="18">
                  <c:v>78.5</c:v>
                </c:pt>
                <c:pt idx="19">
                  <c:v>78.7</c:v>
                </c:pt>
                <c:pt idx="20">
                  <c:v>79</c:v>
                </c:pt>
                <c:pt idx="21">
                  <c:v>79.2</c:v>
                </c:pt>
                <c:pt idx="22">
                  <c:v>79.400000000000006</c:v>
                </c:pt>
                <c:pt idx="23">
                  <c:v>79.599999999999994</c:v>
                </c:pt>
                <c:pt idx="24">
                  <c:v>79.8</c:v>
                </c:pt>
                <c:pt idx="25">
                  <c:v>80</c:v>
                </c:pt>
                <c:pt idx="26">
                  <c:v>80.3</c:v>
                </c:pt>
                <c:pt idx="27">
                  <c:v>80.400000000000006</c:v>
                </c:pt>
                <c:pt idx="28">
                  <c:v>80.599999999999994</c:v>
                </c:pt>
                <c:pt idx="29">
                  <c:v>80.8</c:v>
                </c:pt>
                <c:pt idx="30">
                  <c:v>81.099999999999994</c:v>
                </c:pt>
                <c:pt idx="31">
                  <c:v>81.3</c:v>
                </c:pt>
                <c:pt idx="32">
                  <c:v>81.5</c:v>
                </c:pt>
                <c:pt idx="33">
                  <c:v>81.7</c:v>
                </c:pt>
                <c:pt idx="34">
                  <c:v>81.8</c:v>
                </c:pt>
                <c:pt idx="35">
                  <c:v>81.900000000000006</c:v>
                </c:pt>
                <c:pt idx="36">
                  <c:v>82</c:v>
                </c:pt>
                <c:pt idx="37">
                  <c:v>82</c:v>
                </c:pt>
              </c:numCache>
            </c:numRef>
          </c:val>
          <c:smooth val="0"/>
          <c:extLst>
            <c:ext xmlns:c16="http://schemas.microsoft.com/office/drawing/2014/chart" uri="{C3380CC4-5D6E-409C-BE32-E72D297353CC}">
              <c16:uniqueId val="{00000005-9FE6-4788-8B03-FB80B125EF9C}"/>
            </c:ext>
          </c:extLst>
        </c:ser>
        <c:ser>
          <c:idx val="4"/>
          <c:order val="6"/>
          <c:tx>
            <c:strRef>
              <c:f>Sheet1!$A$6</c:f>
              <c:strCache>
                <c:ptCount val="1"/>
                <c:pt idx="0">
                  <c:v>NETH (81.9)</c:v>
                </c:pt>
              </c:strCache>
            </c:strRef>
          </c:tx>
          <c:spPr>
            <a:ln w="12700">
              <a:solidFill>
                <a:srgbClr val="00B050"/>
              </a:solidFill>
            </a:ln>
          </c:spPr>
          <c:marker>
            <c:symbol val="circle"/>
            <c:size val="5"/>
            <c:spPr>
              <a:solidFill>
                <a:srgbClr val="00B050"/>
              </a:solidFill>
              <a:ln>
                <a:noFill/>
              </a:ln>
            </c:spPr>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Sheet1!$B$6:$AM$6</c:f>
              <c:numCache>
                <c:formatCode>0.0</c:formatCode>
                <c:ptCount val="38"/>
                <c:pt idx="0">
                  <c:v>75.900000000000006</c:v>
                </c:pt>
                <c:pt idx="1">
                  <c:v>76</c:v>
                </c:pt>
                <c:pt idx="2">
                  <c:v>76.099999999999994</c:v>
                </c:pt>
                <c:pt idx="3">
                  <c:v>76.3</c:v>
                </c:pt>
                <c:pt idx="4">
                  <c:v>76.400000000000006</c:v>
                </c:pt>
                <c:pt idx="5">
                  <c:v>76.5</c:v>
                </c:pt>
                <c:pt idx="6">
                  <c:v>76.400000000000006</c:v>
                </c:pt>
                <c:pt idx="7">
                  <c:v>76.900000000000006</c:v>
                </c:pt>
                <c:pt idx="8">
                  <c:v>77.099999999999994</c:v>
                </c:pt>
                <c:pt idx="9">
                  <c:v>76.900000000000006</c:v>
                </c:pt>
                <c:pt idx="10">
                  <c:v>77</c:v>
                </c:pt>
                <c:pt idx="11">
                  <c:v>77.2</c:v>
                </c:pt>
                <c:pt idx="12">
                  <c:v>77.400000000000006</c:v>
                </c:pt>
                <c:pt idx="13">
                  <c:v>77.099999999999994</c:v>
                </c:pt>
                <c:pt idx="14">
                  <c:v>77.5</c:v>
                </c:pt>
                <c:pt idx="15">
                  <c:v>77.599999999999994</c:v>
                </c:pt>
                <c:pt idx="16">
                  <c:v>77.599999999999994</c:v>
                </c:pt>
                <c:pt idx="17">
                  <c:v>78</c:v>
                </c:pt>
                <c:pt idx="18">
                  <c:v>78</c:v>
                </c:pt>
                <c:pt idx="19">
                  <c:v>77.900000000000006</c:v>
                </c:pt>
                <c:pt idx="20">
                  <c:v>78.2</c:v>
                </c:pt>
                <c:pt idx="21">
                  <c:v>78.3</c:v>
                </c:pt>
                <c:pt idx="22">
                  <c:v>78.400000000000006</c:v>
                </c:pt>
                <c:pt idx="23">
                  <c:v>78.7</c:v>
                </c:pt>
                <c:pt idx="24">
                  <c:v>79.2</c:v>
                </c:pt>
                <c:pt idx="25">
                  <c:v>79.5</c:v>
                </c:pt>
                <c:pt idx="26">
                  <c:v>79.900000000000006</c:v>
                </c:pt>
                <c:pt idx="27">
                  <c:v>80.3</c:v>
                </c:pt>
                <c:pt idx="28">
                  <c:v>80.5</c:v>
                </c:pt>
                <c:pt idx="29">
                  <c:v>80.8</c:v>
                </c:pt>
                <c:pt idx="30">
                  <c:v>81</c:v>
                </c:pt>
                <c:pt idx="31">
                  <c:v>81.3</c:v>
                </c:pt>
                <c:pt idx="32">
                  <c:v>81.2</c:v>
                </c:pt>
                <c:pt idx="33">
                  <c:v>81.400000000000006</c:v>
                </c:pt>
                <c:pt idx="34">
                  <c:v>81.8</c:v>
                </c:pt>
                <c:pt idx="35">
                  <c:v>81.599999999999994</c:v>
                </c:pt>
                <c:pt idx="36">
                  <c:v>81.599999999999994</c:v>
                </c:pt>
                <c:pt idx="37">
                  <c:v>81.8</c:v>
                </c:pt>
              </c:numCache>
            </c:numRef>
          </c:val>
          <c:smooth val="0"/>
          <c:extLst>
            <c:ext xmlns:c16="http://schemas.microsoft.com/office/drawing/2014/chart" uri="{C3380CC4-5D6E-409C-BE32-E72D297353CC}">
              <c16:uniqueId val="{00000007-9FE6-4788-8B03-FB80B125EF9C}"/>
            </c:ext>
          </c:extLst>
        </c:ser>
        <c:ser>
          <c:idx val="5"/>
          <c:order val="7"/>
          <c:tx>
            <c:strRef>
              <c:f>Sheet1!$A$7</c:f>
              <c:strCache>
                <c:ptCount val="1"/>
                <c:pt idx="0">
                  <c:v>NZ (81.8)</c:v>
                </c:pt>
              </c:strCache>
            </c:strRef>
          </c:tx>
          <c:spPr>
            <a:ln w="12700">
              <a:solidFill>
                <a:srgbClr val="D30799"/>
              </a:solidFill>
            </a:ln>
          </c:spPr>
          <c:marker>
            <c:symbol val="triangle"/>
            <c:size val="7"/>
            <c:spPr>
              <a:solidFill>
                <a:srgbClr val="D30799"/>
              </a:solidFill>
              <a:ln>
                <a:noFill/>
              </a:ln>
            </c:spPr>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Sheet1!$B$7:$AM$7</c:f>
              <c:numCache>
                <c:formatCode>0.0</c:formatCode>
                <c:ptCount val="38"/>
                <c:pt idx="0">
                  <c:v>73.2</c:v>
                </c:pt>
                <c:pt idx="1">
                  <c:v>73.400000000000006</c:v>
                </c:pt>
                <c:pt idx="2">
                  <c:v>73.599999999999994</c:v>
                </c:pt>
                <c:pt idx="3">
                  <c:v>73.7</c:v>
                </c:pt>
                <c:pt idx="4">
                  <c:v>73.8</c:v>
                </c:pt>
                <c:pt idx="5">
                  <c:v>74</c:v>
                </c:pt>
                <c:pt idx="6">
                  <c:v>74.099999999999994</c:v>
                </c:pt>
                <c:pt idx="7">
                  <c:v>74.5</c:v>
                </c:pt>
                <c:pt idx="8">
                  <c:v>74.8</c:v>
                </c:pt>
                <c:pt idx="9">
                  <c:v>75.2</c:v>
                </c:pt>
                <c:pt idx="10">
                  <c:v>75.5</c:v>
                </c:pt>
                <c:pt idx="11">
                  <c:v>75.8</c:v>
                </c:pt>
                <c:pt idx="12">
                  <c:v>76.099999999999994</c:v>
                </c:pt>
                <c:pt idx="13">
                  <c:v>76.3</c:v>
                </c:pt>
                <c:pt idx="14">
                  <c:v>76.599999999999994</c:v>
                </c:pt>
                <c:pt idx="15">
                  <c:v>76.8</c:v>
                </c:pt>
                <c:pt idx="16">
                  <c:v>77.099999999999994</c:v>
                </c:pt>
                <c:pt idx="17">
                  <c:v>77.400000000000006</c:v>
                </c:pt>
                <c:pt idx="18">
                  <c:v>77.7</c:v>
                </c:pt>
                <c:pt idx="19">
                  <c:v>78.099999999999994</c:v>
                </c:pt>
                <c:pt idx="20">
                  <c:v>78.400000000000006</c:v>
                </c:pt>
                <c:pt idx="21">
                  <c:v>78.7</c:v>
                </c:pt>
                <c:pt idx="22">
                  <c:v>79</c:v>
                </c:pt>
                <c:pt idx="23">
                  <c:v>79.3</c:v>
                </c:pt>
                <c:pt idx="24">
                  <c:v>79.599999999999994</c:v>
                </c:pt>
                <c:pt idx="25">
                  <c:v>79.8</c:v>
                </c:pt>
                <c:pt idx="26">
                  <c:v>80.099999999999994</c:v>
                </c:pt>
                <c:pt idx="27">
                  <c:v>80.3</c:v>
                </c:pt>
                <c:pt idx="28">
                  <c:v>80.5</c:v>
                </c:pt>
                <c:pt idx="29">
                  <c:v>80.7</c:v>
                </c:pt>
                <c:pt idx="30">
                  <c:v>80.8</c:v>
                </c:pt>
                <c:pt idx="31">
                  <c:v>81</c:v>
                </c:pt>
                <c:pt idx="32">
                  <c:v>81.2</c:v>
                </c:pt>
                <c:pt idx="33">
                  <c:v>81.400000000000006</c:v>
                </c:pt>
                <c:pt idx="34">
                  <c:v>81.5</c:v>
                </c:pt>
                <c:pt idx="35">
                  <c:v>81.7</c:v>
                </c:pt>
                <c:pt idx="36">
                  <c:v>81.7</c:v>
                </c:pt>
                <c:pt idx="37">
                  <c:v>81.900000000000006</c:v>
                </c:pt>
              </c:numCache>
            </c:numRef>
          </c:val>
          <c:smooth val="0"/>
          <c:extLst>
            <c:ext xmlns:c16="http://schemas.microsoft.com/office/drawing/2014/chart" uri="{C3380CC4-5D6E-409C-BE32-E72D297353CC}">
              <c16:uniqueId val="{0000000A-9FE6-4788-8B03-FB80B125EF9C}"/>
            </c:ext>
          </c:extLst>
        </c:ser>
        <c:ser>
          <c:idx val="9"/>
          <c:order val="8"/>
          <c:tx>
            <c:strRef>
              <c:f>Sheet1!$A$11</c:f>
              <c:strCache>
                <c:ptCount val="1"/>
                <c:pt idx="0">
                  <c:v>UK (81.3)</c:v>
                </c:pt>
              </c:strCache>
            </c:strRef>
          </c:tx>
          <c:spPr>
            <a:ln w="12700">
              <a:solidFill>
                <a:srgbClr val="C00000"/>
              </a:solidFill>
            </a:ln>
          </c:spPr>
          <c:marker>
            <c:symbol val="triangle"/>
            <c:size val="7"/>
            <c:spPr>
              <a:solidFill>
                <a:srgbClr val="C00000"/>
              </a:solidFill>
              <a:ln>
                <a:noFill/>
              </a:ln>
            </c:spPr>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Sheet1!$B$11:$AM$11</c:f>
              <c:numCache>
                <c:formatCode>0.0</c:formatCode>
                <c:ptCount val="38"/>
                <c:pt idx="0">
                  <c:v>73.2</c:v>
                </c:pt>
                <c:pt idx="1">
                  <c:v>73.8</c:v>
                </c:pt>
                <c:pt idx="2">
                  <c:v>74.099999999999994</c:v>
                </c:pt>
                <c:pt idx="3">
                  <c:v>74.3</c:v>
                </c:pt>
                <c:pt idx="4">
                  <c:v>74.5</c:v>
                </c:pt>
                <c:pt idx="5">
                  <c:v>74.7</c:v>
                </c:pt>
                <c:pt idx="6">
                  <c:v>74.8</c:v>
                </c:pt>
                <c:pt idx="7">
                  <c:v>75.2</c:v>
                </c:pt>
                <c:pt idx="8">
                  <c:v>75.3</c:v>
                </c:pt>
                <c:pt idx="9">
                  <c:v>75.400000000000006</c:v>
                </c:pt>
                <c:pt idx="10">
                  <c:v>75.7</c:v>
                </c:pt>
                <c:pt idx="11">
                  <c:v>75.900000000000006</c:v>
                </c:pt>
                <c:pt idx="12">
                  <c:v>76.3</c:v>
                </c:pt>
                <c:pt idx="13">
                  <c:v>76.2</c:v>
                </c:pt>
                <c:pt idx="14">
                  <c:v>76.8</c:v>
                </c:pt>
                <c:pt idx="15">
                  <c:v>76.7</c:v>
                </c:pt>
                <c:pt idx="16">
                  <c:v>76.900000000000006</c:v>
                </c:pt>
                <c:pt idx="17">
                  <c:v>77.2</c:v>
                </c:pt>
                <c:pt idx="18">
                  <c:v>77.3</c:v>
                </c:pt>
                <c:pt idx="19">
                  <c:v>77.5</c:v>
                </c:pt>
                <c:pt idx="20">
                  <c:v>77.900000000000006</c:v>
                </c:pt>
                <c:pt idx="21">
                  <c:v>78.2</c:v>
                </c:pt>
                <c:pt idx="22">
                  <c:v>78.3</c:v>
                </c:pt>
                <c:pt idx="23">
                  <c:v>78.400000000000006</c:v>
                </c:pt>
                <c:pt idx="24">
                  <c:v>79</c:v>
                </c:pt>
                <c:pt idx="25">
                  <c:v>79.2</c:v>
                </c:pt>
                <c:pt idx="26">
                  <c:v>79.5</c:v>
                </c:pt>
                <c:pt idx="27">
                  <c:v>79.7</c:v>
                </c:pt>
                <c:pt idx="28">
                  <c:v>79.8</c:v>
                </c:pt>
                <c:pt idx="29">
                  <c:v>80.400000000000006</c:v>
                </c:pt>
                <c:pt idx="30">
                  <c:v>80.599999999999994</c:v>
                </c:pt>
                <c:pt idx="31">
                  <c:v>81</c:v>
                </c:pt>
                <c:pt idx="32">
                  <c:v>81</c:v>
                </c:pt>
                <c:pt idx="33">
                  <c:v>81.099999999999994</c:v>
                </c:pt>
                <c:pt idx="34">
                  <c:v>81.400000000000006</c:v>
                </c:pt>
                <c:pt idx="35">
                  <c:v>81</c:v>
                </c:pt>
                <c:pt idx="36">
                  <c:v>81.2</c:v>
                </c:pt>
                <c:pt idx="37">
                  <c:v>81.3</c:v>
                </c:pt>
              </c:numCache>
            </c:numRef>
          </c:val>
          <c:smooth val="0"/>
          <c:extLst>
            <c:ext xmlns:c16="http://schemas.microsoft.com/office/drawing/2014/chart" uri="{C3380CC4-5D6E-409C-BE32-E72D297353CC}">
              <c16:uniqueId val="{00000008-9FE6-4788-8B03-FB80B125EF9C}"/>
            </c:ext>
          </c:extLst>
        </c:ser>
        <c:ser>
          <c:idx val="3"/>
          <c:order val="9"/>
          <c:tx>
            <c:strRef>
              <c:f>Sheet1!$A$5</c:f>
              <c:strCache>
                <c:ptCount val="1"/>
                <c:pt idx="0">
                  <c:v>GER (81.0)</c:v>
                </c:pt>
              </c:strCache>
            </c:strRef>
          </c:tx>
          <c:spPr>
            <a:ln w="12700">
              <a:solidFill>
                <a:srgbClr val="00B0F0"/>
              </a:solidFill>
            </a:ln>
          </c:spPr>
          <c:marker>
            <c:symbol val="triangle"/>
            <c:size val="7"/>
            <c:spPr>
              <a:solidFill>
                <a:srgbClr val="00B0F0"/>
              </a:solidFill>
              <a:ln>
                <a:noFill/>
              </a:ln>
            </c:spPr>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Sheet1!$B$5:$AM$5</c:f>
              <c:numCache>
                <c:formatCode>0.0</c:formatCode>
                <c:ptCount val="38"/>
                <c:pt idx="0">
                  <c:v>72.900000000000006</c:v>
                </c:pt>
                <c:pt idx="1">
                  <c:v>73.2</c:v>
                </c:pt>
                <c:pt idx="2">
                  <c:v>73.5</c:v>
                </c:pt>
                <c:pt idx="3">
                  <c:v>73.8</c:v>
                </c:pt>
                <c:pt idx="4">
                  <c:v>74.3</c:v>
                </c:pt>
                <c:pt idx="5">
                  <c:v>74.900000000000006</c:v>
                </c:pt>
                <c:pt idx="6">
                  <c:v>75.099999999999994</c:v>
                </c:pt>
                <c:pt idx="7">
                  <c:v>75.599999999999994</c:v>
                </c:pt>
                <c:pt idx="8">
                  <c:v>75.8</c:v>
                </c:pt>
                <c:pt idx="9">
                  <c:v>75.900000000000006</c:v>
                </c:pt>
                <c:pt idx="10">
                  <c:v>77.2</c:v>
                </c:pt>
                <c:pt idx="11">
                  <c:v>75.5</c:v>
                </c:pt>
                <c:pt idx="12">
                  <c:v>76</c:v>
                </c:pt>
                <c:pt idx="13">
                  <c:v>76.099999999999994</c:v>
                </c:pt>
                <c:pt idx="14">
                  <c:v>76.400000000000006</c:v>
                </c:pt>
                <c:pt idx="15">
                  <c:v>76.599999999999994</c:v>
                </c:pt>
                <c:pt idx="16">
                  <c:v>76.900000000000006</c:v>
                </c:pt>
                <c:pt idx="17">
                  <c:v>77.3</c:v>
                </c:pt>
                <c:pt idx="18">
                  <c:v>77.7</c:v>
                </c:pt>
                <c:pt idx="19">
                  <c:v>77.900000000000006</c:v>
                </c:pt>
                <c:pt idx="20">
                  <c:v>78.2</c:v>
                </c:pt>
                <c:pt idx="21">
                  <c:v>78.5</c:v>
                </c:pt>
                <c:pt idx="22">
                  <c:v>78.5</c:v>
                </c:pt>
                <c:pt idx="23">
                  <c:v>78.599999999999994</c:v>
                </c:pt>
                <c:pt idx="24">
                  <c:v>79.2</c:v>
                </c:pt>
                <c:pt idx="25">
                  <c:v>79.400000000000006</c:v>
                </c:pt>
                <c:pt idx="26">
                  <c:v>79.8</c:v>
                </c:pt>
                <c:pt idx="27">
                  <c:v>80.099999999999994</c:v>
                </c:pt>
                <c:pt idx="28">
                  <c:v>80.2</c:v>
                </c:pt>
                <c:pt idx="29">
                  <c:v>80.3</c:v>
                </c:pt>
                <c:pt idx="30">
                  <c:v>80.5</c:v>
                </c:pt>
                <c:pt idx="31">
                  <c:v>80.5</c:v>
                </c:pt>
                <c:pt idx="32">
                  <c:v>80.599999999999994</c:v>
                </c:pt>
                <c:pt idx="33">
                  <c:v>80.599999999999994</c:v>
                </c:pt>
                <c:pt idx="34">
                  <c:v>81.2</c:v>
                </c:pt>
                <c:pt idx="35">
                  <c:v>80.7</c:v>
                </c:pt>
                <c:pt idx="36">
                  <c:v>81.099999999999994</c:v>
                </c:pt>
                <c:pt idx="37">
                  <c:v>81.099999999999994</c:v>
                </c:pt>
              </c:numCache>
            </c:numRef>
          </c:val>
          <c:smooth val="0"/>
          <c:extLst>
            <c:ext xmlns:c16="http://schemas.microsoft.com/office/drawing/2014/chart" uri="{C3380CC4-5D6E-409C-BE32-E72D297353CC}">
              <c16:uniqueId val="{00000003-9FE6-4788-8B03-FB80B125EF9C}"/>
            </c:ext>
          </c:extLst>
        </c:ser>
        <c:ser>
          <c:idx val="10"/>
          <c:order val="10"/>
          <c:tx>
            <c:strRef>
              <c:f>Sheet1!$A$12</c:f>
              <c:strCache>
                <c:ptCount val="1"/>
                <c:pt idx="0">
                  <c:v>US (78.7)</c:v>
                </c:pt>
              </c:strCache>
            </c:strRef>
          </c:tx>
          <c:spPr>
            <a:ln w="12700">
              <a:solidFill>
                <a:srgbClr val="4C515A">
                  <a:lumMod val="50000"/>
                </a:srgbClr>
              </a:solidFill>
            </a:ln>
          </c:spPr>
          <c:marker>
            <c:symbol val="square"/>
            <c:size val="5"/>
            <c:spPr>
              <a:solidFill>
                <a:srgbClr val="4C515A">
                  <a:lumMod val="50000"/>
                </a:srgbClr>
              </a:solidFill>
              <a:ln>
                <a:noFill/>
              </a:ln>
            </c:spPr>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Sheet1!$B$12:$AM$12</c:f>
              <c:numCache>
                <c:formatCode>0.0</c:formatCode>
                <c:ptCount val="38"/>
                <c:pt idx="0">
                  <c:v>73.7</c:v>
                </c:pt>
                <c:pt idx="1">
                  <c:v>74.099999999999994</c:v>
                </c:pt>
                <c:pt idx="2">
                  <c:v>74.5</c:v>
                </c:pt>
                <c:pt idx="3">
                  <c:v>74.599999999999994</c:v>
                </c:pt>
                <c:pt idx="4">
                  <c:v>74.7</c:v>
                </c:pt>
                <c:pt idx="5">
                  <c:v>74.7</c:v>
                </c:pt>
                <c:pt idx="6">
                  <c:v>74.7</c:v>
                </c:pt>
                <c:pt idx="7">
                  <c:v>74.900000000000006</c:v>
                </c:pt>
                <c:pt idx="8">
                  <c:v>74.900000000000006</c:v>
                </c:pt>
                <c:pt idx="9">
                  <c:v>75.099999999999994</c:v>
                </c:pt>
                <c:pt idx="10">
                  <c:v>75.3</c:v>
                </c:pt>
                <c:pt idx="11">
                  <c:v>75.5</c:v>
                </c:pt>
                <c:pt idx="12">
                  <c:v>75.7</c:v>
                </c:pt>
                <c:pt idx="13">
                  <c:v>75.5</c:v>
                </c:pt>
                <c:pt idx="14">
                  <c:v>75.7</c:v>
                </c:pt>
                <c:pt idx="15">
                  <c:v>75.7</c:v>
                </c:pt>
                <c:pt idx="16">
                  <c:v>76.099999999999994</c:v>
                </c:pt>
                <c:pt idx="17">
                  <c:v>76.5</c:v>
                </c:pt>
                <c:pt idx="18">
                  <c:v>76.7</c:v>
                </c:pt>
                <c:pt idx="19">
                  <c:v>76.7</c:v>
                </c:pt>
                <c:pt idx="20">
                  <c:v>76.7</c:v>
                </c:pt>
                <c:pt idx="21">
                  <c:v>76.900000000000006</c:v>
                </c:pt>
                <c:pt idx="22">
                  <c:v>77</c:v>
                </c:pt>
                <c:pt idx="23">
                  <c:v>77.099999999999994</c:v>
                </c:pt>
                <c:pt idx="24">
                  <c:v>77.599999999999994</c:v>
                </c:pt>
                <c:pt idx="25">
                  <c:v>77.599999999999994</c:v>
                </c:pt>
                <c:pt idx="26">
                  <c:v>77.8</c:v>
                </c:pt>
                <c:pt idx="27">
                  <c:v>78.099999999999994</c:v>
                </c:pt>
                <c:pt idx="28">
                  <c:v>78.099999999999994</c:v>
                </c:pt>
                <c:pt idx="29">
                  <c:v>78.5</c:v>
                </c:pt>
                <c:pt idx="30">
                  <c:v>78.599999999999994</c:v>
                </c:pt>
                <c:pt idx="31">
                  <c:v>78.7</c:v>
                </c:pt>
                <c:pt idx="32">
                  <c:v>78.8</c:v>
                </c:pt>
                <c:pt idx="33">
                  <c:v>78.8</c:v>
                </c:pt>
                <c:pt idx="34">
                  <c:v>78.900000000000006</c:v>
                </c:pt>
                <c:pt idx="35">
                  <c:v>78.7</c:v>
                </c:pt>
                <c:pt idx="36">
                  <c:v>78.7</c:v>
                </c:pt>
                <c:pt idx="37">
                  <c:v>78.599999999999994</c:v>
                </c:pt>
              </c:numCache>
            </c:numRef>
          </c:val>
          <c:smooth val="0"/>
          <c:extLst>
            <c:ext xmlns:c16="http://schemas.microsoft.com/office/drawing/2014/chart" uri="{C3380CC4-5D6E-409C-BE32-E72D297353CC}">
              <c16:uniqueId val="{00000000-9FE6-4788-8B03-FB80B125EF9C}"/>
            </c:ext>
          </c:extLst>
        </c:ser>
        <c:dLbls>
          <c:showLegendKey val="0"/>
          <c:showVal val="0"/>
          <c:showCatName val="0"/>
          <c:showSerName val="0"/>
          <c:showPercent val="0"/>
          <c:showBubbleSize val="0"/>
        </c:dLbls>
        <c:marker val="1"/>
        <c:smooth val="0"/>
        <c:axId val="636214856"/>
        <c:axId val="636216424"/>
      </c:lineChart>
      <c:catAx>
        <c:axId val="636214856"/>
        <c:scaling>
          <c:orientation val="minMax"/>
        </c:scaling>
        <c:delete val="0"/>
        <c:axPos val="b"/>
        <c:numFmt formatCode="0" sourceLinked="0"/>
        <c:majorTickMark val="out"/>
        <c:minorTickMark val="none"/>
        <c:tickLblPos val="nextTo"/>
        <c:spPr>
          <a:ln w="2663">
            <a:solidFill>
              <a:schemeClr val="tx1"/>
            </a:solidFill>
            <a:prstDash val="solid"/>
          </a:ln>
        </c:spPr>
        <c:txPr>
          <a:bodyPr rot="0" vert="horz"/>
          <a:lstStyle/>
          <a:p>
            <a:pPr>
              <a:defRPr sz="1200">
                <a:solidFill>
                  <a:srgbClr val="4C515A"/>
                </a:solidFill>
              </a:defRPr>
            </a:pPr>
            <a:endParaRPr lang="en-US"/>
          </a:p>
        </c:txPr>
        <c:crossAx val="636216424"/>
        <c:crosses val="autoZero"/>
        <c:auto val="1"/>
        <c:lblAlgn val="ctr"/>
        <c:lblOffset val="100"/>
        <c:tickLblSkip val="5"/>
        <c:tickMarkSkip val="5"/>
        <c:noMultiLvlLbl val="0"/>
      </c:catAx>
      <c:valAx>
        <c:axId val="636216424"/>
        <c:scaling>
          <c:orientation val="minMax"/>
          <c:max val="84"/>
          <c:min val="70"/>
        </c:scaling>
        <c:delete val="0"/>
        <c:axPos val="l"/>
        <c:numFmt formatCode="#,##0" sourceLinked="0"/>
        <c:majorTickMark val="out"/>
        <c:minorTickMark val="none"/>
        <c:tickLblPos val="nextTo"/>
        <c:spPr>
          <a:ln w="2663">
            <a:solidFill>
              <a:schemeClr val="tx1"/>
            </a:solidFill>
            <a:prstDash val="solid"/>
          </a:ln>
        </c:spPr>
        <c:txPr>
          <a:bodyPr rot="0" vert="horz"/>
          <a:lstStyle/>
          <a:p>
            <a:pPr>
              <a:defRPr sz="1400">
                <a:solidFill>
                  <a:srgbClr val="4C515A"/>
                </a:solidFill>
              </a:defRPr>
            </a:pPr>
            <a:endParaRPr lang="en-US"/>
          </a:p>
        </c:txPr>
        <c:crossAx val="636214856"/>
        <c:crosses val="autoZero"/>
        <c:crossBetween val="between"/>
      </c:valAx>
      <c:spPr>
        <a:noFill/>
        <a:ln w="21304">
          <a:noFill/>
        </a:ln>
      </c:spPr>
    </c:plotArea>
    <c:legend>
      <c:legendPos val="r"/>
      <c:layout>
        <c:manualLayout>
          <c:xMode val="edge"/>
          <c:yMode val="edge"/>
          <c:x val="0.78212217503767933"/>
          <c:y val="0"/>
          <c:w val="0.21006979479612031"/>
          <c:h val="0.85228730877378367"/>
        </c:manualLayout>
      </c:layout>
      <c:overlay val="0"/>
      <c:spPr>
        <a:noFill/>
        <a:ln w="21304">
          <a:noFill/>
        </a:ln>
      </c:spPr>
      <c:txPr>
        <a:bodyPr/>
        <a:lstStyle/>
        <a:p>
          <a:pPr>
            <a:defRPr sz="1200"/>
          </a:pPr>
          <a:endParaRPr lang="en-US"/>
        </a:p>
      </c:txPr>
    </c:legend>
    <c:plotVisOnly val="1"/>
    <c:dispBlanksAs val="gap"/>
    <c:showDLblsOverMax val="0"/>
  </c:chart>
  <c:spPr>
    <a:noFill/>
    <a:ln>
      <a:noFill/>
    </a:ln>
  </c:spPr>
  <c:txPr>
    <a:bodyPr/>
    <a:lstStyle/>
    <a:p>
      <a:pPr>
        <a:defRPr sz="1400" b="0" i="0" u="none" strike="noStrike" baseline="0">
          <a:solidFill>
            <a:schemeClr val="accent5"/>
          </a:solidFill>
          <a:latin typeface="Lato" panose="020F0502020204030203" pitchFamily="34" charset="0"/>
          <a:ea typeface="Lato" panose="020F0502020204030203" pitchFamily="34" charset="0"/>
          <a:cs typeface="Lato" panose="020F0502020204030203" pitchFamily="34" charset="0"/>
        </a:defRPr>
      </a:pPr>
      <a:endParaRPr lang="en-US"/>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437623583215731E-2"/>
          <c:y val="9.5561680577812613E-2"/>
          <c:w val="0.94562376416784266"/>
          <c:h val="0.77457053479009885"/>
        </c:manualLayout>
      </c:layout>
      <c:barChart>
        <c:barDir val="col"/>
        <c:grouping val="clustered"/>
        <c:varyColors val="0"/>
        <c:ser>
          <c:idx val="4"/>
          <c:order val="0"/>
          <c:spPr>
            <a:solidFill>
              <a:schemeClr val="accent1"/>
            </a:solidFill>
            <a:ln w="9525">
              <a:noFill/>
              <a:prstDash val="solid"/>
            </a:ln>
          </c:spPr>
          <c:invertIfNegative val="0"/>
          <c:dPt>
            <c:idx val="10"/>
            <c:invertIfNegative val="0"/>
            <c:bubble3D val="0"/>
            <c:extLst>
              <c:ext xmlns:c16="http://schemas.microsoft.com/office/drawing/2014/chart" uri="{C3380CC4-5D6E-409C-BE32-E72D297353CC}">
                <c16:uniqueId val="{00000000-1188-4C70-826B-86E2583DCC0F}"/>
              </c:ext>
            </c:extLst>
          </c:dPt>
          <c:dLbls>
            <c:numFmt formatCode="#,##0.0" sourceLinked="0"/>
            <c:spPr>
              <a:noFill/>
              <a:ln w="30111">
                <a:noFill/>
              </a:ln>
            </c:spPr>
            <c:txPr>
              <a:bodyPr/>
              <a:lstStyle/>
              <a:p>
                <a:pPr>
                  <a:defRPr sz="1600" b="1" i="0" u="none" strike="noStrike" baseline="0">
                    <a:solidFill>
                      <a:schemeClr val="tx1"/>
                    </a:solidFill>
                    <a:latin typeface="Lato" panose="020F0502020204030203" pitchFamily="34" charset="0"/>
                    <a:ea typeface="Lato" panose="020F0502020204030203" pitchFamily="34" charset="0"/>
                    <a:cs typeface="Lato" panose="020F0502020204030203"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Sheet1!$A$2:$A$12</c:f>
              <c:strCache>
                <c:ptCount val="11"/>
                <c:pt idx="0">
                  <c:v>UK</c:v>
                </c:pt>
                <c:pt idx="1">
                  <c:v>GER</c:v>
                </c:pt>
                <c:pt idx="2">
                  <c:v>NETH</c:v>
                </c:pt>
                <c:pt idx="3">
                  <c:v>CAN</c:v>
                </c:pt>
                <c:pt idx="4">
                  <c:v>SWIZ</c:v>
                </c:pt>
                <c:pt idx="5">
                  <c:v>SWE</c:v>
                </c:pt>
                <c:pt idx="6">
                  <c:v>NOR</c:v>
                </c:pt>
                <c:pt idx="7">
                  <c:v>NZ</c:v>
                </c:pt>
                <c:pt idx="8">
                  <c:v>FRA</c:v>
                </c:pt>
                <c:pt idx="9">
                  <c:v>AUS</c:v>
                </c:pt>
                <c:pt idx="10">
                  <c:v>US</c:v>
                </c:pt>
              </c:strCache>
            </c:strRef>
          </c:cat>
          <c:val>
            <c:numRef>
              <c:f>Sheet1!$B$2:$B$12</c:f>
              <c:numCache>
                <c:formatCode>0.0</c:formatCode>
                <c:ptCount val="11"/>
                <c:pt idx="0">
                  <c:v>7.3</c:v>
                </c:pt>
                <c:pt idx="1">
                  <c:v>9.5</c:v>
                </c:pt>
                <c:pt idx="2">
                  <c:v>10.6</c:v>
                </c:pt>
                <c:pt idx="3">
                  <c:v>11</c:v>
                </c:pt>
                <c:pt idx="4">
                  <c:v>11.2</c:v>
                </c:pt>
                <c:pt idx="5">
                  <c:v>11.4</c:v>
                </c:pt>
                <c:pt idx="6">
                  <c:v>11.6</c:v>
                </c:pt>
                <c:pt idx="7">
                  <c:v>11.7</c:v>
                </c:pt>
                <c:pt idx="8">
                  <c:v>12.3</c:v>
                </c:pt>
                <c:pt idx="9" formatCode="General">
                  <c:v>12.8</c:v>
                </c:pt>
                <c:pt idx="10">
                  <c:v>14.5</c:v>
                </c:pt>
              </c:numCache>
            </c:numRef>
          </c:val>
          <c:extLst>
            <c:ext xmlns:c16="http://schemas.microsoft.com/office/drawing/2014/chart" uri="{C3380CC4-5D6E-409C-BE32-E72D297353CC}">
              <c16:uniqueId val="{00000001-1188-4C70-826B-86E2583DCC0F}"/>
            </c:ext>
          </c:extLst>
        </c:ser>
        <c:dLbls>
          <c:showLegendKey val="0"/>
          <c:showVal val="0"/>
          <c:showCatName val="0"/>
          <c:showSerName val="0"/>
          <c:showPercent val="0"/>
          <c:showBubbleSize val="0"/>
        </c:dLbls>
        <c:gapWidth val="70"/>
        <c:axId val="396332184"/>
        <c:axId val="396332576"/>
      </c:barChart>
      <c:lineChart>
        <c:grouping val="standard"/>
        <c:varyColors val="0"/>
        <c:ser>
          <c:idx val="0"/>
          <c:order val="1"/>
          <c:spPr>
            <a:ln>
              <a:solidFill>
                <a:schemeClr val="accent2"/>
              </a:solidFill>
            </a:ln>
          </c:spPr>
          <c:marker>
            <c:symbol val="none"/>
          </c:marker>
          <c:val>
            <c:numRef>
              <c:f>Sheet1!$C$2:$C$12</c:f>
              <c:numCache>
                <c:formatCode>General</c:formatCode>
                <c:ptCount val="11"/>
                <c:pt idx="0">
                  <c:v>11.2</c:v>
                </c:pt>
                <c:pt idx="1">
                  <c:v>11.2</c:v>
                </c:pt>
                <c:pt idx="2">
                  <c:v>11.2</c:v>
                </c:pt>
                <c:pt idx="3">
                  <c:v>11.2</c:v>
                </c:pt>
                <c:pt idx="4">
                  <c:v>11.2</c:v>
                </c:pt>
                <c:pt idx="5">
                  <c:v>11.2</c:v>
                </c:pt>
                <c:pt idx="6">
                  <c:v>11.2</c:v>
                </c:pt>
                <c:pt idx="7">
                  <c:v>11.2</c:v>
                </c:pt>
                <c:pt idx="8">
                  <c:v>11.2</c:v>
                </c:pt>
                <c:pt idx="9">
                  <c:v>11.2</c:v>
                </c:pt>
                <c:pt idx="10">
                  <c:v>11.2</c:v>
                </c:pt>
              </c:numCache>
            </c:numRef>
          </c:val>
          <c:smooth val="0"/>
          <c:extLst>
            <c:ext xmlns:c16="http://schemas.microsoft.com/office/drawing/2014/chart" uri="{C3380CC4-5D6E-409C-BE32-E72D297353CC}">
              <c16:uniqueId val="{00000002-1188-4C70-826B-86E2583DCC0F}"/>
            </c:ext>
          </c:extLst>
        </c:ser>
        <c:dLbls>
          <c:showLegendKey val="0"/>
          <c:showVal val="0"/>
          <c:showCatName val="0"/>
          <c:showSerName val="0"/>
          <c:showPercent val="0"/>
          <c:showBubbleSize val="0"/>
        </c:dLbls>
        <c:marker val="1"/>
        <c:smooth val="0"/>
        <c:axId val="396332184"/>
        <c:axId val="396332576"/>
      </c:lineChart>
      <c:catAx>
        <c:axId val="396332184"/>
        <c:scaling>
          <c:orientation val="minMax"/>
        </c:scaling>
        <c:delete val="0"/>
        <c:axPos val="b"/>
        <c:numFmt formatCode="General" sourceLinked="1"/>
        <c:majorTickMark val="out"/>
        <c:minorTickMark val="none"/>
        <c:tickLblPos val="nextTo"/>
        <c:spPr>
          <a:ln w="3764">
            <a:solidFill>
              <a:schemeClr val="tx1"/>
            </a:solidFill>
            <a:prstDash val="solid"/>
          </a:ln>
        </c:spPr>
        <c:txPr>
          <a:bodyPr rot="0" vert="horz"/>
          <a:lstStyle/>
          <a:p>
            <a:pPr>
              <a:defRPr sz="1400" b="1" i="0" u="none" strike="noStrike" baseline="0">
                <a:solidFill>
                  <a:srgbClr val="4C515A"/>
                </a:solidFill>
                <a:latin typeface="Lato" panose="020F0502020204030203" pitchFamily="34" charset="0"/>
                <a:ea typeface="Lato" panose="020F0502020204030203" pitchFamily="34" charset="0"/>
                <a:cs typeface="Lato" panose="020F0502020204030203" pitchFamily="34" charset="0"/>
              </a:defRPr>
            </a:pPr>
            <a:endParaRPr lang="en-US"/>
          </a:p>
        </c:txPr>
        <c:crossAx val="396332576"/>
        <c:crosses val="autoZero"/>
        <c:auto val="1"/>
        <c:lblAlgn val="ctr"/>
        <c:lblOffset val="100"/>
        <c:noMultiLvlLbl val="0"/>
      </c:catAx>
      <c:valAx>
        <c:axId val="396332576"/>
        <c:scaling>
          <c:orientation val="minMax"/>
        </c:scaling>
        <c:delete val="0"/>
        <c:axPos val="l"/>
        <c:numFmt formatCode="0" sourceLinked="0"/>
        <c:majorTickMark val="out"/>
        <c:minorTickMark val="none"/>
        <c:tickLblPos val="nextTo"/>
        <c:spPr>
          <a:ln w="3764">
            <a:solidFill>
              <a:schemeClr val="tx1"/>
            </a:solidFill>
            <a:prstDash val="solid"/>
          </a:ln>
        </c:spPr>
        <c:txPr>
          <a:bodyPr rot="0" vert="horz"/>
          <a:lstStyle/>
          <a:p>
            <a:pPr>
              <a:defRPr sz="1400" b="0" i="0" u="none" strike="noStrike" baseline="0">
                <a:solidFill>
                  <a:srgbClr val="4C515A"/>
                </a:solidFill>
                <a:latin typeface="Lato" panose="020F0502020204030203" pitchFamily="34" charset="0"/>
                <a:ea typeface="Lato" panose="020F0502020204030203" pitchFamily="34" charset="0"/>
                <a:cs typeface="Lato" panose="020F0502020204030203" pitchFamily="34" charset="0"/>
              </a:defRPr>
            </a:pPr>
            <a:endParaRPr lang="en-US"/>
          </a:p>
        </c:txPr>
        <c:crossAx val="396332184"/>
        <c:crosses val="autoZero"/>
        <c:crossBetween val="between"/>
      </c:valAx>
      <c:spPr>
        <a:noFill/>
        <a:ln w="30111">
          <a:noFill/>
        </a:ln>
      </c:spPr>
    </c:plotArea>
    <c:plotVisOnly val="1"/>
    <c:dispBlanksAs val="gap"/>
    <c:showDLblsOverMax val="0"/>
  </c:chart>
  <c:spPr>
    <a:noFill/>
    <a:ln>
      <a:noFill/>
    </a:ln>
  </c:spPr>
  <c:txPr>
    <a:bodyPr/>
    <a:lstStyle/>
    <a:p>
      <a:pPr>
        <a:defRPr sz="1097" b="0" i="0" u="none" strike="noStrike" baseline="0">
          <a:solidFill>
            <a:schemeClr val="tx1"/>
          </a:solidFill>
          <a:latin typeface="Arial"/>
          <a:ea typeface="Arial"/>
          <a:cs typeface="Arial"/>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9197517528329129E-2"/>
          <c:y val="9.5561680577812613E-2"/>
          <c:w val="0.94080248247167086"/>
          <c:h val="0.77457053479009885"/>
        </c:manualLayout>
      </c:layout>
      <c:barChart>
        <c:barDir val="col"/>
        <c:grouping val="clustered"/>
        <c:varyColors val="0"/>
        <c:ser>
          <c:idx val="4"/>
          <c:order val="0"/>
          <c:spPr>
            <a:solidFill>
              <a:schemeClr val="accent1"/>
            </a:solidFill>
            <a:ln w="9525">
              <a:noFill/>
              <a:prstDash val="solid"/>
            </a:ln>
          </c:spPr>
          <c:invertIfNegative val="0"/>
          <c:dPt>
            <c:idx val="10"/>
            <c:invertIfNegative val="0"/>
            <c:bubble3D val="0"/>
            <c:extLst>
              <c:ext xmlns:c16="http://schemas.microsoft.com/office/drawing/2014/chart" uri="{C3380CC4-5D6E-409C-BE32-E72D297353CC}">
                <c16:uniqueId val="{00000000-1188-4C70-826B-86E2583DCC0F}"/>
              </c:ext>
            </c:extLst>
          </c:dPt>
          <c:dLbls>
            <c:numFmt formatCode="#,##0" sourceLinked="0"/>
            <c:spPr>
              <a:noFill/>
              <a:ln w="30111">
                <a:noFill/>
              </a:ln>
            </c:spPr>
            <c:txPr>
              <a:bodyPr/>
              <a:lstStyle/>
              <a:p>
                <a:pPr>
                  <a:defRPr sz="1600" b="1" i="0" u="none" strike="noStrike" baseline="0">
                    <a:solidFill>
                      <a:schemeClr val="tx1"/>
                    </a:solidFill>
                    <a:latin typeface="Lato" panose="020F0502020204030203" pitchFamily="34" charset="0"/>
                    <a:ea typeface="Lato" panose="020F0502020204030203" pitchFamily="34" charset="0"/>
                    <a:cs typeface="Lato" panose="020F0502020204030203"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Sheet1!$A$2:$A$12</c:f>
              <c:strCache>
                <c:ptCount val="11"/>
                <c:pt idx="0">
                  <c:v>FRA</c:v>
                </c:pt>
                <c:pt idx="1">
                  <c:v>NETH</c:v>
                </c:pt>
                <c:pt idx="2">
                  <c:v>SWIZ</c:v>
                </c:pt>
                <c:pt idx="3">
                  <c:v>SWE</c:v>
                </c:pt>
                <c:pt idx="4">
                  <c:v>GER</c:v>
                </c:pt>
                <c:pt idx="5">
                  <c:v>NZ</c:v>
                </c:pt>
                <c:pt idx="6">
                  <c:v>NOR</c:v>
                </c:pt>
                <c:pt idx="7">
                  <c:v>UK</c:v>
                </c:pt>
                <c:pt idx="8">
                  <c:v>AUS</c:v>
                </c:pt>
                <c:pt idx="9">
                  <c:v>CAN</c:v>
                </c:pt>
                <c:pt idx="10">
                  <c:v>US</c:v>
                </c:pt>
              </c:strCache>
            </c:strRef>
          </c:cat>
          <c:val>
            <c:numRef>
              <c:f>Sheet1!$B$2:$B$12</c:f>
              <c:numCache>
                <c:formatCode>General</c:formatCode>
                <c:ptCount val="11"/>
                <c:pt idx="0">
                  <c:v>11</c:v>
                </c:pt>
                <c:pt idx="1">
                  <c:v>12</c:v>
                </c:pt>
                <c:pt idx="2">
                  <c:v>14</c:v>
                </c:pt>
                <c:pt idx="3">
                  <c:v>15</c:v>
                </c:pt>
                <c:pt idx="4">
                  <c:v>16</c:v>
                </c:pt>
                <c:pt idx="5">
                  <c:v>16</c:v>
                </c:pt>
                <c:pt idx="6">
                  <c:v>19</c:v>
                </c:pt>
                <c:pt idx="7">
                  <c:v>20</c:v>
                </c:pt>
                <c:pt idx="8">
                  <c:v>21</c:v>
                </c:pt>
                <c:pt idx="9">
                  <c:v>22</c:v>
                </c:pt>
                <c:pt idx="10">
                  <c:v>29</c:v>
                </c:pt>
              </c:numCache>
            </c:numRef>
          </c:val>
          <c:extLst>
            <c:ext xmlns:c16="http://schemas.microsoft.com/office/drawing/2014/chart" uri="{C3380CC4-5D6E-409C-BE32-E72D297353CC}">
              <c16:uniqueId val="{00000001-1188-4C70-826B-86E2583DCC0F}"/>
            </c:ext>
          </c:extLst>
        </c:ser>
        <c:dLbls>
          <c:showLegendKey val="0"/>
          <c:showVal val="0"/>
          <c:showCatName val="0"/>
          <c:showSerName val="0"/>
          <c:showPercent val="0"/>
          <c:showBubbleSize val="0"/>
        </c:dLbls>
        <c:gapWidth val="70"/>
        <c:axId val="396332184"/>
        <c:axId val="396332576"/>
      </c:barChart>
      <c:lineChart>
        <c:grouping val="standard"/>
        <c:varyColors val="0"/>
        <c:ser>
          <c:idx val="0"/>
          <c:order val="1"/>
          <c:spPr>
            <a:ln>
              <a:solidFill>
                <a:schemeClr val="accent2"/>
              </a:solidFill>
            </a:ln>
          </c:spPr>
          <c:marker>
            <c:symbol val="none"/>
          </c:marker>
          <c:cat>
            <c:strRef>
              <c:f>Sheet1!$A$2:$A$12</c:f>
              <c:strCache>
                <c:ptCount val="11"/>
                <c:pt idx="0">
                  <c:v>FRA</c:v>
                </c:pt>
                <c:pt idx="1">
                  <c:v>NETH</c:v>
                </c:pt>
                <c:pt idx="2">
                  <c:v>SWIZ</c:v>
                </c:pt>
                <c:pt idx="3">
                  <c:v>SWE</c:v>
                </c:pt>
                <c:pt idx="4">
                  <c:v>GER</c:v>
                </c:pt>
                <c:pt idx="5">
                  <c:v>NZ</c:v>
                </c:pt>
                <c:pt idx="6">
                  <c:v>NOR</c:v>
                </c:pt>
                <c:pt idx="7">
                  <c:v>UK</c:v>
                </c:pt>
                <c:pt idx="8">
                  <c:v>AUS</c:v>
                </c:pt>
                <c:pt idx="9">
                  <c:v>CAN</c:v>
                </c:pt>
                <c:pt idx="10">
                  <c:v>US</c:v>
                </c:pt>
              </c:strCache>
            </c:strRef>
          </c:cat>
          <c:val>
            <c:numRef>
              <c:f>Sheet1!$C$2:$C$12</c:f>
              <c:numCache>
                <c:formatCode>General</c:formatCode>
                <c:ptCount val="11"/>
                <c:pt idx="0">
                  <c:v>17.7</c:v>
                </c:pt>
                <c:pt idx="1">
                  <c:v>17.7</c:v>
                </c:pt>
                <c:pt idx="2">
                  <c:v>17.7</c:v>
                </c:pt>
                <c:pt idx="3">
                  <c:v>17.7</c:v>
                </c:pt>
                <c:pt idx="4">
                  <c:v>17.7</c:v>
                </c:pt>
                <c:pt idx="5">
                  <c:v>17.7</c:v>
                </c:pt>
                <c:pt idx="6">
                  <c:v>17.7</c:v>
                </c:pt>
                <c:pt idx="7">
                  <c:v>17.7</c:v>
                </c:pt>
                <c:pt idx="8">
                  <c:v>17.7</c:v>
                </c:pt>
                <c:pt idx="9">
                  <c:v>17.7</c:v>
                </c:pt>
                <c:pt idx="10">
                  <c:v>17.7</c:v>
                </c:pt>
              </c:numCache>
            </c:numRef>
          </c:val>
          <c:smooth val="0"/>
          <c:extLst>
            <c:ext xmlns:c16="http://schemas.microsoft.com/office/drawing/2014/chart" uri="{C3380CC4-5D6E-409C-BE32-E72D297353CC}">
              <c16:uniqueId val="{00000002-1188-4C70-826B-86E2583DCC0F}"/>
            </c:ext>
          </c:extLst>
        </c:ser>
        <c:dLbls>
          <c:showLegendKey val="0"/>
          <c:showVal val="0"/>
          <c:showCatName val="0"/>
          <c:showSerName val="0"/>
          <c:showPercent val="0"/>
          <c:showBubbleSize val="0"/>
        </c:dLbls>
        <c:marker val="1"/>
        <c:smooth val="0"/>
        <c:axId val="396332184"/>
        <c:axId val="396332576"/>
      </c:lineChart>
      <c:catAx>
        <c:axId val="396332184"/>
        <c:scaling>
          <c:orientation val="minMax"/>
        </c:scaling>
        <c:delete val="0"/>
        <c:axPos val="b"/>
        <c:numFmt formatCode="General" sourceLinked="1"/>
        <c:majorTickMark val="out"/>
        <c:minorTickMark val="none"/>
        <c:tickLblPos val="nextTo"/>
        <c:spPr>
          <a:ln w="3764">
            <a:solidFill>
              <a:schemeClr val="tx1"/>
            </a:solidFill>
            <a:prstDash val="solid"/>
          </a:ln>
        </c:spPr>
        <c:txPr>
          <a:bodyPr rot="0" vert="horz"/>
          <a:lstStyle/>
          <a:p>
            <a:pPr>
              <a:defRPr sz="1400" b="1" i="0" u="none" strike="noStrike" baseline="0">
                <a:solidFill>
                  <a:srgbClr val="4C515A"/>
                </a:solidFill>
                <a:latin typeface="Lato" panose="020F0502020204030203" pitchFamily="34" charset="0"/>
                <a:ea typeface="Lato" panose="020F0502020204030203" pitchFamily="34" charset="0"/>
                <a:cs typeface="Lato" panose="020F0502020204030203" pitchFamily="34" charset="0"/>
              </a:defRPr>
            </a:pPr>
            <a:endParaRPr lang="en-US"/>
          </a:p>
        </c:txPr>
        <c:crossAx val="396332576"/>
        <c:crosses val="autoZero"/>
        <c:auto val="1"/>
        <c:lblAlgn val="ctr"/>
        <c:lblOffset val="100"/>
        <c:noMultiLvlLbl val="0"/>
      </c:catAx>
      <c:valAx>
        <c:axId val="396332576"/>
        <c:scaling>
          <c:orientation val="minMax"/>
          <c:max val="30"/>
          <c:min val="0"/>
        </c:scaling>
        <c:delete val="0"/>
        <c:axPos val="l"/>
        <c:numFmt formatCode="0" sourceLinked="0"/>
        <c:majorTickMark val="out"/>
        <c:minorTickMark val="none"/>
        <c:tickLblPos val="nextTo"/>
        <c:spPr>
          <a:ln w="3764">
            <a:solidFill>
              <a:schemeClr val="tx1"/>
            </a:solidFill>
            <a:prstDash val="solid"/>
          </a:ln>
        </c:spPr>
        <c:txPr>
          <a:bodyPr rot="0" vert="horz"/>
          <a:lstStyle/>
          <a:p>
            <a:pPr>
              <a:defRPr sz="1400" b="0" i="0" u="none" strike="noStrike" baseline="0">
                <a:solidFill>
                  <a:srgbClr val="4C515A"/>
                </a:solidFill>
                <a:latin typeface="Lato" panose="020F0502020204030203" pitchFamily="34" charset="0"/>
                <a:ea typeface="Lato" panose="020F0502020204030203" pitchFamily="34" charset="0"/>
                <a:cs typeface="Lato" panose="020F0502020204030203" pitchFamily="34" charset="0"/>
              </a:defRPr>
            </a:pPr>
            <a:endParaRPr lang="en-US"/>
          </a:p>
        </c:txPr>
        <c:crossAx val="396332184"/>
        <c:crosses val="autoZero"/>
        <c:crossBetween val="between"/>
        <c:majorUnit val="5"/>
      </c:valAx>
      <c:spPr>
        <a:noFill/>
        <a:ln w="30111">
          <a:noFill/>
        </a:ln>
      </c:spPr>
    </c:plotArea>
    <c:plotVisOnly val="1"/>
    <c:dispBlanksAs val="gap"/>
    <c:showDLblsOverMax val="0"/>
  </c:chart>
  <c:spPr>
    <a:noFill/>
    <a:ln>
      <a:noFill/>
    </a:ln>
  </c:spPr>
  <c:txPr>
    <a:bodyPr/>
    <a:lstStyle/>
    <a:p>
      <a:pPr>
        <a:defRPr sz="1097" b="0" i="0" u="none" strike="noStrike" baseline="0">
          <a:solidFill>
            <a:schemeClr val="tx1"/>
          </a:solidFill>
          <a:latin typeface="Arial"/>
          <a:ea typeface="Arial"/>
          <a:cs typeface="Arial"/>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5986098746011653E-2"/>
          <c:y val="9.5561680577812613E-2"/>
          <c:w val="0.94401390125398832"/>
          <c:h val="0.77457053479009885"/>
        </c:manualLayout>
      </c:layout>
      <c:barChart>
        <c:barDir val="col"/>
        <c:grouping val="clustered"/>
        <c:varyColors val="0"/>
        <c:ser>
          <c:idx val="4"/>
          <c:order val="0"/>
          <c:spPr>
            <a:solidFill>
              <a:schemeClr val="accent1"/>
            </a:solidFill>
            <a:ln w="9525">
              <a:noFill/>
              <a:prstDash val="solid"/>
            </a:ln>
          </c:spPr>
          <c:invertIfNegative val="0"/>
          <c:dPt>
            <c:idx val="10"/>
            <c:invertIfNegative val="0"/>
            <c:bubble3D val="0"/>
            <c:extLst>
              <c:ext xmlns:c16="http://schemas.microsoft.com/office/drawing/2014/chart" uri="{C3380CC4-5D6E-409C-BE32-E72D297353CC}">
                <c16:uniqueId val="{00000000-1188-4C70-826B-86E2583DCC0F}"/>
              </c:ext>
            </c:extLst>
          </c:dPt>
          <c:dLbls>
            <c:numFmt formatCode="#,##0" sourceLinked="0"/>
            <c:spPr>
              <a:noFill/>
              <a:ln w="30111">
                <a:noFill/>
              </a:ln>
            </c:spPr>
            <c:txPr>
              <a:bodyPr/>
              <a:lstStyle/>
              <a:p>
                <a:pPr>
                  <a:defRPr sz="1600" b="1" i="0" u="none" strike="noStrike" baseline="0">
                    <a:solidFill>
                      <a:schemeClr val="tx1"/>
                    </a:solidFill>
                    <a:latin typeface="Lato" panose="020F0502020204030203" pitchFamily="34" charset="0"/>
                    <a:ea typeface="Lato" panose="020F0502020204030203" pitchFamily="34" charset="0"/>
                    <a:cs typeface="Lato" panose="020F0502020204030203"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Sheet1!$A$2:$A$12</c:f>
              <c:strCache>
                <c:ptCount val="11"/>
                <c:pt idx="0">
                  <c:v>SWIZ</c:v>
                </c:pt>
                <c:pt idx="1">
                  <c:v>NOR</c:v>
                </c:pt>
                <c:pt idx="2">
                  <c:v>SWE</c:v>
                </c:pt>
                <c:pt idx="3">
                  <c:v>NETH</c:v>
                </c:pt>
                <c:pt idx="4">
                  <c:v>FRA</c:v>
                </c:pt>
                <c:pt idx="5">
                  <c:v>GER </c:v>
                </c:pt>
                <c:pt idx="6">
                  <c:v>CAN</c:v>
                </c:pt>
                <c:pt idx="7">
                  <c:v>UK</c:v>
                </c:pt>
                <c:pt idx="8">
                  <c:v>AUS</c:v>
                </c:pt>
                <c:pt idx="9">
                  <c:v>NZ</c:v>
                </c:pt>
                <c:pt idx="10">
                  <c:v>US</c:v>
                </c:pt>
              </c:strCache>
            </c:strRef>
          </c:cat>
          <c:val>
            <c:numRef>
              <c:f>Sheet1!$B$2:$B$12</c:f>
              <c:numCache>
                <c:formatCode>General</c:formatCode>
                <c:ptCount val="11"/>
                <c:pt idx="0">
                  <c:v>11.3</c:v>
                </c:pt>
                <c:pt idx="1">
                  <c:v>12</c:v>
                </c:pt>
                <c:pt idx="2">
                  <c:v>14.1</c:v>
                </c:pt>
                <c:pt idx="3">
                  <c:v>14.4</c:v>
                </c:pt>
                <c:pt idx="4">
                  <c:v>15.4</c:v>
                </c:pt>
                <c:pt idx="5">
                  <c:v>16.3</c:v>
                </c:pt>
                <c:pt idx="6">
                  <c:v>26.3</c:v>
                </c:pt>
                <c:pt idx="7">
                  <c:v>27.7</c:v>
                </c:pt>
                <c:pt idx="8">
                  <c:v>30.4</c:v>
                </c:pt>
                <c:pt idx="9" formatCode="0.0">
                  <c:v>32.200000000000003</c:v>
                </c:pt>
                <c:pt idx="10">
                  <c:v>40</c:v>
                </c:pt>
              </c:numCache>
            </c:numRef>
          </c:val>
          <c:extLst>
            <c:ext xmlns:c16="http://schemas.microsoft.com/office/drawing/2014/chart" uri="{C3380CC4-5D6E-409C-BE32-E72D297353CC}">
              <c16:uniqueId val="{00000001-1188-4C70-826B-86E2583DCC0F}"/>
            </c:ext>
          </c:extLst>
        </c:ser>
        <c:dLbls>
          <c:showLegendKey val="0"/>
          <c:showVal val="0"/>
          <c:showCatName val="0"/>
          <c:showSerName val="0"/>
          <c:showPercent val="0"/>
          <c:showBubbleSize val="0"/>
        </c:dLbls>
        <c:gapWidth val="70"/>
        <c:axId val="396332184"/>
        <c:axId val="396332576"/>
      </c:barChart>
      <c:lineChart>
        <c:grouping val="standard"/>
        <c:varyColors val="0"/>
        <c:ser>
          <c:idx val="0"/>
          <c:order val="1"/>
          <c:spPr>
            <a:ln>
              <a:solidFill>
                <a:schemeClr val="accent2"/>
              </a:solidFill>
            </a:ln>
          </c:spPr>
          <c:marker>
            <c:symbol val="none"/>
          </c:marker>
          <c:cat>
            <c:strRef>
              <c:f>Sheet1!$A$2:$A$12</c:f>
              <c:strCache>
                <c:ptCount val="11"/>
                <c:pt idx="0">
                  <c:v>SWIZ</c:v>
                </c:pt>
                <c:pt idx="1">
                  <c:v>NOR</c:v>
                </c:pt>
                <c:pt idx="2">
                  <c:v>SWE</c:v>
                </c:pt>
                <c:pt idx="3">
                  <c:v>NETH</c:v>
                </c:pt>
                <c:pt idx="4">
                  <c:v>FRA</c:v>
                </c:pt>
                <c:pt idx="5">
                  <c:v>GER </c:v>
                </c:pt>
                <c:pt idx="6">
                  <c:v>CAN</c:v>
                </c:pt>
                <c:pt idx="7">
                  <c:v>UK</c:v>
                </c:pt>
                <c:pt idx="8">
                  <c:v>AUS</c:v>
                </c:pt>
                <c:pt idx="9">
                  <c:v>NZ</c:v>
                </c:pt>
                <c:pt idx="10">
                  <c:v>US</c:v>
                </c:pt>
              </c:strCache>
            </c:strRef>
          </c:cat>
          <c:val>
            <c:numRef>
              <c:f>Sheet1!$E$2:$E$12</c:f>
              <c:numCache>
                <c:formatCode>General</c:formatCode>
                <c:ptCount val="11"/>
                <c:pt idx="0">
                  <c:v>24.3</c:v>
                </c:pt>
                <c:pt idx="1">
                  <c:v>24.3</c:v>
                </c:pt>
                <c:pt idx="2">
                  <c:v>24.3</c:v>
                </c:pt>
                <c:pt idx="3">
                  <c:v>24.3</c:v>
                </c:pt>
                <c:pt idx="4">
                  <c:v>24.3</c:v>
                </c:pt>
                <c:pt idx="5">
                  <c:v>24.3</c:v>
                </c:pt>
                <c:pt idx="6">
                  <c:v>24.3</c:v>
                </c:pt>
                <c:pt idx="7">
                  <c:v>24.3</c:v>
                </c:pt>
                <c:pt idx="8">
                  <c:v>24.3</c:v>
                </c:pt>
                <c:pt idx="9">
                  <c:v>24.3</c:v>
                </c:pt>
                <c:pt idx="10">
                  <c:v>24.3</c:v>
                </c:pt>
              </c:numCache>
            </c:numRef>
          </c:val>
          <c:smooth val="0"/>
          <c:extLst>
            <c:ext xmlns:c16="http://schemas.microsoft.com/office/drawing/2014/chart" uri="{C3380CC4-5D6E-409C-BE32-E72D297353CC}">
              <c16:uniqueId val="{00000002-1188-4C70-826B-86E2583DCC0F}"/>
            </c:ext>
          </c:extLst>
        </c:ser>
        <c:dLbls>
          <c:showLegendKey val="0"/>
          <c:showVal val="0"/>
          <c:showCatName val="0"/>
          <c:showSerName val="0"/>
          <c:showPercent val="0"/>
          <c:showBubbleSize val="0"/>
        </c:dLbls>
        <c:marker val="1"/>
        <c:smooth val="0"/>
        <c:axId val="396332184"/>
        <c:axId val="396332576"/>
      </c:lineChart>
      <c:catAx>
        <c:axId val="396332184"/>
        <c:scaling>
          <c:orientation val="minMax"/>
        </c:scaling>
        <c:delete val="0"/>
        <c:axPos val="b"/>
        <c:numFmt formatCode="General" sourceLinked="1"/>
        <c:majorTickMark val="out"/>
        <c:minorTickMark val="none"/>
        <c:tickLblPos val="nextTo"/>
        <c:spPr>
          <a:ln w="3764">
            <a:solidFill>
              <a:schemeClr val="tx1"/>
            </a:solidFill>
            <a:prstDash val="solid"/>
          </a:ln>
        </c:spPr>
        <c:txPr>
          <a:bodyPr rot="0" vert="horz"/>
          <a:lstStyle/>
          <a:p>
            <a:pPr>
              <a:defRPr sz="1400" b="1" i="0" u="none" strike="noStrike" baseline="0">
                <a:solidFill>
                  <a:srgbClr val="4C515A"/>
                </a:solidFill>
                <a:latin typeface="Lato" panose="020F0502020204030203" pitchFamily="34" charset="0"/>
                <a:ea typeface="Lato" panose="020F0502020204030203" pitchFamily="34" charset="0"/>
                <a:cs typeface="Lato" panose="020F0502020204030203" pitchFamily="34" charset="0"/>
              </a:defRPr>
            </a:pPr>
            <a:endParaRPr lang="en-US"/>
          </a:p>
        </c:txPr>
        <c:crossAx val="396332576"/>
        <c:crosses val="autoZero"/>
        <c:auto val="1"/>
        <c:lblAlgn val="ctr"/>
        <c:lblOffset val="100"/>
        <c:noMultiLvlLbl val="0"/>
      </c:catAx>
      <c:valAx>
        <c:axId val="396332576"/>
        <c:scaling>
          <c:orientation val="minMax"/>
          <c:max val="50"/>
          <c:min val="0"/>
        </c:scaling>
        <c:delete val="0"/>
        <c:axPos val="l"/>
        <c:numFmt formatCode="0" sourceLinked="0"/>
        <c:majorTickMark val="out"/>
        <c:minorTickMark val="none"/>
        <c:tickLblPos val="nextTo"/>
        <c:spPr>
          <a:ln w="3764">
            <a:solidFill>
              <a:schemeClr val="tx1"/>
            </a:solidFill>
            <a:prstDash val="solid"/>
          </a:ln>
        </c:spPr>
        <c:txPr>
          <a:bodyPr rot="0" vert="horz"/>
          <a:lstStyle/>
          <a:p>
            <a:pPr>
              <a:defRPr sz="1400" b="0" i="0" u="none" strike="noStrike" baseline="0">
                <a:solidFill>
                  <a:srgbClr val="4C515A"/>
                </a:solidFill>
                <a:latin typeface="Lato" panose="020F0502020204030203" pitchFamily="34" charset="0"/>
                <a:ea typeface="Lato" panose="020F0502020204030203" pitchFamily="34" charset="0"/>
                <a:cs typeface="Lato" panose="020F0502020204030203" pitchFamily="34" charset="0"/>
              </a:defRPr>
            </a:pPr>
            <a:endParaRPr lang="en-US"/>
          </a:p>
        </c:txPr>
        <c:crossAx val="396332184"/>
        <c:crosses val="autoZero"/>
        <c:crossBetween val="between"/>
        <c:majorUnit val="10"/>
        <c:minorUnit val="10"/>
      </c:valAx>
      <c:spPr>
        <a:noFill/>
        <a:ln w="30111">
          <a:noFill/>
        </a:ln>
      </c:spPr>
    </c:plotArea>
    <c:plotVisOnly val="1"/>
    <c:dispBlanksAs val="gap"/>
    <c:showDLblsOverMax val="0"/>
  </c:chart>
  <c:spPr>
    <a:noFill/>
    <a:ln>
      <a:noFill/>
    </a:ln>
  </c:spPr>
  <c:txPr>
    <a:bodyPr/>
    <a:lstStyle/>
    <a:p>
      <a:pPr>
        <a:defRPr sz="1097" b="0" i="0" u="none" strike="noStrike" baseline="0">
          <a:solidFill>
            <a:schemeClr val="tx1"/>
          </a:solidFill>
          <a:latin typeface="Arial"/>
          <a:ea typeface="Arial"/>
          <a:cs typeface="Arial"/>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0795450893069501E-2"/>
          <c:y val="9.5561680577812613E-2"/>
          <c:w val="0.93920454910693052"/>
          <c:h val="0.77457053479009885"/>
        </c:manualLayout>
      </c:layout>
      <c:barChart>
        <c:barDir val="col"/>
        <c:grouping val="clustered"/>
        <c:varyColors val="0"/>
        <c:ser>
          <c:idx val="4"/>
          <c:order val="0"/>
          <c:spPr>
            <a:solidFill>
              <a:schemeClr val="accent1"/>
            </a:solidFill>
            <a:ln w="9525">
              <a:noFill/>
              <a:prstDash val="solid"/>
            </a:ln>
          </c:spPr>
          <c:invertIfNegative val="0"/>
          <c:dPt>
            <c:idx val="10"/>
            <c:invertIfNegative val="0"/>
            <c:bubble3D val="0"/>
            <c:extLst>
              <c:ext xmlns:c16="http://schemas.microsoft.com/office/drawing/2014/chart" uri="{C3380CC4-5D6E-409C-BE32-E72D297353CC}">
                <c16:uniqueId val="{00000000-1188-4C70-826B-86E2583DCC0F}"/>
              </c:ext>
            </c:extLst>
          </c:dPt>
          <c:dLbls>
            <c:numFmt formatCode="#,##0.0" sourceLinked="0"/>
            <c:spPr>
              <a:noFill/>
              <a:ln w="30111">
                <a:noFill/>
              </a:ln>
            </c:spPr>
            <c:txPr>
              <a:bodyPr/>
              <a:lstStyle/>
              <a:p>
                <a:pPr>
                  <a:defRPr sz="1400" b="1" i="0" u="none" strike="noStrike" baseline="0">
                    <a:solidFill>
                      <a:schemeClr val="tx1"/>
                    </a:solidFill>
                    <a:latin typeface="Lato" panose="020F0502020204030203" pitchFamily="34" charset="0"/>
                    <a:ea typeface="Lato" panose="020F0502020204030203" pitchFamily="34" charset="0"/>
                    <a:cs typeface="Lato" panose="020F0502020204030203"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Sheet1!$A$2:$A$12</c:f>
              <c:strCache>
                <c:ptCount val="11"/>
                <c:pt idx="0">
                  <c:v>NOR</c:v>
                </c:pt>
                <c:pt idx="1">
                  <c:v>SWIZ</c:v>
                </c:pt>
                <c:pt idx="2">
                  <c:v>GER</c:v>
                </c:pt>
                <c:pt idx="3">
                  <c:v>SWE</c:v>
                </c:pt>
                <c:pt idx="4">
                  <c:v>AUS</c:v>
                </c:pt>
                <c:pt idx="5">
                  <c:v>NETH</c:v>
                </c:pt>
                <c:pt idx="6">
                  <c:v>NZ</c:v>
                </c:pt>
                <c:pt idx="7">
                  <c:v>FRA</c:v>
                </c:pt>
                <c:pt idx="8">
                  <c:v>UK</c:v>
                </c:pt>
                <c:pt idx="9">
                  <c:v>CAN</c:v>
                </c:pt>
                <c:pt idx="10">
                  <c:v>US</c:v>
                </c:pt>
              </c:strCache>
            </c:strRef>
          </c:cat>
          <c:val>
            <c:numRef>
              <c:f>Sheet1!$B$2:$B$12</c:f>
              <c:numCache>
                <c:formatCode>0.0</c:formatCode>
                <c:ptCount val="11"/>
                <c:pt idx="0">
                  <c:v>4.8099999999999996</c:v>
                </c:pt>
                <c:pt idx="1">
                  <c:v>4.34</c:v>
                </c:pt>
                <c:pt idx="2">
                  <c:v>4.3099999999999996</c:v>
                </c:pt>
                <c:pt idx="3">
                  <c:v>4.2699999999999996</c:v>
                </c:pt>
                <c:pt idx="4">
                  <c:v>3.75</c:v>
                </c:pt>
                <c:pt idx="5">
                  <c:v>3.67</c:v>
                </c:pt>
                <c:pt idx="6">
                  <c:v>3.35</c:v>
                </c:pt>
                <c:pt idx="7">
                  <c:v>3.17</c:v>
                </c:pt>
                <c:pt idx="8">
                  <c:v>2.84</c:v>
                </c:pt>
                <c:pt idx="9">
                  <c:v>2.72</c:v>
                </c:pt>
                <c:pt idx="10">
                  <c:v>2.61</c:v>
                </c:pt>
              </c:numCache>
            </c:numRef>
          </c:val>
          <c:extLst>
            <c:ext xmlns:c16="http://schemas.microsoft.com/office/drawing/2014/chart" uri="{C3380CC4-5D6E-409C-BE32-E72D297353CC}">
              <c16:uniqueId val="{00000001-1188-4C70-826B-86E2583DCC0F}"/>
            </c:ext>
          </c:extLst>
        </c:ser>
        <c:dLbls>
          <c:showLegendKey val="0"/>
          <c:showVal val="0"/>
          <c:showCatName val="0"/>
          <c:showSerName val="0"/>
          <c:showPercent val="0"/>
          <c:showBubbleSize val="0"/>
        </c:dLbls>
        <c:gapWidth val="70"/>
        <c:axId val="396332184"/>
        <c:axId val="396332576"/>
      </c:barChart>
      <c:lineChart>
        <c:grouping val="standard"/>
        <c:varyColors val="0"/>
        <c:ser>
          <c:idx val="0"/>
          <c:order val="1"/>
          <c:spPr>
            <a:ln>
              <a:solidFill>
                <a:schemeClr val="accent2"/>
              </a:solidFill>
            </a:ln>
          </c:spPr>
          <c:marker>
            <c:symbol val="none"/>
          </c:marker>
          <c:val>
            <c:numRef>
              <c:f>Sheet1!$C$2:$C$12</c:f>
              <c:numCache>
                <c:formatCode>General</c:formatCode>
                <c:ptCount val="11"/>
                <c:pt idx="0">
                  <c:v>3.5</c:v>
                </c:pt>
                <c:pt idx="1">
                  <c:v>3.5</c:v>
                </c:pt>
                <c:pt idx="2">
                  <c:v>3.5</c:v>
                </c:pt>
                <c:pt idx="3">
                  <c:v>3.5</c:v>
                </c:pt>
                <c:pt idx="4">
                  <c:v>3.5</c:v>
                </c:pt>
                <c:pt idx="5">
                  <c:v>3.5</c:v>
                </c:pt>
                <c:pt idx="6">
                  <c:v>3.5</c:v>
                </c:pt>
                <c:pt idx="7">
                  <c:v>3.5</c:v>
                </c:pt>
                <c:pt idx="8">
                  <c:v>3.5</c:v>
                </c:pt>
                <c:pt idx="9">
                  <c:v>3.5</c:v>
                </c:pt>
                <c:pt idx="10">
                  <c:v>3.5</c:v>
                </c:pt>
              </c:numCache>
            </c:numRef>
          </c:val>
          <c:smooth val="0"/>
          <c:extLst>
            <c:ext xmlns:c16="http://schemas.microsoft.com/office/drawing/2014/chart" uri="{C3380CC4-5D6E-409C-BE32-E72D297353CC}">
              <c16:uniqueId val="{00000002-1188-4C70-826B-86E2583DCC0F}"/>
            </c:ext>
          </c:extLst>
        </c:ser>
        <c:dLbls>
          <c:showLegendKey val="0"/>
          <c:showVal val="0"/>
          <c:showCatName val="0"/>
          <c:showSerName val="0"/>
          <c:showPercent val="0"/>
          <c:showBubbleSize val="0"/>
        </c:dLbls>
        <c:marker val="1"/>
        <c:smooth val="0"/>
        <c:axId val="396332184"/>
        <c:axId val="396332576"/>
      </c:lineChart>
      <c:catAx>
        <c:axId val="396332184"/>
        <c:scaling>
          <c:orientation val="minMax"/>
        </c:scaling>
        <c:delete val="0"/>
        <c:axPos val="b"/>
        <c:numFmt formatCode="General" sourceLinked="1"/>
        <c:majorTickMark val="out"/>
        <c:minorTickMark val="none"/>
        <c:tickLblPos val="nextTo"/>
        <c:spPr>
          <a:ln w="3764">
            <a:solidFill>
              <a:schemeClr val="tx1"/>
            </a:solidFill>
            <a:prstDash val="solid"/>
          </a:ln>
        </c:spPr>
        <c:txPr>
          <a:bodyPr rot="0" vert="horz"/>
          <a:lstStyle/>
          <a:p>
            <a:pPr>
              <a:defRPr sz="1100" b="1" i="0" u="none" strike="noStrike" baseline="0">
                <a:solidFill>
                  <a:srgbClr val="4C515A"/>
                </a:solidFill>
                <a:latin typeface="Lato" panose="020F0502020204030203" pitchFamily="34" charset="0"/>
                <a:ea typeface="Lato" panose="020F0502020204030203" pitchFamily="34" charset="0"/>
                <a:cs typeface="Lato" panose="020F0502020204030203" pitchFamily="34" charset="0"/>
              </a:defRPr>
            </a:pPr>
            <a:endParaRPr lang="en-US"/>
          </a:p>
        </c:txPr>
        <c:crossAx val="396332576"/>
        <c:crosses val="autoZero"/>
        <c:auto val="1"/>
        <c:lblAlgn val="ctr"/>
        <c:lblOffset val="100"/>
        <c:noMultiLvlLbl val="0"/>
      </c:catAx>
      <c:valAx>
        <c:axId val="396332576"/>
        <c:scaling>
          <c:orientation val="minMax"/>
          <c:max val="8"/>
          <c:min val="0"/>
        </c:scaling>
        <c:delete val="0"/>
        <c:axPos val="l"/>
        <c:numFmt formatCode="0" sourceLinked="0"/>
        <c:majorTickMark val="out"/>
        <c:minorTickMark val="none"/>
        <c:tickLblPos val="nextTo"/>
        <c:spPr>
          <a:ln w="3764">
            <a:solidFill>
              <a:schemeClr val="tx1"/>
            </a:solidFill>
            <a:prstDash val="solid"/>
          </a:ln>
        </c:spPr>
        <c:txPr>
          <a:bodyPr rot="0" vert="horz"/>
          <a:lstStyle/>
          <a:p>
            <a:pPr>
              <a:defRPr sz="1400" b="0" i="0" u="none" strike="noStrike" baseline="0">
                <a:solidFill>
                  <a:srgbClr val="4C515A"/>
                </a:solidFill>
                <a:latin typeface="Lato" panose="020F0502020204030203" pitchFamily="34" charset="0"/>
                <a:ea typeface="Lato" panose="020F0502020204030203" pitchFamily="34" charset="0"/>
                <a:cs typeface="Lato" panose="020F0502020204030203" pitchFamily="34" charset="0"/>
              </a:defRPr>
            </a:pPr>
            <a:endParaRPr lang="en-US"/>
          </a:p>
        </c:txPr>
        <c:crossAx val="396332184"/>
        <c:crosses val="autoZero"/>
        <c:crossBetween val="between"/>
        <c:majorUnit val="2"/>
      </c:valAx>
      <c:spPr>
        <a:noFill/>
        <a:ln w="30111">
          <a:noFill/>
        </a:ln>
      </c:spPr>
    </c:plotArea>
    <c:plotVisOnly val="1"/>
    <c:dispBlanksAs val="gap"/>
    <c:showDLblsOverMax val="0"/>
  </c:chart>
  <c:spPr>
    <a:noFill/>
    <a:ln>
      <a:noFill/>
    </a:ln>
  </c:spPr>
  <c:txPr>
    <a:bodyPr/>
    <a:lstStyle/>
    <a:p>
      <a:pPr>
        <a:defRPr sz="1097" b="0" i="0" u="none" strike="noStrike" baseline="0">
          <a:solidFill>
            <a:schemeClr val="tx1"/>
          </a:solidFill>
          <a:latin typeface="Arial"/>
          <a:ea typeface="Arial"/>
          <a:cs typeface="Arial"/>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0795450893069501E-2"/>
          <c:y val="9.5561680577812613E-2"/>
          <c:w val="0.93920454910693052"/>
          <c:h val="0.77457053479009885"/>
        </c:manualLayout>
      </c:layout>
      <c:barChart>
        <c:barDir val="col"/>
        <c:grouping val="clustered"/>
        <c:varyColors val="0"/>
        <c:ser>
          <c:idx val="4"/>
          <c:order val="0"/>
          <c:spPr>
            <a:solidFill>
              <a:schemeClr val="accent1"/>
            </a:solidFill>
            <a:ln w="9525">
              <a:noFill/>
              <a:prstDash val="solid"/>
            </a:ln>
          </c:spPr>
          <c:invertIfNegative val="0"/>
          <c:dPt>
            <c:idx val="10"/>
            <c:invertIfNegative val="0"/>
            <c:bubble3D val="0"/>
            <c:extLst>
              <c:ext xmlns:c16="http://schemas.microsoft.com/office/drawing/2014/chart" uri="{C3380CC4-5D6E-409C-BE32-E72D297353CC}">
                <c16:uniqueId val="{00000000-1188-4C70-826B-86E2583DCC0F}"/>
              </c:ext>
            </c:extLst>
          </c:dPt>
          <c:dLbls>
            <c:numFmt formatCode="#,##0.0" sourceLinked="0"/>
            <c:spPr>
              <a:noFill/>
              <a:ln w="30111">
                <a:noFill/>
              </a:ln>
            </c:spPr>
            <c:txPr>
              <a:bodyPr/>
              <a:lstStyle/>
              <a:p>
                <a:pPr>
                  <a:defRPr sz="1400" b="1" i="0" u="none" strike="noStrike" baseline="0">
                    <a:solidFill>
                      <a:schemeClr val="tx1"/>
                    </a:solidFill>
                    <a:latin typeface="Lato" panose="020F0502020204030203" pitchFamily="34" charset="0"/>
                    <a:ea typeface="Lato" panose="020F0502020204030203" pitchFamily="34" charset="0"/>
                    <a:cs typeface="Lato" panose="020F0502020204030203"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SWE</c:v>
                </c:pt>
                <c:pt idx="1">
                  <c:v>NZ</c:v>
                </c:pt>
                <c:pt idx="2">
                  <c:v>US</c:v>
                </c:pt>
                <c:pt idx="3">
                  <c:v>SWIZ</c:v>
                </c:pt>
                <c:pt idx="4">
                  <c:v>NOR</c:v>
                </c:pt>
                <c:pt idx="5">
                  <c:v>FRA</c:v>
                </c:pt>
                <c:pt idx="6">
                  <c:v>CAN</c:v>
                </c:pt>
                <c:pt idx="7">
                  <c:v>AUS</c:v>
                </c:pt>
                <c:pt idx="8">
                  <c:v>NETH</c:v>
                </c:pt>
                <c:pt idx="9">
                  <c:v>GER</c:v>
                </c:pt>
              </c:strCache>
            </c:strRef>
          </c:cat>
          <c:val>
            <c:numRef>
              <c:f>Sheet1!$B$2:$B$11</c:f>
              <c:numCache>
                <c:formatCode>General</c:formatCode>
                <c:ptCount val="10"/>
                <c:pt idx="0">
                  <c:v>2.7</c:v>
                </c:pt>
                <c:pt idx="1">
                  <c:v>3.8</c:v>
                </c:pt>
                <c:pt idx="2">
                  <c:v>4</c:v>
                </c:pt>
                <c:pt idx="3">
                  <c:v>4.3</c:v>
                </c:pt>
                <c:pt idx="4">
                  <c:v>4.5</c:v>
                </c:pt>
                <c:pt idx="5">
                  <c:v>5.9</c:v>
                </c:pt>
                <c:pt idx="6">
                  <c:v>6.7</c:v>
                </c:pt>
                <c:pt idx="7">
                  <c:v>7.8</c:v>
                </c:pt>
                <c:pt idx="8">
                  <c:v>9</c:v>
                </c:pt>
                <c:pt idx="9">
                  <c:v>9.9</c:v>
                </c:pt>
              </c:numCache>
            </c:numRef>
          </c:val>
          <c:extLst>
            <c:ext xmlns:c16="http://schemas.microsoft.com/office/drawing/2014/chart" uri="{C3380CC4-5D6E-409C-BE32-E72D297353CC}">
              <c16:uniqueId val="{00000001-1188-4C70-826B-86E2583DCC0F}"/>
            </c:ext>
          </c:extLst>
        </c:ser>
        <c:dLbls>
          <c:showLegendKey val="0"/>
          <c:showVal val="0"/>
          <c:showCatName val="0"/>
          <c:showSerName val="0"/>
          <c:showPercent val="0"/>
          <c:showBubbleSize val="0"/>
        </c:dLbls>
        <c:gapWidth val="70"/>
        <c:axId val="396332184"/>
        <c:axId val="396332576"/>
      </c:barChart>
      <c:lineChart>
        <c:grouping val="standard"/>
        <c:varyColors val="0"/>
        <c:ser>
          <c:idx val="0"/>
          <c:order val="1"/>
          <c:spPr>
            <a:ln>
              <a:solidFill>
                <a:schemeClr val="accent2"/>
              </a:solidFill>
            </a:ln>
          </c:spPr>
          <c:marker>
            <c:symbol val="none"/>
          </c:marker>
          <c:val>
            <c:numRef>
              <c:f>Sheet1!$C$2:$C$11</c:f>
              <c:numCache>
                <c:formatCode>General</c:formatCode>
                <c:ptCount val="10"/>
                <c:pt idx="0">
                  <c:v>6.6</c:v>
                </c:pt>
                <c:pt idx="1">
                  <c:v>6.6</c:v>
                </c:pt>
                <c:pt idx="2">
                  <c:v>6.6</c:v>
                </c:pt>
                <c:pt idx="3">
                  <c:v>6.6</c:v>
                </c:pt>
                <c:pt idx="4">
                  <c:v>6.6</c:v>
                </c:pt>
                <c:pt idx="5">
                  <c:v>6.6</c:v>
                </c:pt>
                <c:pt idx="6">
                  <c:v>6.6</c:v>
                </c:pt>
                <c:pt idx="7">
                  <c:v>6.6</c:v>
                </c:pt>
                <c:pt idx="8">
                  <c:v>6.6</c:v>
                </c:pt>
                <c:pt idx="9">
                  <c:v>6.6</c:v>
                </c:pt>
              </c:numCache>
            </c:numRef>
          </c:val>
          <c:smooth val="0"/>
          <c:extLst>
            <c:ext xmlns:c16="http://schemas.microsoft.com/office/drawing/2014/chart" uri="{C3380CC4-5D6E-409C-BE32-E72D297353CC}">
              <c16:uniqueId val="{00000002-1188-4C70-826B-86E2583DCC0F}"/>
            </c:ext>
          </c:extLst>
        </c:ser>
        <c:dLbls>
          <c:showLegendKey val="0"/>
          <c:showVal val="0"/>
          <c:showCatName val="0"/>
          <c:showSerName val="0"/>
          <c:showPercent val="0"/>
          <c:showBubbleSize val="0"/>
        </c:dLbls>
        <c:marker val="1"/>
        <c:smooth val="0"/>
        <c:axId val="396332184"/>
        <c:axId val="396332576"/>
      </c:lineChart>
      <c:catAx>
        <c:axId val="396332184"/>
        <c:scaling>
          <c:orientation val="minMax"/>
        </c:scaling>
        <c:delete val="0"/>
        <c:axPos val="b"/>
        <c:numFmt formatCode="General" sourceLinked="1"/>
        <c:majorTickMark val="out"/>
        <c:minorTickMark val="none"/>
        <c:tickLblPos val="nextTo"/>
        <c:spPr>
          <a:ln w="3764">
            <a:solidFill>
              <a:schemeClr val="tx1"/>
            </a:solidFill>
            <a:prstDash val="solid"/>
          </a:ln>
        </c:spPr>
        <c:txPr>
          <a:bodyPr rot="0" vert="horz"/>
          <a:lstStyle/>
          <a:p>
            <a:pPr>
              <a:defRPr sz="1100" b="1" i="0" u="none" strike="noStrike" baseline="0">
                <a:solidFill>
                  <a:srgbClr val="4C515A"/>
                </a:solidFill>
                <a:latin typeface="Lato" panose="020F0502020204030203" pitchFamily="34" charset="0"/>
                <a:ea typeface="Lato" panose="020F0502020204030203" pitchFamily="34" charset="0"/>
                <a:cs typeface="Lato" panose="020F0502020204030203" pitchFamily="34" charset="0"/>
              </a:defRPr>
            </a:pPr>
            <a:endParaRPr lang="en-US"/>
          </a:p>
        </c:txPr>
        <c:crossAx val="396332576"/>
        <c:crosses val="autoZero"/>
        <c:auto val="1"/>
        <c:lblAlgn val="ctr"/>
        <c:lblOffset val="100"/>
        <c:noMultiLvlLbl val="0"/>
      </c:catAx>
      <c:valAx>
        <c:axId val="396332576"/>
        <c:scaling>
          <c:orientation val="minMax"/>
          <c:max val="15"/>
          <c:min val="0"/>
        </c:scaling>
        <c:delete val="0"/>
        <c:axPos val="l"/>
        <c:numFmt formatCode="0" sourceLinked="0"/>
        <c:majorTickMark val="out"/>
        <c:minorTickMark val="none"/>
        <c:tickLblPos val="nextTo"/>
        <c:spPr>
          <a:ln w="3764">
            <a:solidFill>
              <a:schemeClr val="tx1"/>
            </a:solidFill>
            <a:prstDash val="solid"/>
          </a:ln>
        </c:spPr>
        <c:txPr>
          <a:bodyPr rot="0" vert="horz"/>
          <a:lstStyle/>
          <a:p>
            <a:pPr>
              <a:defRPr sz="1400" b="0" i="0" u="none" strike="noStrike" baseline="0">
                <a:solidFill>
                  <a:srgbClr val="4C515A"/>
                </a:solidFill>
                <a:latin typeface="Lato" panose="020F0502020204030203" pitchFamily="34" charset="0"/>
                <a:ea typeface="Lato" panose="020F0502020204030203" pitchFamily="34" charset="0"/>
                <a:cs typeface="Lato" panose="020F0502020204030203" pitchFamily="34" charset="0"/>
              </a:defRPr>
            </a:pPr>
            <a:endParaRPr lang="en-US"/>
          </a:p>
        </c:txPr>
        <c:crossAx val="396332184"/>
        <c:crosses val="autoZero"/>
        <c:crossBetween val="between"/>
        <c:majorUnit val="5"/>
      </c:valAx>
      <c:spPr>
        <a:noFill/>
        <a:ln w="30111">
          <a:noFill/>
        </a:ln>
      </c:spPr>
    </c:plotArea>
    <c:plotVisOnly val="1"/>
    <c:dispBlanksAs val="gap"/>
    <c:showDLblsOverMax val="0"/>
  </c:chart>
  <c:spPr>
    <a:noFill/>
    <a:ln>
      <a:noFill/>
    </a:ln>
  </c:spPr>
  <c:txPr>
    <a:bodyPr/>
    <a:lstStyle/>
    <a:p>
      <a:pPr>
        <a:defRPr sz="1097" b="0" i="0" u="none" strike="noStrike" baseline="0">
          <a:solidFill>
            <a:schemeClr val="tx1"/>
          </a:solidFill>
          <a:latin typeface="Arial"/>
          <a:ea typeface="Arial"/>
          <a:cs typeface="Arial"/>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5981048551776567E-2"/>
          <c:y val="9.5561680577812613E-2"/>
          <c:w val="0.94401895144822345"/>
          <c:h val="0.77457053479009885"/>
        </c:manualLayout>
      </c:layout>
      <c:barChart>
        <c:barDir val="col"/>
        <c:grouping val="clustered"/>
        <c:varyColors val="0"/>
        <c:ser>
          <c:idx val="4"/>
          <c:order val="0"/>
          <c:spPr>
            <a:solidFill>
              <a:schemeClr val="accent1"/>
            </a:solidFill>
            <a:ln w="9525">
              <a:noFill/>
              <a:prstDash val="solid"/>
            </a:ln>
          </c:spPr>
          <c:invertIfNegative val="0"/>
          <c:dPt>
            <c:idx val="10"/>
            <c:invertIfNegative val="0"/>
            <c:bubble3D val="0"/>
            <c:extLst>
              <c:ext xmlns:c16="http://schemas.microsoft.com/office/drawing/2014/chart" uri="{C3380CC4-5D6E-409C-BE32-E72D297353CC}">
                <c16:uniqueId val="{00000000-1188-4C70-826B-86E2583DCC0F}"/>
              </c:ext>
            </c:extLst>
          </c:dPt>
          <c:dLbls>
            <c:numFmt formatCode="#,##0.0" sourceLinked="0"/>
            <c:spPr>
              <a:noFill/>
              <a:ln w="30111">
                <a:noFill/>
              </a:ln>
            </c:spPr>
            <c:txPr>
              <a:bodyPr/>
              <a:lstStyle/>
              <a:p>
                <a:pPr>
                  <a:defRPr sz="1600" b="1" i="0" u="none" strike="noStrike" baseline="0">
                    <a:solidFill>
                      <a:schemeClr val="tx1"/>
                    </a:solidFill>
                    <a:latin typeface="Lato" panose="020F0502020204030203" pitchFamily="34" charset="0"/>
                    <a:ea typeface="Lato" panose="020F0502020204030203" pitchFamily="34" charset="0"/>
                    <a:cs typeface="Lato" panose="020F0502020204030203"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Sheet1!$A$2:$A$12</c:f>
              <c:strCache>
                <c:ptCount val="11"/>
                <c:pt idx="0">
                  <c:v>NETH</c:v>
                </c:pt>
                <c:pt idx="1">
                  <c:v>AUS</c:v>
                </c:pt>
                <c:pt idx="2">
                  <c:v>SWE</c:v>
                </c:pt>
                <c:pt idx="3">
                  <c:v>US</c:v>
                </c:pt>
                <c:pt idx="4">
                  <c:v>NOR</c:v>
                </c:pt>
                <c:pt idx="5">
                  <c:v>UK</c:v>
                </c:pt>
                <c:pt idx="6">
                  <c:v>CAN</c:v>
                </c:pt>
                <c:pt idx="7">
                  <c:v>NZ</c:v>
                </c:pt>
                <c:pt idx="8">
                  <c:v>SWIZ</c:v>
                </c:pt>
                <c:pt idx="9">
                  <c:v>FRA</c:v>
                </c:pt>
                <c:pt idx="10">
                  <c:v>GER</c:v>
                </c:pt>
              </c:strCache>
            </c:strRef>
          </c:cat>
          <c:val>
            <c:numRef>
              <c:f>Sheet1!$B$2:$B$12</c:f>
              <c:numCache>
                <c:formatCode>0.0</c:formatCode>
                <c:ptCount val="11"/>
                <c:pt idx="0">
                  <c:v>5.0999999999999996</c:v>
                </c:pt>
                <c:pt idx="1">
                  <c:v>5.3</c:v>
                </c:pt>
                <c:pt idx="2">
                  <c:v>5.7</c:v>
                </c:pt>
                <c:pt idx="3">
                  <c:v>6.1</c:v>
                </c:pt>
                <c:pt idx="4">
                  <c:v>6.5</c:v>
                </c:pt>
                <c:pt idx="5">
                  <c:v>6.8</c:v>
                </c:pt>
                <c:pt idx="6">
                  <c:v>7.5</c:v>
                </c:pt>
                <c:pt idx="7">
                  <c:v>7.5</c:v>
                </c:pt>
                <c:pt idx="8">
                  <c:v>8.1999999999999993</c:v>
                </c:pt>
                <c:pt idx="9">
                  <c:v>8.8000000000000007</c:v>
                </c:pt>
                <c:pt idx="10">
                  <c:v>8.9</c:v>
                </c:pt>
              </c:numCache>
            </c:numRef>
          </c:val>
          <c:extLst>
            <c:ext xmlns:c16="http://schemas.microsoft.com/office/drawing/2014/chart" uri="{C3380CC4-5D6E-409C-BE32-E72D297353CC}">
              <c16:uniqueId val="{00000001-1188-4C70-826B-86E2583DCC0F}"/>
            </c:ext>
          </c:extLst>
        </c:ser>
        <c:dLbls>
          <c:showLegendKey val="0"/>
          <c:showVal val="0"/>
          <c:showCatName val="0"/>
          <c:showSerName val="0"/>
          <c:showPercent val="0"/>
          <c:showBubbleSize val="0"/>
        </c:dLbls>
        <c:gapWidth val="70"/>
        <c:axId val="396332184"/>
        <c:axId val="396332576"/>
      </c:barChart>
      <c:lineChart>
        <c:grouping val="standard"/>
        <c:varyColors val="0"/>
        <c:ser>
          <c:idx val="0"/>
          <c:order val="1"/>
          <c:spPr>
            <a:ln>
              <a:solidFill>
                <a:schemeClr val="accent2"/>
              </a:solidFill>
            </a:ln>
          </c:spPr>
          <c:marker>
            <c:symbol val="none"/>
          </c:marker>
          <c:val>
            <c:numRef>
              <c:f>Sheet1!$C$2:$C$12</c:f>
              <c:numCache>
                <c:formatCode>General</c:formatCode>
                <c:ptCount val="11"/>
                <c:pt idx="0">
                  <c:v>7.9783783783783777</c:v>
                </c:pt>
                <c:pt idx="1">
                  <c:v>7.9783783783783777</c:v>
                </c:pt>
                <c:pt idx="2">
                  <c:v>7.9783783783783777</c:v>
                </c:pt>
                <c:pt idx="3">
                  <c:v>7.9783783783783777</c:v>
                </c:pt>
                <c:pt idx="4">
                  <c:v>7.9783783783783777</c:v>
                </c:pt>
                <c:pt idx="5">
                  <c:v>7.9783783783783777</c:v>
                </c:pt>
                <c:pt idx="6">
                  <c:v>7.9783783783783777</c:v>
                </c:pt>
                <c:pt idx="7">
                  <c:v>7.9783783783783777</c:v>
                </c:pt>
                <c:pt idx="8">
                  <c:v>7.9783783783783777</c:v>
                </c:pt>
                <c:pt idx="9">
                  <c:v>7.9783783783783777</c:v>
                </c:pt>
                <c:pt idx="10">
                  <c:v>7.9783783783783777</c:v>
                </c:pt>
              </c:numCache>
            </c:numRef>
          </c:val>
          <c:smooth val="0"/>
          <c:extLst>
            <c:ext xmlns:c16="http://schemas.microsoft.com/office/drawing/2014/chart" uri="{C3380CC4-5D6E-409C-BE32-E72D297353CC}">
              <c16:uniqueId val="{00000002-1188-4C70-826B-86E2583DCC0F}"/>
            </c:ext>
          </c:extLst>
        </c:ser>
        <c:dLbls>
          <c:showLegendKey val="0"/>
          <c:showVal val="0"/>
          <c:showCatName val="0"/>
          <c:showSerName val="0"/>
          <c:showPercent val="0"/>
          <c:showBubbleSize val="0"/>
        </c:dLbls>
        <c:marker val="1"/>
        <c:smooth val="0"/>
        <c:axId val="396332184"/>
        <c:axId val="396332576"/>
      </c:lineChart>
      <c:catAx>
        <c:axId val="396332184"/>
        <c:scaling>
          <c:orientation val="minMax"/>
        </c:scaling>
        <c:delete val="0"/>
        <c:axPos val="b"/>
        <c:numFmt formatCode="General" sourceLinked="1"/>
        <c:majorTickMark val="out"/>
        <c:minorTickMark val="none"/>
        <c:tickLblPos val="nextTo"/>
        <c:spPr>
          <a:ln w="3764">
            <a:solidFill>
              <a:schemeClr val="tx1"/>
            </a:solidFill>
            <a:prstDash val="solid"/>
          </a:ln>
        </c:spPr>
        <c:txPr>
          <a:bodyPr rot="0" vert="horz"/>
          <a:lstStyle/>
          <a:p>
            <a:pPr>
              <a:defRPr sz="1400" b="1" i="0" u="none" strike="noStrike" baseline="0">
                <a:solidFill>
                  <a:srgbClr val="4C515A"/>
                </a:solidFill>
                <a:latin typeface="Lato" panose="020F0502020204030203" pitchFamily="34" charset="0"/>
                <a:ea typeface="Lato" panose="020F0502020204030203" pitchFamily="34" charset="0"/>
                <a:cs typeface="Lato" panose="020F0502020204030203" pitchFamily="34" charset="0"/>
              </a:defRPr>
            </a:pPr>
            <a:endParaRPr lang="en-US"/>
          </a:p>
        </c:txPr>
        <c:crossAx val="396332576"/>
        <c:crosses val="autoZero"/>
        <c:auto val="1"/>
        <c:lblAlgn val="ctr"/>
        <c:lblOffset val="100"/>
        <c:noMultiLvlLbl val="0"/>
      </c:catAx>
      <c:valAx>
        <c:axId val="396332576"/>
        <c:scaling>
          <c:orientation val="minMax"/>
          <c:max val="10"/>
          <c:min val="0"/>
        </c:scaling>
        <c:delete val="0"/>
        <c:axPos val="l"/>
        <c:numFmt formatCode="0" sourceLinked="0"/>
        <c:majorTickMark val="out"/>
        <c:minorTickMark val="none"/>
        <c:tickLblPos val="nextTo"/>
        <c:spPr>
          <a:ln w="3764">
            <a:solidFill>
              <a:schemeClr val="tx1"/>
            </a:solidFill>
            <a:prstDash val="solid"/>
          </a:ln>
        </c:spPr>
        <c:txPr>
          <a:bodyPr rot="0" vert="horz"/>
          <a:lstStyle/>
          <a:p>
            <a:pPr>
              <a:defRPr sz="1400" b="0" i="0" u="none" strike="noStrike" baseline="0">
                <a:solidFill>
                  <a:srgbClr val="4C515A"/>
                </a:solidFill>
                <a:latin typeface="Lato" panose="020F0502020204030203" pitchFamily="34" charset="0"/>
                <a:ea typeface="Lato" panose="020F0502020204030203" pitchFamily="34" charset="0"/>
                <a:cs typeface="Lato" panose="020F0502020204030203" pitchFamily="34" charset="0"/>
              </a:defRPr>
            </a:pPr>
            <a:endParaRPr lang="en-US"/>
          </a:p>
        </c:txPr>
        <c:crossAx val="396332184"/>
        <c:crosses val="autoZero"/>
        <c:crossBetween val="between"/>
        <c:majorUnit val="1"/>
      </c:valAx>
      <c:spPr>
        <a:noFill/>
        <a:ln w="25400">
          <a:noFill/>
        </a:ln>
      </c:spPr>
    </c:plotArea>
    <c:plotVisOnly val="1"/>
    <c:dispBlanksAs val="gap"/>
    <c:showDLblsOverMax val="0"/>
  </c:chart>
  <c:spPr>
    <a:noFill/>
    <a:ln>
      <a:noFill/>
    </a:ln>
  </c:spPr>
  <c:txPr>
    <a:bodyPr/>
    <a:lstStyle/>
    <a:p>
      <a:pPr>
        <a:defRPr sz="1097" b="0" i="0" u="none" strike="noStrike" baseline="0">
          <a:solidFill>
            <a:schemeClr val="tx1"/>
          </a:solidFill>
          <a:latin typeface="Arial"/>
          <a:ea typeface="Arial"/>
          <a:cs typeface="Arial"/>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92E6626-612B-455B-9FD1-DD7A1306BEA5}" type="slidenum">
              <a:rPr lang="en-US" smtClean="0"/>
              <a:t>‹#›</a:t>
            </a:fld>
            <a:endParaRPr lang="en-US"/>
          </a:p>
        </p:txBody>
      </p:sp>
    </p:spTree>
    <p:extLst>
      <p:ext uri="{BB962C8B-B14F-4D97-AF65-F5344CB8AC3E}">
        <p14:creationId xmlns:p14="http://schemas.microsoft.com/office/powerpoint/2010/main" val="2577551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A1D146-B4E0-1741-B9EE-9789392EFCC4}" type="datetimeFigureOut">
              <a:rPr lang="en-US" smtClean="0"/>
              <a:t>2/25/2021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863621-2E60-B848-8968-B0341E26A312}" type="slidenum">
              <a:rPr lang="en-US" smtClean="0"/>
              <a:t>‹#›</a:t>
            </a:fld>
            <a:endParaRPr lang="en-US"/>
          </a:p>
        </p:txBody>
      </p:sp>
    </p:spTree>
    <p:extLst>
      <p:ext uri="{BB962C8B-B14F-4D97-AF65-F5344CB8AC3E}">
        <p14:creationId xmlns:p14="http://schemas.microsoft.com/office/powerpoint/2010/main" val="1730024718"/>
      </p:ext>
    </p:extLst>
  </p:cSld>
  <p:clrMap bg1="lt1" tx1="dk1" bg2="lt2" tx2="dk2" accent1="accent1" accent2="accent2" accent3="accent3" accent4="accent4" accent5="accent5" accent6="accent6" hlink="hlink" folHlink="folHlink"/>
  <p:notesStyle>
    <a:lvl1pPr marL="0" algn="l" defTabSz="609585" rtl="0" eaLnBrk="1" latinLnBrk="0" hangingPunct="1">
      <a:defRPr sz="1600" kern="1200">
        <a:solidFill>
          <a:schemeClr val="tx1"/>
        </a:solidFill>
        <a:latin typeface="+mn-lt"/>
        <a:ea typeface="+mn-ea"/>
        <a:cs typeface="+mn-cs"/>
      </a:defRPr>
    </a:lvl1pPr>
    <a:lvl2pPr marL="609585" algn="l" defTabSz="609585" rtl="0" eaLnBrk="1" latinLnBrk="0" hangingPunct="1">
      <a:defRPr sz="1600" kern="1200">
        <a:solidFill>
          <a:schemeClr val="tx1"/>
        </a:solidFill>
        <a:latin typeface="+mn-lt"/>
        <a:ea typeface="+mn-ea"/>
        <a:cs typeface="+mn-cs"/>
      </a:defRPr>
    </a:lvl2pPr>
    <a:lvl3pPr marL="1219170" algn="l" defTabSz="609585" rtl="0" eaLnBrk="1" latinLnBrk="0" hangingPunct="1">
      <a:defRPr sz="1600" kern="1200">
        <a:solidFill>
          <a:schemeClr val="tx1"/>
        </a:solidFill>
        <a:latin typeface="+mn-lt"/>
        <a:ea typeface="+mn-ea"/>
        <a:cs typeface="+mn-cs"/>
      </a:defRPr>
    </a:lvl3pPr>
    <a:lvl4pPr marL="1828754" algn="l" defTabSz="609585" rtl="0" eaLnBrk="1" latinLnBrk="0" hangingPunct="1">
      <a:defRPr sz="1600" kern="1200">
        <a:solidFill>
          <a:schemeClr val="tx1"/>
        </a:solidFill>
        <a:latin typeface="+mn-lt"/>
        <a:ea typeface="+mn-ea"/>
        <a:cs typeface="+mn-cs"/>
      </a:defRPr>
    </a:lvl4pPr>
    <a:lvl5pPr marL="2438339" algn="l" defTabSz="609585" rtl="0" eaLnBrk="1" latinLnBrk="0" hangingPunct="1">
      <a:defRPr sz="1600" kern="1200">
        <a:solidFill>
          <a:schemeClr val="tx1"/>
        </a:solidFill>
        <a:latin typeface="+mn-lt"/>
        <a:ea typeface="+mn-ea"/>
        <a:cs typeface="+mn-cs"/>
      </a:defRPr>
    </a:lvl5pPr>
    <a:lvl6pPr marL="3047924" algn="l" defTabSz="609585" rtl="0" eaLnBrk="1" latinLnBrk="0" hangingPunct="1">
      <a:defRPr sz="1600" kern="1200">
        <a:solidFill>
          <a:schemeClr val="tx1"/>
        </a:solidFill>
        <a:latin typeface="+mn-lt"/>
        <a:ea typeface="+mn-ea"/>
        <a:cs typeface="+mn-cs"/>
      </a:defRPr>
    </a:lvl6pPr>
    <a:lvl7pPr marL="3657509" algn="l" defTabSz="609585" rtl="0" eaLnBrk="1" latinLnBrk="0" hangingPunct="1">
      <a:defRPr sz="1600" kern="1200">
        <a:solidFill>
          <a:schemeClr val="tx1"/>
        </a:solidFill>
        <a:latin typeface="+mn-lt"/>
        <a:ea typeface="+mn-ea"/>
        <a:cs typeface="+mn-cs"/>
      </a:defRPr>
    </a:lvl7pPr>
    <a:lvl8pPr marL="4267093" algn="l" defTabSz="609585" rtl="0" eaLnBrk="1" latinLnBrk="0" hangingPunct="1">
      <a:defRPr sz="1600" kern="1200">
        <a:solidFill>
          <a:schemeClr val="tx1"/>
        </a:solidFill>
        <a:latin typeface="+mn-lt"/>
        <a:ea typeface="+mn-ea"/>
        <a:cs typeface="+mn-cs"/>
      </a:defRPr>
    </a:lvl8pPr>
    <a:lvl9pPr marL="4876678" algn="l" defTabSz="609585"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7863621-2E60-B848-8968-B0341E26A312}" type="slidenum">
              <a:rPr lang="en-US" smtClean="0"/>
              <a:t>1</a:t>
            </a:fld>
            <a:endParaRPr lang="en-US"/>
          </a:p>
        </p:txBody>
      </p:sp>
      <p:sp>
        <p:nvSpPr>
          <p:cNvPr id="5" name="Header Placeholder 4"/>
          <p:cNvSpPr>
            <a:spLocks noGrp="1"/>
          </p:cNvSpPr>
          <p:nvPr>
            <p:ph type="hdr" sz="quarter" idx="11"/>
          </p:nvPr>
        </p:nvSpPr>
        <p:spPr/>
        <p:txBody>
          <a:bodyPr/>
          <a:lstStyle/>
          <a:p>
            <a:r>
              <a:rPr lang="en-US"/>
              <a:t>2018 Commonwealth Fund Multinational Comparisons of Health Systems Data</a:t>
            </a:r>
          </a:p>
        </p:txBody>
      </p:sp>
    </p:spTree>
    <p:extLst>
      <p:ext uri="{BB962C8B-B14F-4D97-AF65-F5344CB8AC3E}">
        <p14:creationId xmlns:p14="http://schemas.microsoft.com/office/powerpoint/2010/main" val="32963415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7863621-2E60-B848-8968-B0341E26A312}" type="slidenum">
              <a:rPr lang="en-US" smtClean="0"/>
              <a:t>4</a:t>
            </a:fld>
            <a:endParaRPr lang="en-US"/>
          </a:p>
        </p:txBody>
      </p:sp>
    </p:spTree>
    <p:extLst>
      <p:ext uri="{BB962C8B-B14F-4D97-AF65-F5344CB8AC3E}">
        <p14:creationId xmlns:p14="http://schemas.microsoft.com/office/powerpoint/2010/main" val="424475867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MWF Title Slide">
    <p:bg>
      <p:bgPr>
        <a:solidFill>
          <a:schemeClr val="bg2"/>
        </a:solidFill>
        <a:effectLst/>
      </p:bgPr>
    </p:bg>
    <p:spTree>
      <p:nvGrpSpPr>
        <p:cNvPr id="1" name=""/>
        <p:cNvGrpSpPr/>
        <p:nvPr/>
      </p:nvGrpSpPr>
      <p:grpSpPr>
        <a:xfrm>
          <a:off x="0" y="0"/>
          <a:ext cx="0" cy="0"/>
          <a:chOff x="0" y="0"/>
          <a:chExt cx="0" cy="0"/>
        </a:xfrm>
      </p:grpSpPr>
      <p:sp>
        <p:nvSpPr>
          <p:cNvPr id="49" name="Rectangle 48"/>
          <p:cNvSpPr/>
          <p:nvPr userDrawn="1"/>
        </p:nvSpPr>
        <p:spPr>
          <a:xfrm>
            <a:off x="215516" y="0"/>
            <a:ext cx="892848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Text Placeholder 41"/>
          <p:cNvSpPr>
            <a:spLocks noGrp="1"/>
          </p:cNvSpPr>
          <p:nvPr>
            <p:ph type="body" sz="quarter" idx="11" hasCustomPrompt="1"/>
          </p:nvPr>
        </p:nvSpPr>
        <p:spPr>
          <a:xfrm>
            <a:off x="652028" y="3747673"/>
            <a:ext cx="6116216" cy="924375"/>
          </a:xfrm>
        </p:spPr>
        <p:txBody>
          <a:bodyPr>
            <a:normAutofit/>
          </a:bodyPr>
          <a:lstStyle>
            <a:lvl1pPr marL="0" indent="0">
              <a:lnSpc>
                <a:spcPct val="100000"/>
              </a:lnSpc>
              <a:buNone/>
              <a:defRPr sz="1450" spc="0">
                <a:solidFill>
                  <a:schemeClr val="bg1"/>
                </a:solidFill>
              </a:defRPr>
            </a:lvl1pPr>
          </a:lstStyle>
          <a:p>
            <a:pPr lvl="0"/>
            <a:r>
              <a:rPr lang="en-US" dirty="0"/>
              <a:t>Insert additional sub text</a:t>
            </a:r>
          </a:p>
        </p:txBody>
      </p:sp>
      <p:sp>
        <p:nvSpPr>
          <p:cNvPr id="2" name="Title 1"/>
          <p:cNvSpPr>
            <a:spLocks noGrp="1"/>
          </p:cNvSpPr>
          <p:nvPr>
            <p:ph type="ctrTitle"/>
          </p:nvPr>
        </p:nvSpPr>
        <p:spPr>
          <a:xfrm>
            <a:off x="652028" y="589086"/>
            <a:ext cx="7772400" cy="2221708"/>
          </a:xfrm>
          <a:effectLst/>
        </p:spPr>
        <p:txBody>
          <a:bodyPr anchor="b">
            <a:normAutofit/>
          </a:bodyPr>
          <a:lstStyle>
            <a:lvl1pPr algn="l">
              <a:lnSpc>
                <a:spcPct val="100000"/>
              </a:lnSpc>
              <a:defRPr sz="4400" b="1" spc="0" baseline="0">
                <a:solidFill>
                  <a:schemeClr val="bg1"/>
                </a:solidFill>
                <a:effectLst/>
              </a:defRPr>
            </a:lvl1pPr>
          </a:lstStyle>
          <a:p>
            <a:r>
              <a:rPr lang="en-US" dirty="0"/>
              <a:t>Click to edit Master title style</a:t>
            </a:r>
          </a:p>
        </p:txBody>
      </p:sp>
      <p:sp>
        <p:nvSpPr>
          <p:cNvPr id="3" name="Subtitle 2"/>
          <p:cNvSpPr>
            <a:spLocks noGrp="1"/>
          </p:cNvSpPr>
          <p:nvPr>
            <p:ph type="subTitle" idx="1" hasCustomPrompt="1"/>
          </p:nvPr>
        </p:nvSpPr>
        <p:spPr>
          <a:xfrm>
            <a:off x="652028" y="2858972"/>
            <a:ext cx="7133854" cy="493860"/>
          </a:xfrm>
        </p:spPr>
        <p:txBody>
          <a:bodyPr>
            <a:normAutofit/>
          </a:bodyPr>
          <a:lstStyle>
            <a:lvl1pPr marL="0" indent="0" algn="l">
              <a:lnSpc>
                <a:spcPct val="100000"/>
              </a:lnSpc>
              <a:buNone/>
              <a:defRPr sz="2200" spc="0" baseline="0">
                <a:solidFill>
                  <a:schemeClr val="bg1"/>
                </a:solidFill>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Insert sub text</a:t>
            </a:r>
          </a:p>
        </p:txBody>
      </p:sp>
      <p:sp>
        <p:nvSpPr>
          <p:cNvPr id="4" name="Rectangle 3"/>
          <p:cNvSpPr/>
          <p:nvPr userDrawn="1"/>
        </p:nvSpPr>
        <p:spPr>
          <a:xfrm>
            <a:off x="0" y="0"/>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40" name="Straight Connector 39"/>
          <p:cNvCxnSpPr/>
          <p:nvPr userDrawn="1"/>
        </p:nvCxnSpPr>
        <p:spPr>
          <a:xfrm>
            <a:off x="670583" y="3488270"/>
            <a:ext cx="252028"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F05C8B3B-4DD9-5741-BCAB-12583ECB5FE5}"/>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596900" y="5657292"/>
            <a:ext cx="2617952" cy="784686"/>
          </a:xfrm>
          <a:prstGeom prst="rect">
            <a:avLst/>
          </a:prstGeom>
        </p:spPr>
      </p:pic>
    </p:spTree>
    <p:extLst>
      <p:ext uri="{BB962C8B-B14F-4D97-AF65-F5344CB8AC3E}">
        <p14:creationId xmlns:p14="http://schemas.microsoft.com/office/powerpoint/2010/main" val="30930633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MWF Section 2 Photo - Green">
    <p:spTree>
      <p:nvGrpSpPr>
        <p:cNvPr id="1" name=""/>
        <p:cNvGrpSpPr/>
        <p:nvPr/>
      </p:nvGrpSpPr>
      <p:grpSpPr>
        <a:xfrm>
          <a:off x="0" y="0"/>
          <a:ext cx="0" cy="0"/>
          <a:chOff x="0" y="0"/>
          <a:chExt cx="0" cy="0"/>
        </a:xfrm>
      </p:grpSpPr>
      <p:sp>
        <p:nvSpPr>
          <p:cNvPr id="13" name="Rectangle 12"/>
          <p:cNvSpPr/>
          <p:nvPr userDrawn="1"/>
        </p:nvSpPr>
        <p:spPr>
          <a:xfrm>
            <a:off x="-1" y="3333275"/>
            <a:ext cx="9145539" cy="143350"/>
          </a:xfrm>
          <a:prstGeom prst="rect">
            <a:avLst/>
          </a:prstGeom>
          <a:solidFill>
            <a:schemeClr val="accent4">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userDrawn="1"/>
        </p:nvSpPr>
        <p:spPr>
          <a:xfrm>
            <a:off x="-1" y="3467100"/>
            <a:ext cx="9144001" cy="3392038"/>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Title 1"/>
          <p:cNvSpPr>
            <a:spLocks noGrp="1"/>
          </p:cNvSpPr>
          <p:nvPr>
            <p:ph type="ctrTitle" hasCustomPrompt="1"/>
          </p:nvPr>
        </p:nvSpPr>
        <p:spPr>
          <a:xfrm>
            <a:off x="627435" y="3609975"/>
            <a:ext cx="8203298" cy="1289050"/>
          </a:xfrm>
          <a:effectLst/>
        </p:spPr>
        <p:txBody>
          <a:bodyPr anchor="b">
            <a:normAutofit/>
          </a:bodyPr>
          <a:lstStyle>
            <a:lvl1pPr algn="l">
              <a:lnSpc>
                <a:spcPct val="100000"/>
              </a:lnSpc>
              <a:defRPr sz="3700" b="1" spc="0" baseline="0">
                <a:solidFill>
                  <a:schemeClr val="bg1"/>
                </a:solidFill>
                <a:effectLst/>
              </a:defRPr>
            </a:lvl1pPr>
          </a:lstStyle>
          <a:p>
            <a:r>
              <a:rPr lang="en-US" dirty="0"/>
              <a:t>Click to edit master title style</a:t>
            </a:r>
          </a:p>
        </p:txBody>
      </p:sp>
      <p:sp>
        <p:nvSpPr>
          <p:cNvPr id="44" name="Text Placeholder 43"/>
          <p:cNvSpPr>
            <a:spLocks noGrp="1"/>
          </p:cNvSpPr>
          <p:nvPr>
            <p:ph type="body" sz="quarter" idx="10" hasCustomPrompt="1"/>
          </p:nvPr>
        </p:nvSpPr>
        <p:spPr>
          <a:xfrm>
            <a:off x="627435" y="4987213"/>
            <a:ext cx="8203297" cy="609254"/>
          </a:xfrm>
        </p:spPr>
        <p:txBody>
          <a:bodyPr>
            <a:normAutofit/>
          </a:bodyPr>
          <a:lstStyle>
            <a:lvl1pPr marL="0" indent="0">
              <a:buNone/>
              <a:defRPr sz="1600" spc="0">
                <a:solidFill>
                  <a:schemeClr val="accent4">
                    <a:lumMod val="20000"/>
                    <a:lumOff val="80000"/>
                  </a:schemeClr>
                </a:solidFill>
              </a:defRPr>
            </a:lvl1pPr>
          </a:lstStyle>
          <a:p>
            <a:pPr lvl="0"/>
            <a:r>
              <a:rPr lang="en-US" dirty="0"/>
              <a:t>Insert sub text</a:t>
            </a:r>
          </a:p>
        </p:txBody>
      </p:sp>
      <p:sp>
        <p:nvSpPr>
          <p:cNvPr id="5" name="Picture Placeholder 4"/>
          <p:cNvSpPr>
            <a:spLocks noGrp="1"/>
          </p:cNvSpPr>
          <p:nvPr>
            <p:ph type="pic" sz="quarter" idx="13"/>
          </p:nvPr>
        </p:nvSpPr>
        <p:spPr>
          <a:xfrm>
            <a:off x="0" y="0"/>
            <a:ext cx="9144000" cy="3333750"/>
          </a:xfrm>
        </p:spPr>
        <p:txBody>
          <a:bodyPr/>
          <a:lstStyle/>
          <a:p>
            <a:r>
              <a:rPr lang="en-US"/>
              <a:t>Drag picture to placeholder or click icon to add</a:t>
            </a:r>
          </a:p>
        </p:txBody>
      </p:sp>
      <p:sp>
        <p:nvSpPr>
          <p:cNvPr id="9" name="Slide Number Placeholder 5">
            <a:extLst>
              <a:ext uri="{FF2B5EF4-FFF2-40B4-BE49-F238E27FC236}">
                <a16:creationId xmlns:a16="http://schemas.microsoft.com/office/drawing/2014/main" id="{363874F8-CB91-314C-8CDA-9FDCCE44AAEE}"/>
              </a:ext>
            </a:extLst>
          </p:cNvPr>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1"/>
                </a:solidFill>
                <a:latin typeface="+mn-lt"/>
              </a:rPr>
              <a:pPr algn="r"/>
              <a:t>‹#›</a:t>
            </a:fld>
            <a:endParaRPr lang="en-US" sz="900" dirty="0">
              <a:solidFill>
                <a:schemeClr val="bg1"/>
              </a:solidFill>
              <a:latin typeface="+mn-lt"/>
            </a:endParaRPr>
          </a:p>
        </p:txBody>
      </p:sp>
      <p:sp>
        <p:nvSpPr>
          <p:cNvPr id="3" name="Footer Placeholder 2">
            <a:extLst>
              <a:ext uri="{FF2B5EF4-FFF2-40B4-BE49-F238E27FC236}">
                <a16:creationId xmlns:a16="http://schemas.microsoft.com/office/drawing/2014/main" id="{9A0D1C0F-BDB6-DF41-9C4F-6B29613C19F6}"/>
              </a:ext>
            </a:extLst>
          </p:cNvPr>
          <p:cNvSpPr>
            <a:spLocks noGrp="1"/>
          </p:cNvSpPr>
          <p:nvPr>
            <p:ph type="ftr" sz="quarter" idx="14"/>
          </p:nvPr>
        </p:nvSpPr>
        <p:spPr/>
        <p:txBody>
          <a:bodyPr/>
          <a:lstStyle>
            <a:lvl1pPr>
              <a:defRPr>
                <a:solidFill>
                  <a:schemeClr val="bg1"/>
                </a:solidFill>
              </a:defRPr>
            </a:lvl1pPr>
          </a:lstStyle>
          <a:p>
            <a:r>
              <a:rPr lang="en-US"/>
              <a:t>Meeting Name  |  Meeting Date</a:t>
            </a:r>
            <a:endParaRPr lang="en-US" dirty="0"/>
          </a:p>
        </p:txBody>
      </p:sp>
      <p:pic>
        <p:nvPicPr>
          <p:cNvPr id="10" name="Picture 9">
            <a:extLst>
              <a:ext uri="{FF2B5EF4-FFF2-40B4-BE49-F238E27FC236}">
                <a16:creationId xmlns:a16="http://schemas.microsoft.com/office/drawing/2014/main" id="{F1FDB8E5-1F2A-8D49-8F93-C132AF543BD6}"/>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596900" y="5803900"/>
            <a:ext cx="2128823" cy="638078"/>
          </a:xfrm>
          <a:prstGeom prst="rect">
            <a:avLst/>
          </a:prstGeom>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MWF Section 2 Photo - Purple">
    <p:spTree>
      <p:nvGrpSpPr>
        <p:cNvPr id="1" name=""/>
        <p:cNvGrpSpPr/>
        <p:nvPr/>
      </p:nvGrpSpPr>
      <p:grpSpPr>
        <a:xfrm>
          <a:off x="0" y="0"/>
          <a:ext cx="0" cy="0"/>
          <a:chOff x="0" y="0"/>
          <a:chExt cx="0" cy="0"/>
        </a:xfrm>
      </p:grpSpPr>
      <p:sp>
        <p:nvSpPr>
          <p:cNvPr id="13" name="Rectangle 12"/>
          <p:cNvSpPr/>
          <p:nvPr userDrawn="1"/>
        </p:nvSpPr>
        <p:spPr>
          <a:xfrm>
            <a:off x="-1" y="3333275"/>
            <a:ext cx="9145539" cy="143350"/>
          </a:xfrm>
          <a:prstGeom prst="rect">
            <a:avLst/>
          </a:prstGeom>
          <a:solidFill>
            <a:schemeClr val="accent5">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userDrawn="1"/>
        </p:nvSpPr>
        <p:spPr>
          <a:xfrm>
            <a:off x="-1" y="3467100"/>
            <a:ext cx="9144001" cy="3392038"/>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Title 1"/>
          <p:cNvSpPr>
            <a:spLocks noGrp="1"/>
          </p:cNvSpPr>
          <p:nvPr>
            <p:ph type="ctrTitle" hasCustomPrompt="1"/>
          </p:nvPr>
        </p:nvSpPr>
        <p:spPr>
          <a:xfrm>
            <a:off x="627435" y="3609975"/>
            <a:ext cx="8203298" cy="1289050"/>
          </a:xfrm>
          <a:effectLst/>
        </p:spPr>
        <p:txBody>
          <a:bodyPr anchor="b">
            <a:normAutofit/>
          </a:bodyPr>
          <a:lstStyle>
            <a:lvl1pPr algn="l">
              <a:lnSpc>
                <a:spcPct val="100000"/>
              </a:lnSpc>
              <a:defRPr sz="3700" b="1" spc="0" baseline="0">
                <a:solidFill>
                  <a:schemeClr val="bg1"/>
                </a:solidFill>
                <a:effectLst/>
              </a:defRPr>
            </a:lvl1pPr>
          </a:lstStyle>
          <a:p>
            <a:r>
              <a:rPr lang="en-US" dirty="0"/>
              <a:t>Click to edit master title style</a:t>
            </a:r>
          </a:p>
        </p:txBody>
      </p:sp>
      <p:sp>
        <p:nvSpPr>
          <p:cNvPr id="44" name="Text Placeholder 43"/>
          <p:cNvSpPr>
            <a:spLocks noGrp="1"/>
          </p:cNvSpPr>
          <p:nvPr>
            <p:ph type="body" sz="quarter" idx="10" hasCustomPrompt="1"/>
          </p:nvPr>
        </p:nvSpPr>
        <p:spPr>
          <a:xfrm>
            <a:off x="627435" y="4987213"/>
            <a:ext cx="8203297" cy="609254"/>
          </a:xfrm>
        </p:spPr>
        <p:txBody>
          <a:bodyPr>
            <a:normAutofit/>
          </a:bodyPr>
          <a:lstStyle>
            <a:lvl1pPr marL="0" indent="0">
              <a:buNone/>
              <a:defRPr sz="1600" spc="0">
                <a:solidFill>
                  <a:schemeClr val="accent5">
                    <a:lumMod val="20000"/>
                    <a:lumOff val="80000"/>
                  </a:schemeClr>
                </a:solidFill>
              </a:defRPr>
            </a:lvl1pPr>
          </a:lstStyle>
          <a:p>
            <a:pPr lvl="0"/>
            <a:r>
              <a:rPr lang="en-US" dirty="0"/>
              <a:t>Insert sub text</a:t>
            </a:r>
          </a:p>
        </p:txBody>
      </p:sp>
      <p:sp>
        <p:nvSpPr>
          <p:cNvPr id="5" name="Picture Placeholder 4"/>
          <p:cNvSpPr>
            <a:spLocks noGrp="1"/>
          </p:cNvSpPr>
          <p:nvPr>
            <p:ph type="pic" sz="quarter" idx="13"/>
          </p:nvPr>
        </p:nvSpPr>
        <p:spPr>
          <a:xfrm>
            <a:off x="0" y="0"/>
            <a:ext cx="9144000" cy="3333750"/>
          </a:xfrm>
        </p:spPr>
        <p:txBody>
          <a:bodyPr/>
          <a:lstStyle/>
          <a:p>
            <a:r>
              <a:rPr lang="en-US"/>
              <a:t>Drag picture to placeholder or click icon to add</a:t>
            </a:r>
          </a:p>
        </p:txBody>
      </p:sp>
      <p:sp>
        <p:nvSpPr>
          <p:cNvPr id="9" name="Slide Number Placeholder 5">
            <a:extLst>
              <a:ext uri="{FF2B5EF4-FFF2-40B4-BE49-F238E27FC236}">
                <a16:creationId xmlns:a16="http://schemas.microsoft.com/office/drawing/2014/main" id="{DD61E009-1F74-DF41-B94D-B0613B15BFD1}"/>
              </a:ext>
            </a:extLst>
          </p:cNvPr>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1"/>
                </a:solidFill>
                <a:latin typeface="+mn-lt"/>
              </a:rPr>
              <a:pPr algn="r"/>
              <a:t>‹#›</a:t>
            </a:fld>
            <a:endParaRPr lang="en-US" sz="900" dirty="0">
              <a:solidFill>
                <a:schemeClr val="bg1"/>
              </a:solidFill>
              <a:latin typeface="+mn-lt"/>
            </a:endParaRPr>
          </a:p>
        </p:txBody>
      </p:sp>
      <p:sp>
        <p:nvSpPr>
          <p:cNvPr id="2" name="Footer Placeholder 1">
            <a:extLst>
              <a:ext uri="{FF2B5EF4-FFF2-40B4-BE49-F238E27FC236}">
                <a16:creationId xmlns:a16="http://schemas.microsoft.com/office/drawing/2014/main" id="{A8A42BAD-84D4-D34F-8DAF-74462CF7CBD0}"/>
              </a:ext>
            </a:extLst>
          </p:cNvPr>
          <p:cNvSpPr>
            <a:spLocks noGrp="1"/>
          </p:cNvSpPr>
          <p:nvPr>
            <p:ph type="ftr" sz="quarter" idx="14"/>
          </p:nvPr>
        </p:nvSpPr>
        <p:spPr/>
        <p:txBody>
          <a:bodyPr/>
          <a:lstStyle>
            <a:lvl1pPr>
              <a:defRPr>
                <a:solidFill>
                  <a:schemeClr val="bg1"/>
                </a:solidFill>
              </a:defRPr>
            </a:lvl1pPr>
          </a:lstStyle>
          <a:p>
            <a:r>
              <a:rPr lang="en-US"/>
              <a:t>Meeting Name  |  Meeting Date</a:t>
            </a:r>
            <a:endParaRPr lang="en-US" dirty="0"/>
          </a:p>
        </p:txBody>
      </p:sp>
      <p:pic>
        <p:nvPicPr>
          <p:cNvPr id="10" name="Picture 9">
            <a:extLst>
              <a:ext uri="{FF2B5EF4-FFF2-40B4-BE49-F238E27FC236}">
                <a16:creationId xmlns:a16="http://schemas.microsoft.com/office/drawing/2014/main" id="{BCCAACB1-C1DA-DF4A-8AF8-CC0B809C227A}"/>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596900" y="5803900"/>
            <a:ext cx="2128823" cy="638078"/>
          </a:xfrm>
          <a:prstGeom prst="rect">
            <a:avLst/>
          </a:prstGeom>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MWF Section 3 Photo - Blue">
    <p:spTree>
      <p:nvGrpSpPr>
        <p:cNvPr id="1" name=""/>
        <p:cNvGrpSpPr/>
        <p:nvPr/>
      </p:nvGrpSpPr>
      <p:grpSpPr>
        <a:xfrm>
          <a:off x="0" y="0"/>
          <a:ext cx="0" cy="0"/>
          <a:chOff x="0" y="0"/>
          <a:chExt cx="0" cy="0"/>
        </a:xfrm>
      </p:grpSpPr>
      <p:sp>
        <p:nvSpPr>
          <p:cNvPr id="41" name="Rectangle 40"/>
          <p:cNvSpPr/>
          <p:nvPr userDrawn="1"/>
        </p:nvSpPr>
        <p:spPr>
          <a:xfrm>
            <a:off x="-1" y="-5134"/>
            <a:ext cx="9144001" cy="1356262"/>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sz="quarter" idx="14" hasCustomPrompt="1"/>
          </p:nvPr>
        </p:nvSpPr>
        <p:spPr>
          <a:xfrm>
            <a:off x="-1" y="37455"/>
            <a:ext cx="1020018" cy="1337423"/>
          </a:xfrm>
        </p:spPr>
        <p:txBody>
          <a:bodyPr anchor="ctr">
            <a:noAutofit/>
          </a:bodyPr>
          <a:lstStyle>
            <a:lvl1pPr marL="0" indent="0" algn="r">
              <a:buNone/>
              <a:defRPr sz="6600" b="1" spc="-400" baseline="0">
                <a:solidFill>
                  <a:schemeClr val="bg1"/>
                </a:solidFill>
              </a:defRPr>
            </a:lvl1pPr>
          </a:lstStyle>
          <a:p>
            <a:pPr lvl="0"/>
            <a:r>
              <a:rPr lang="en-US" dirty="0"/>
              <a:t>01</a:t>
            </a:r>
          </a:p>
        </p:txBody>
      </p:sp>
      <p:sp>
        <p:nvSpPr>
          <p:cNvPr id="13" name="Rectangle 12"/>
          <p:cNvSpPr/>
          <p:nvPr userDrawn="1"/>
        </p:nvSpPr>
        <p:spPr>
          <a:xfrm>
            <a:off x="-1" y="1351722"/>
            <a:ext cx="9144001" cy="143350"/>
          </a:xfrm>
          <a:prstGeom prst="rect">
            <a:avLst/>
          </a:prstGeom>
          <a:solidFill>
            <a:schemeClr val="accent1">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Picture Placeholder 4"/>
          <p:cNvSpPr>
            <a:spLocks noGrp="1"/>
          </p:cNvSpPr>
          <p:nvPr>
            <p:ph type="pic" sz="quarter" idx="13"/>
          </p:nvPr>
        </p:nvSpPr>
        <p:spPr>
          <a:xfrm>
            <a:off x="-1" y="1485900"/>
            <a:ext cx="9144000" cy="5372101"/>
          </a:xfrm>
        </p:spPr>
        <p:txBody>
          <a:bodyPr/>
          <a:lstStyle/>
          <a:p>
            <a:r>
              <a:rPr lang="en-US"/>
              <a:t>Drag picture to placeholder or click icon to add</a:t>
            </a:r>
            <a:endParaRPr lang="en-US" dirty="0"/>
          </a:p>
        </p:txBody>
      </p:sp>
      <p:sp>
        <p:nvSpPr>
          <p:cNvPr id="42" name="Title 1"/>
          <p:cNvSpPr>
            <a:spLocks noGrp="1"/>
          </p:cNvSpPr>
          <p:nvPr>
            <p:ph type="ctrTitle" hasCustomPrompt="1"/>
          </p:nvPr>
        </p:nvSpPr>
        <p:spPr>
          <a:xfrm>
            <a:off x="1420192" y="638523"/>
            <a:ext cx="7616304" cy="639762"/>
          </a:xfrm>
          <a:effectLst/>
        </p:spPr>
        <p:txBody>
          <a:bodyPr anchor="t">
            <a:normAutofit/>
          </a:bodyPr>
          <a:lstStyle>
            <a:lvl1pPr algn="l">
              <a:lnSpc>
                <a:spcPct val="100000"/>
              </a:lnSpc>
              <a:defRPr sz="2600" b="1" spc="0" baseline="0">
                <a:solidFill>
                  <a:schemeClr val="bg1"/>
                </a:solidFill>
                <a:effectLst/>
              </a:defRPr>
            </a:lvl1pPr>
          </a:lstStyle>
          <a:p>
            <a:r>
              <a:rPr lang="en-US" dirty="0"/>
              <a:t>Click to edit master title style</a:t>
            </a:r>
          </a:p>
        </p:txBody>
      </p:sp>
      <p:sp>
        <p:nvSpPr>
          <p:cNvPr id="43" name="Subtitle 2"/>
          <p:cNvSpPr>
            <a:spLocks noGrp="1"/>
          </p:cNvSpPr>
          <p:nvPr>
            <p:ph type="subTitle" idx="1" hasCustomPrompt="1"/>
          </p:nvPr>
        </p:nvSpPr>
        <p:spPr>
          <a:xfrm>
            <a:off x="1420192" y="274935"/>
            <a:ext cx="2755764" cy="272790"/>
          </a:xfrm>
        </p:spPr>
        <p:txBody>
          <a:bodyPr anchor="b">
            <a:normAutofit/>
          </a:bodyPr>
          <a:lstStyle>
            <a:lvl1pPr marL="0" indent="0" algn="l">
              <a:lnSpc>
                <a:spcPct val="100000"/>
              </a:lnSpc>
              <a:buNone/>
              <a:defRPr sz="1200" b="1" spc="100" baseline="0">
                <a:solidFill>
                  <a:schemeClr val="accent1">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INSERT SECTION NUMBER</a:t>
            </a:r>
          </a:p>
        </p:txBody>
      </p:sp>
      <p:cxnSp>
        <p:nvCxnSpPr>
          <p:cNvPr id="50" name="Straight Connector 49"/>
          <p:cNvCxnSpPr>
            <a:cxnSpLocks/>
          </p:cNvCxnSpPr>
          <p:nvPr userDrawn="1"/>
        </p:nvCxnSpPr>
        <p:spPr>
          <a:xfrm>
            <a:off x="1175021" y="399902"/>
            <a:ext cx="0" cy="62165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MWF Section 3 Photo - Orange">
    <p:spTree>
      <p:nvGrpSpPr>
        <p:cNvPr id="1" name=""/>
        <p:cNvGrpSpPr/>
        <p:nvPr/>
      </p:nvGrpSpPr>
      <p:grpSpPr>
        <a:xfrm>
          <a:off x="0" y="0"/>
          <a:ext cx="0" cy="0"/>
          <a:chOff x="0" y="0"/>
          <a:chExt cx="0" cy="0"/>
        </a:xfrm>
      </p:grpSpPr>
      <p:sp>
        <p:nvSpPr>
          <p:cNvPr id="41" name="Rectangle 40"/>
          <p:cNvSpPr/>
          <p:nvPr userDrawn="1"/>
        </p:nvSpPr>
        <p:spPr>
          <a:xfrm>
            <a:off x="-1" y="-5134"/>
            <a:ext cx="9144001" cy="1356262"/>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userDrawn="1"/>
        </p:nvSpPr>
        <p:spPr>
          <a:xfrm>
            <a:off x="-1" y="1351722"/>
            <a:ext cx="9144001" cy="143350"/>
          </a:xfrm>
          <a:prstGeom prst="rect">
            <a:avLst/>
          </a:prstGeom>
          <a:solidFill>
            <a:schemeClr val="accent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Picture Placeholder 4"/>
          <p:cNvSpPr>
            <a:spLocks noGrp="1"/>
          </p:cNvSpPr>
          <p:nvPr>
            <p:ph type="pic" sz="quarter" idx="13"/>
          </p:nvPr>
        </p:nvSpPr>
        <p:spPr>
          <a:xfrm>
            <a:off x="-1" y="1485900"/>
            <a:ext cx="9144000" cy="5372101"/>
          </a:xfrm>
        </p:spPr>
        <p:txBody>
          <a:bodyPr/>
          <a:lstStyle/>
          <a:p>
            <a:r>
              <a:rPr lang="en-US"/>
              <a:t>Drag picture to placeholder or click icon to add</a:t>
            </a:r>
            <a:endParaRPr lang="en-US" dirty="0"/>
          </a:p>
        </p:txBody>
      </p:sp>
      <p:sp>
        <p:nvSpPr>
          <p:cNvPr id="42" name="Title 1"/>
          <p:cNvSpPr>
            <a:spLocks noGrp="1"/>
          </p:cNvSpPr>
          <p:nvPr>
            <p:ph type="ctrTitle" hasCustomPrompt="1"/>
          </p:nvPr>
        </p:nvSpPr>
        <p:spPr>
          <a:xfrm>
            <a:off x="1420192" y="638523"/>
            <a:ext cx="7616304" cy="639762"/>
          </a:xfrm>
          <a:effectLst/>
        </p:spPr>
        <p:txBody>
          <a:bodyPr anchor="t">
            <a:normAutofit/>
          </a:bodyPr>
          <a:lstStyle>
            <a:lvl1pPr algn="l">
              <a:lnSpc>
                <a:spcPct val="100000"/>
              </a:lnSpc>
              <a:defRPr sz="2600" b="1" spc="0" baseline="0">
                <a:solidFill>
                  <a:schemeClr val="bg1"/>
                </a:solidFill>
                <a:effectLst/>
              </a:defRPr>
            </a:lvl1pPr>
          </a:lstStyle>
          <a:p>
            <a:r>
              <a:rPr lang="en-US" dirty="0"/>
              <a:t>Click to edit master title style</a:t>
            </a:r>
          </a:p>
        </p:txBody>
      </p:sp>
      <p:sp>
        <p:nvSpPr>
          <p:cNvPr id="43" name="Subtitle 2"/>
          <p:cNvSpPr>
            <a:spLocks noGrp="1"/>
          </p:cNvSpPr>
          <p:nvPr>
            <p:ph type="subTitle" idx="1" hasCustomPrompt="1"/>
          </p:nvPr>
        </p:nvSpPr>
        <p:spPr>
          <a:xfrm>
            <a:off x="1420192" y="274935"/>
            <a:ext cx="2755764" cy="272790"/>
          </a:xfrm>
        </p:spPr>
        <p:txBody>
          <a:bodyPr anchor="b">
            <a:normAutofit/>
          </a:bodyPr>
          <a:lstStyle>
            <a:lvl1pPr marL="0" indent="0" algn="l">
              <a:lnSpc>
                <a:spcPct val="100000"/>
              </a:lnSpc>
              <a:buNone/>
              <a:defRPr sz="1200" b="1" spc="100" baseline="0">
                <a:solidFill>
                  <a:schemeClr val="accent2">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INSERT SECTION NUMBER</a:t>
            </a:r>
          </a:p>
        </p:txBody>
      </p:sp>
      <p:sp>
        <p:nvSpPr>
          <p:cNvPr id="11" name="Text Placeholder 2"/>
          <p:cNvSpPr>
            <a:spLocks noGrp="1"/>
          </p:cNvSpPr>
          <p:nvPr>
            <p:ph type="body" sz="quarter" idx="14" hasCustomPrompt="1"/>
          </p:nvPr>
        </p:nvSpPr>
        <p:spPr>
          <a:xfrm>
            <a:off x="-1" y="37455"/>
            <a:ext cx="1020018" cy="1337423"/>
          </a:xfrm>
        </p:spPr>
        <p:txBody>
          <a:bodyPr anchor="ctr">
            <a:noAutofit/>
          </a:bodyPr>
          <a:lstStyle>
            <a:lvl1pPr marL="0" indent="0" algn="r">
              <a:buNone/>
              <a:defRPr sz="6600" b="1" spc="-400" baseline="0">
                <a:solidFill>
                  <a:schemeClr val="bg1"/>
                </a:solidFill>
              </a:defRPr>
            </a:lvl1pPr>
          </a:lstStyle>
          <a:p>
            <a:pPr lvl="0"/>
            <a:r>
              <a:rPr lang="en-US" dirty="0"/>
              <a:t>01</a:t>
            </a:r>
          </a:p>
        </p:txBody>
      </p:sp>
      <p:cxnSp>
        <p:nvCxnSpPr>
          <p:cNvPr id="12" name="Straight Connector 11"/>
          <p:cNvCxnSpPr>
            <a:cxnSpLocks/>
          </p:cNvCxnSpPr>
          <p:nvPr userDrawn="1"/>
        </p:nvCxnSpPr>
        <p:spPr>
          <a:xfrm>
            <a:off x="1175021" y="399902"/>
            <a:ext cx="0" cy="62165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MWF Section 3 Photo - Teal">
    <p:spTree>
      <p:nvGrpSpPr>
        <p:cNvPr id="1" name=""/>
        <p:cNvGrpSpPr/>
        <p:nvPr/>
      </p:nvGrpSpPr>
      <p:grpSpPr>
        <a:xfrm>
          <a:off x="0" y="0"/>
          <a:ext cx="0" cy="0"/>
          <a:chOff x="0" y="0"/>
          <a:chExt cx="0" cy="0"/>
        </a:xfrm>
      </p:grpSpPr>
      <p:sp>
        <p:nvSpPr>
          <p:cNvPr id="41" name="Rectangle 40"/>
          <p:cNvSpPr/>
          <p:nvPr userDrawn="1"/>
        </p:nvSpPr>
        <p:spPr>
          <a:xfrm>
            <a:off x="-1" y="-5134"/>
            <a:ext cx="9144001" cy="1356262"/>
          </a:xfrm>
          <a:prstGeom prst="rect">
            <a:avLst/>
          </a:prstGeom>
          <a:solidFill>
            <a:srgbClr val="4ABDB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userDrawn="1"/>
        </p:nvSpPr>
        <p:spPr>
          <a:xfrm>
            <a:off x="-1" y="1351722"/>
            <a:ext cx="9144001" cy="143350"/>
          </a:xfrm>
          <a:prstGeom prst="rect">
            <a:avLst/>
          </a:prstGeom>
          <a:solidFill>
            <a:schemeClr val="bg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Picture Placeholder 4"/>
          <p:cNvSpPr>
            <a:spLocks noGrp="1"/>
          </p:cNvSpPr>
          <p:nvPr>
            <p:ph type="pic" sz="quarter" idx="13"/>
          </p:nvPr>
        </p:nvSpPr>
        <p:spPr>
          <a:xfrm>
            <a:off x="-1" y="1485900"/>
            <a:ext cx="9144000" cy="5372101"/>
          </a:xfrm>
        </p:spPr>
        <p:txBody>
          <a:bodyPr/>
          <a:lstStyle/>
          <a:p>
            <a:r>
              <a:rPr lang="en-US"/>
              <a:t>Drag picture to placeholder or click icon to add</a:t>
            </a:r>
            <a:endParaRPr lang="en-US" dirty="0"/>
          </a:p>
        </p:txBody>
      </p:sp>
      <p:sp>
        <p:nvSpPr>
          <p:cNvPr id="9" name="Title 1"/>
          <p:cNvSpPr>
            <a:spLocks noGrp="1"/>
          </p:cNvSpPr>
          <p:nvPr>
            <p:ph type="ctrTitle" hasCustomPrompt="1"/>
          </p:nvPr>
        </p:nvSpPr>
        <p:spPr>
          <a:xfrm>
            <a:off x="1420192" y="638523"/>
            <a:ext cx="7616304" cy="639762"/>
          </a:xfrm>
          <a:effectLst/>
        </p:spPr>
        <p:txBody>
          <a:bodyPr anchor="t">
            <a:normAutofit/>
          </a:bodyPr>
          <a:lstStyle>
            <a:lvl1pPr algn="l">
              <a:lnSpc>
                <a:spcPct val="100000"/>
              </a:lnSpc>
              <a:defRPr sz="2600" b="1" spc="0" baseline="0">
                <a:solidFill>
                  <a:schemeClr val="bg1"/>
                </a:solidFill>
                <a:effectLst/>
              </a:defRPr>
            </a:lvl1pPr>
          </a:lstStyle>
          <a:p>
            <a:r>
              <a:rPr lang="en-US" dirty="0"/>
              <a:t>Click to edit master title style</a:t>
            </a:r>
          </a:p>
        </p:txBody>
      </p:sp>
      <p:sp>
        <p:nvSpPr>
          <p:cNvPr id="11" name="Subtitle 2"/>
          <p:cNvSpPr>
            <a:spLocks noGrp="1"/>
          </p:cNvSpPr>
          <p:nvPr>
            <p:ph type="subTitle" idx="1" hasCustomPrompt="1"/>
          </p:nvPr>
        </p:nvSpPr>
        <p:spPr>
          <a:xfrm>
            <a:off x="1420192" y="274935"/>
            <a:ext cx="2755764" cy="272790"/>
          </a:xfrm>
        </p:spPr>
        <p:txBody>
          <a:bodyPr anchor="b">
            <a:normAutofit/>
          </a:bodyPr>
          <a:lstStyle>
            <a:lvl1pPr marL="0" indent="0" algn="l">
              <a:lnSpc>
                <a:spcPct val="100000"/>
              </a:lnSpc>
              <a:buNone/>
              <a:defRPr sz="1200" b="1" spc="100" baseline="0">
                <a:solidFill>
                  <a:schemeClr val="bg2">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INSERT SECTION NUMBER</a:t>
            </a:r>
          </a:p>
        </p:txBody>
      </p:sp>
      <p:sp>
        <p:nvSpPr>
          <p:cNvPr id="14" name="Text Placeholder 2"/>
          <p:cNvSpPr>
            <a:spLocks noGrp="1"/>
          </p:cNvSpPr>
          <p:nvPr>
            <p:ph type="body" sz="quarter" idx="14" hasCustomPrompt="1"/>
          </p:nvPr>
        </p:nvSpPr>
        <p:spPr>
          <a:xfrm>
            <a:off x="-1" y="37455"/>
            <a:ext cx="1020018" cy="1337423"/>
          </a:xfrm>
        </p:spPr>
        <p:txBody>
          <a:bodyPr anchor="ctr">
            <a:noAutofit/>
          </a:bodyPr>
          <a:lstStyle>
            <a:lvl1pPr marL="0" indent="0" algn="r">
              <a:buNone/>
              <a:defRPr sz="6600" b="1" spc="-400" baseline="0">
                <a:solidFill>
                  <a:schemeClr val="bg1"/>
                </a:solidFill>
              </a:defRPr>
            </a:lvl1pPr>
          </a:lstStyle>
          <a:p>
            <a:pPr lvl="0"/>
            <a:r>
              <a:rPr lang="en-US" dirty="0"/>
              <a:t>01</a:t>
            </a:r>
          </a:p>
        </p:txBody>
      </p:sp>
      <p:cxnSp>
        <p:nvCxnSpPr>
          <p:cNvPr id="15" name="Straight Connector 14"/>
          <p:cNvCxnSpPr>
            <a:cxnSpLocks/>
          </p:cNvCxnSpPr>
          <p:nvPr userDrawn="1"/>
        </p:nvCxnSpPr>
        <p:spPr>
          <a:xfrm>
            <a:off x="1175021" y="399902"/>
            <a:ext cx="0" cy="62165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MWF Section 3 Photo - Green">
    <p:spTree>
      <p:nvGrpSpPr>
        <p:cNvPr id="1" name=""/>
        <p:cNvGrpSpPr/>
        <p:nvPr/>
      </p:nvGrpSpPr>
      <p:grpSpPr>
        <a:xfrm>
          <a:off x="0" y="0"/>
          <a:ext cx="0" cy="0"/>
          <a:chOff x="0" y="0"/>
          <a:chExt cx="0" cy="0"/>
        </a:xfrm>
      </p:grpSpPr>
      <p:sp>
        <p:nvSpPr>
          <p:cNvPr id="41" name="Rectangle 40"/>
          <p:cNvSpPr/>
          <p:nvPr userDrawn="1"/>
        </p:nvSpPr>
        <p:spPr>
          <a:xfrm>
            <a:off x="-1" y="0"/>
            <a:ext cx="9144001" cy="1356262"/>
          </a:xfrm>
          <a:prstGeom prst="rect">
            <a:avLst/>
          </a:prstGeom>
          <a:solidFill>
            <a:srgbClr val="71B25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userDrawn="1"/>
        </p:nvSpPr>
        <p:spPr>
          <a:xfrm>
            <a:off x="-1" y="1351722"/>
            <a:ext cx="9144001" cy="143350"/>
          </a:xfrm>
          <a:prstGeom prst="rect">
            <a:avLst/>
          </a:prstGeom>
          <a:solidFill>
            <a:srgbClr val="D3E3B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Picture Placeholder 4"/>
          <p:cNvSpPr>
            <a:spLocks noGrp="1"/>
          </p:cNvSpPr>
          <p:nvPr>
            <p:ph type="pic" sz="quarter" idx="13"/>
          </p:nvPr>
        </p:nvSpPr>
        <p:spPr>
          <a:xfrm>
            <a:off x="-1" y="1485900"/>
            <a:ext cx="9144000" cy="5372101"/>
          </a:xfrm>
        </p:spPr>
        <p:txBody>
          <a:bodyPr/>
          <a:lstStyle/>
          <a:p>
            <a:r>
              <a:rPr lang="en-US"/>
              <a:t>Drag picture to placeholder or click icon to add</a:t>
            </a:r>
            <a:endParaRPr lang="en-US" dirty="0"/>
          </a:p>
        </p:txBody>
      </p:sp>
      <p:sp>
        <p:nvSpPr>
          <p:cNvPr id="9" name="Title 1"/>
          <p:cNvSpPr>
            <a:spLocks noGrp="1"/>
          </p:cNvSpPr>
          <p:nvPr>
            <p:ph type="ctrTitle" hasCustomPrompt="1"/>
          </p:nvPr>
        </p:nvSpPr>
        <p:spPr>
          <a:xfrm>
            <a:off x="1420192" y="638523"/>
            <a:ext cx="7616304" cy="639762"/>
          </a:xfrm>
          <a:effectLst/>
        </p:spPr>
        <p:txBody>
          <a:bodyPr anchor="t">
            <a:normAutofit/>
          </a:bodyPr>
          <a:lstStyle>
            <a:lvl1pPr algn="l">
              <a:lnSpc>
                <a:spcPct val="100000"/>
              </a:lnSpc>
              <a:defRPr sz="2600" b="1" spc="0" baseline="0">
                <a:solidFill>
                  <a:schemeClr val="bg1"/>
                </a:solidFill>
                <a:effectLst/>
              </a:defRPr>
            </a:lvl1pPr>
          </a:lstStyle>
          <a:p>
            <a:r>
              <a:rPr lang="en-US" dirty="0"/>
              <a:t>Click to edit master title style</a:t>
            </a:r>
          </a:p>
        </p:txBody>
      </p:sp>
      <p:sp>
        <p:nvSpPr>
          <p:cNvPr id="11" name="Subtitle 2"/>
          <p:cNvSpPr>
            <a:spLocks noGrp="1"/>
          </p:cNvSpPr>
          <p:nvPr>
            <p:ph type="subTitle" idx="1" hasCustomPrompt="1"/>
          </p:nvPr>
        </p:nvSpPr>
        <p:spPr>
          <a:xfrm>
            <a:off x="1420192" y="274935"/>
            <a:ext cx="2755764" cy="272790"/>
          </a:xfrm>
        </p:spPr>
        <p:txBody>
          <a:bodyPr anchor="b">
            <a:normAutofit/>
          </a:bodyPr>
          <a:lstStyle>
            <a:lvl1pPr marL="0" indent="0" algn="l">
              <a:lnSpc>
                <a:spcPct val="100000"/>
              </a:lnSpc>
              <a:buNone/>
              <a:defRPr sz="1200" b="1" spc="100" baseline="0">
                <a:solidFill>
                  <a:schemeClr val="accent4">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INSERT SECTION NUMBER</a:t>
            </a:r>
          </a:p>
        </p:txBody>
      </p:sp>
      <p:sp>
        <p:nvSpPr>
          <p:cNvPr id="14" name="Text Placeholder 2"/>
          <p:cNvSpPr>
            <a:spLocks noGrp="1"/>
          </p:cNvSpPr>
          <p:nvPr>
            <p:ph type="body" sz="quarter" idx="14" hasCustomPrompt="1"/>
          </p:nvPr>
        </p:nvSpPr>
        <p:spPr>
          <a:xfrm>
            <a:off x="-1" y="37455"/>
            <a:ext cx="1020018" cy="1337423"/>
          </a:xfrm>
        </p:spPr>
        <p:txBody>
          <a:bodyPr anchor="ctr">
            <a:noAutofit/>
          </a:bodyPr>
          <a:lstStyle>
            <a:lvl1pPr marL="0" indent="0" algn="r">
              <a:buNone/>
              <a:defRPr sz="6600" b="1" spc="-400" baseline="0">
                <a:solidFill>
                  <a:schemeClr val="bg1"/>
                </a:solidFill>
              </a:defRPr>
            </a:lvl1pPr>
          </a:lstStyle>
          <a:p>
            <a:pPr lvl="0"/>
            <a:r>
              <a:rPr lang="en-US" dirty="0"/>
              <a:t>01</a:t>
            </a:r>
          </a:p>
        </p:txBody>
      </p:sp>
      <p:cxnSp>
        <p:nvCxnSpPr>
          <p:cNvPr id="15" name="Straight Connector 14"/>
          <p:cNvCxnSpPr>
            <a:cxnSpLocks/>
          </p:cNvCxnSpPr>
          <p:nvPr userDrawn="1"/>
        </p:nvCxnSpPr>
        <p:spPr>
          <a:xfrm>
            <a:off x="1175021" y="399902"/>
            <a:ext cx="0" cy="62165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MWF Section 3 Photo - Purple">
    <p:spTree>
      <p:nvGrpSpPr>
        <p:cNvPr id="1" name=""/>
        <p:cNvGrpSpPr/>
        <p:nvPr/>
      </p:nvGrpSpPr>
      <p:grpSpPr>
        <a:xfrm>
          <a:off x="0" y="0"/>
          <a:ext cx="0" cy="0"/>
          <a:chOff x="0" y="0"/>
          <a:chExt cx="0" cy="0"/>
        </a:xfrm>
      </p:grpSpPr>
      <p:sp>
        <p:nvSpPr>
          <p:cNvPr id="41" name="Rectangle 40"/>
          <p:cNvSpPr/>
          <p:nvPr userDrawn="1"/>
        </p:nvSpPr>
        <p:spPr>
          <a:xfrm>
            <a:off x="-1" y="-5134"/>
            <a:ext cx="9144001" cy="1356262"/>
          </a:xfrm>
          <a:prstGeom prst="rect">
            <a:avLst/>
          </a:prstGeom>
          <a:solidFill>
            <a:srgbClr val="5F5A9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userDrawn="1"/>
        </p:nvSpPr>
        <p:spPr>
          <a:xfrm>
            <a:off x="-1" y="1351722"/>
            <a:ext cx="9144001" cy="143350"/>
          </a:xfrm>
          <a:prstGeom prst="rect">
            <a:avLst/>
          </a:prstGeom>
          <a:solidFill>
            <a:srgbClr val="BCB8D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Picture Placeholder 4"/>
          <p:cNvSpPr>
            <a:spLocks noGrp="1"/>
          </p:cNvSpPr>
          <p:nvPr>
            <p:ph type="pic" sz="quarter" idx="13"/>
          </p:nvPr>
        </p:nvSpPr>
        <p:spPr>
          <a:xfrm>
            <a:off x="-1" y="1485900"/>
            <a:ext cx="9144000" cy="5372101"/>
          </a:xfrm>
        </p:spPr>
        <p:txBody>
          <a:bodyPr/>
          <a:lstStyle/>
          <a:p>
            <a:r>
              <a:rPr lang="en-US"/>
              <a:t>Drag picture to placeholder or click icon to add</a:t>
            </a:r>
            <a:endParaRPr lang="en-US" dirty="0"/>
          </a:p>
        </p:txBody>
      </p:sp>
      <p:sp>
        <p:nvSpPr>
          <p:cNvPr id="9" name="Title 1"/>
          <p:cNvSpPr>
            <a:spLocks noGrp="1"/>
          </p:cNvSpPr>
          <p:nvPr>
            <p:ph type="ctrTitle" hasCustomPrompt="1"/>
          </p:nvPr>
        </p:nvSpPr>
        <p:spPr>
          <a:xfrm>
            <a:off x="1420192" y="638523"/>
            <a:ext cx="7616304" cy="639762"/>
          </a:xfrm>
          <a:effectLst/>
        </p:spPr>
        <p:txBody>
          <a:bodyPr anchor="t">
            <a:normAutofit/>
          </a:bodyPr>
          <a:lstStyle>
            <a:lvl1pPr algn="l">
              <a:lnSpc>
                <a:spcPct val="100000"/>
              </a:lnSpc>
              <a:defRPr sz="2600" b="1" spc="0" baseline="0">
                <a:solidFill>
                  <a:schemeClr val="bg1"/>
                </a:solidFill>
                <a:effectLst/>
              </a:defRPr>
            </a:lvl1pPr>
          </a:lstStyle>
          <a:p>
            <a:r>
              <a:rPr lang="en-US" dirty="0"/>
              <a:t>Click to edit master title style</a:t>
            </a:r>
          </a:p>
        </p:txBody>
      </p:sp>
      <p:sp>
        <p:nvSpPr>
          <p:cNvPr id="11" name="Subtitle 2"/>
          <p:cNvSpPr>
            <a:spLocks noGrp="1"/>
          </p:cNvSpPr>
          <p:nvPr>
            <p:ph type="subTitle" idx="1" hasCustomPrompt="1"/>
          </p:nvPr>
        </p:nvSpPr>
        <p:spPr>
          <a:xfrm>
            <a:off x="1420192" y="274935"/>
            <a:ext cx="2755764" cy="272790"/>
          </a:xfrm>
        </p:spPr>
        <p:txBody>
          <a:bodyPr anchor="b">
            <a:normAutofit/>
          </a:bodyPr>
          <a:lstStyle>
            <a:lvl1pPr marL="0" indent="0" algn="l">
              <a:lnSpc>
                <a:spcPct val="100000"/>
              </a:lnSpc>
              <a:buNone/>
              <a:defRPr sz="1200" b="1" spc="100" baseline="0">
                <a:solidFill>
                  <a:schemeClr val="accent5">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INSERT SECTION NUMBER</a:t>
            </a:r>
          </a:p>
        </p:txBody>
      </p:sp>
      <p:sp>
        <p:nvSpPr>
          <p:cNvPr id="14" name="Text Placeholder 2"/>
          <p:cNvSpPr>
            <a:spLocks noGrp="1"/>
          </p:cNvSpPr>
          <p:nvPr>
            <p:ph type="body" sz="quarter" idx="14" hasCustomPrompt="1"/>
          </p:nvPr>
        </p:nvSpPr>
        <p:spPr>
          <a:xfrm>
            <a:off x="-1" y="37455"/>
            <a:ext cx="1020018" cy="1337423"/>
          </a:xfrm>
        </p:spPr>
        <p:txBody>
          <a:bodyPr anchor="ctr">
            <a:noAutofit/>
          </a:bodyPr>
          <a:lstStyle>
            <a:lvl1pPr marL="0" indent="0" algn="r">
              <a:buNone/>
              <a:defRPr sz="6600" b="1" spc="-400" baseline="0">
                <a:solidFill>
                  <a:schemeClr val="bg1"/>
                </a:solidFill>
              </a:defRPr>
            </a:lvl1pPr>
          </a:lstStyle>
          <a:p>
            <a:pPr lvl="0"/>
            <a:r>
              <a:rPr lang="en-US" dirty="0"/>
              <a:t>01</a:t>
            </a:r>
          </a:p>
        </p:txBody>
      </p:sp>
      <p:cxnSp>
        <p:nvCxnSpPr>
          <p:cNvPr id="15" name="Straight Connector 14"/>
          <p:cNvCxnSpPr>
            <a:cxnSpLocks/>
          </p:cNvCxnSpPr>
          <p:nvPr userDrawn="1"/>
        </p:nvCxnSpPr>
        <p:spPr>
          <a:xfrm>
            <a:off x="1175021" y="399902"/>
            <a:ext cx="0" cy="62165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MWF Content Blue">
    <p:bg>
      <p:bgPr>
        <a:solidFill>
          <a:srgbClr val="044C7F"/>
        </a:solidFill>
        <a:effectLst/>
      </p:bgPr>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Subtitle 2"/>
          <p:cNvSpPr>
            <a:spLocks noGrp="1"/>
          </p:cNvSpPr>
          <p:nvPr>
            <p:ph type="subTitle" idx="1" hasCustomPrompt="1"/>
          </p:nvPr>
        </p:nvSpPr>
        <p:spPr>
          <a:xfrm>
            <a:off x="627434" y="223430"/>
            <a:ext cx="7919047" cy="201295"/>
          </a:xfrm>
        </p:spPr>
        <p:txBody>
          <a:bodyPr anchor="b">
            <a:normAutofit/>
          </a:bodyPr>
          <a:lstStyle>
            <a:lvl1pPr marL="0" indent="0" algn="l">
              <a:lnSpc>
                <a:spcPct val="100000"/>
              </a:lnSpc>
              <a:buNone/>
              <a:defRPr sz="1300" b="1" spc="100" baseline="0">
                <a:solidFill>
                  <a:schemeClr val="tx2">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1"/>
                </a:solidFill>
                <a:latin typeface="+mn-lt"/>
              </a:rPr>
              <a:pPr algn="r"/>
              <a:t>‹#›</a:t>
            </a:fld>
            <a:endParaRPr lang="en-US" sz="900" dirty="0">
              <a:solidFill>
                <a:schemeClr val="bg1"/>
              </a:solidFill>
              <a:latin typeface="+mn-lt"/>
            </a:endParaRPr>
          </a:p>
        </p:txBody>
      </p:sp>
      <p:sp>
        <p:nvSpPr>
          <p:cNvPr id="20"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bg1"/>
                </a:solidFill>
                <a:effectLst/>
              </a:defRPr>
            </a:lvl1pPr>
          </a:lstStyle>
          <a:p>
            <a:r>
              <a:rPr lang="en-US"/>
              <a:t>Click to edit Master title style</a:t>
            </a:r>
            <a:endParaRPr lang="en-US" dirty="0"/>
          </a:p>
        </p:txBody>
      </p:sp>
      <p:sp>
        <p:nvSpPr>
          <p:cNvPr id="8" name="Text Placeholder 6">
            <a:extLst>
              <a:ext uri="{FF2B5EF4-FFF2-40B4-BE49-F238E27FC236}">
                <a16:creationId xmlns:a16="http://schemas.microsoft.com/office/drawing/2014/main" id="{1F12D821-3740-5F42-A695-5737A1EA579C}"/>
              </a:ext>
            </a:extLst>
          </p:cNvPr>
          <p:cNvSpPr>
            <a:spLocks noGrp="1"/>
          </p:cNvSpPr>
          <p:nvPr>
            <p:ph type="body" sz="quarter" idx="16"/>
          </p:nvPr>
        </p:nvSpPr>
        <p:spPr>
          <a:xfrm>
            <a:off x="627435" y="1828800"/>
            <a:ext cx="7919046" cy="4026822"/>
          </a:xfrm>
        </p:spPr>
        <p:txBody>
          <a:bodyPr>
            <a:normAutofit/>
          </a:bodyPr>
          <a:lstStyle>
            <a:lvl1pPr marL="171446" indent="-171446">
              <a:lnSpc>
                <a:spcPct val="100000"/>
              </a:lnSpc>
              <a:spcBef>
                <a:spcPts val="800"/>
              </a:spcBef>
              <a:spcAft>
                <a:spcPts val="600"/>
              </a:spcAft>
              <a:buClr>
                <a:schemeClr val="tx2">
                  <a:lumMod val="20000"/>
                  <a:lumOff val="80000"/>
                </a:schemeClr>
              </a:buClr>
              <a:buFont typeface="Arial" panose="020B0604020202020204" pitchFamily="34" charset="0"/>
              <a:buChar char="•"/>
              <a:defRPr sz="2000">
                <a:solidFill>
                  <a:schemeClr val="bg1"/>
                </a:solidFill>
              </a:defRPr>
            </a:lvl1pPr>
            <a:lvl2pPr marL="344480" indent="-173034">
              <a:lnSpc>
                <a:spcPct val="100000"/>
              </a:lnSpc>
              <a:spcBef>
                <a:spcPts val="800"/>
              </a:spcBef>
              <a:spcAft>
                <a:spcPts val="600"/>
              </a:spcAft>
              <a:buClr>
                <a:schemeClr val="bg1"/>
              </a:buClr>
              <a:buFont typeface="System Font Regular"/>
              <a:buChar char="−"/>
              <a:defRPr sz="1800">
                <a:solidFill>
                  <a:schemeClr val="bg1"/>
                </a:solidFill>
              </a:defRPr>
            </a:lvl2pPr>
            <a:lvl3pPr marL="515925" indent="-171446">
              <a:lnSpc>
                <a:spcPct val="100000"/>
              </a:lnSpc>
              <a:spcBef>
                <a:spcPts val="800"/>
              </a:spcBef>
              <a:spcAft>
                <a:spcPts val="600"/>
              </a:spcAft>
              <a:buClr>
                <a:schemeClr val="bg1"/>
              </a:buClr>
              <a:buFont typeface="System Font Regular"/>
              <a:buChar char="−"/>
              <a:defRPr sz="1600">
                <a:solidFill>
                  <a:schemeClr val="bg1"/>
                </a:solidFill>
              </a:defRPr>
            </a:lvl3pPr>
            <a:lvl4pPr marL="687371" indent="-171446">
              <a:lnSpc>
                <a:spcPct val="100000"/>
              </a:lnSpc>
              <a:spcBef>
                <a:spcPts val="800"/>
              </a:spcBef>
              <a:spcAft>
                <a:spcPts val="600"/>
              </a:spcAft>
              <a:buClr>
                <a:schemeClr val="bg1"/>
              </a:buClr>
              <a:buFont typeface="System Font Regular"/>
              <a:buChar char="−"/>
              <a:defRPr sz="1600">
                <a:solidFill>
                  <a:schemeClr val="bg1"/>
                </a:solidFill>
              </a:defRPr>
            </a:lvl4pPr>
            <a:lvl5pPr marL="858817" indent="-171446">
              <a:lnSpc>
                <a:spcPct val="100000"/>
              </a:lnSpc>
              <a:spcBef>
                <a:spcPts val="800"/>
              </a:spcBef>
              <a:spcAft>
                <a:spcPts val="600"/>
              </a:spcAft>
              <a:buClr>
                <a:schemeClr val="bg1"/>
              </a:buClr>
              <a:buFont typeface="System Font Regular"/>
              <a:buChar char="−"/>
              <a:defRPr sz="14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 name="Picture 9">
            <a:extLst>
              <a:ext uri="{FF2B5EF4-FFF2-40B4-BE49-F238E27FC236}">
                <a16:creationId xmlns:a16="http://schemas.microsoft.com/office/drawing/2014/main" id="{D02720E4-0C4F-2C4B-A6F8-B225AC377C34}"/>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extLst>
      <p:ext uri="{BB962C8B-B14F-4D97-AF65-F5344CB8AC3E}">
        <p14:creationId xmlns:p14="http://schemas.microsoft.com/office/powerpoint/2010/main" val="4261887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MWF Content Blue - 2 Columns">
    <p:bg>
      <p:bgPr>
        <a:solidFill>
          <a:srgbClr val="044C7F"/>
        </a:solidFill>
        <a:effectLst/>
      </p:bgPr>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Subtitle 2"/>
          <p:cNvSpPr>
            <a:spLocks noGrp="1"/>
          </p:cNvSpPr>
          <p:nvPr>
            <p:ph type="subTitle" idx="1" hasCustomPrompt="1"/>
          </p:nvPr>
        </p:nvSpPr>
        <p:spPr>
          <a:xfrm>
            <a:off x="627434" y="223430"/>
            <a:ext cx="7919047" cy="201295"/>
          </a:xfrm>
        </p:spPr>
        <p:txBody>
          <a:bodyPr anchor="b">
            <a:normAutofit/>
          </a:bodyPr>
          <a:lstStyle>
            <a:lvl1pPr marL="0" indent="0" algn="l">
              <a:lnSpc>
                <a:spcPct val="100000"/>
              </a:lnSpc>
              <a:buNone/>
              <a:defRPr sz="1300" b="1" spc="100" baseline="0">
                <a:solidFill>
                  <a:schemeClr val="tx2">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1"/>
                </a:solidFill>
                <a:latin typeface="+mn-lt"/>
              </a:rPr>
              <a:pPr algn="r"/>
              <a:t>‹#›</a:t>
            </a:fld>
            <a:endParaRPr lang="en-US" sz="900" dirty="0">
              <a:solidFill>
                <a:schemeClr val="bg1"/>
              </a:solidFill>
              <a:latin typeface="+mn-lt"/>
            </a:endParaRPr>
          </a:p>
        </p:txBody>
      </p:sp>
      <p:sp>
        <p:nvSpPr>
          <p:cNvPr id="16"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bg1"/>
                </a:solidFill>
                <a:effectLst/>
              </a:defRPr>
            </a:lvl1pPr>
          </a:lstStyle>
          <a:p>
            <a:r>
              <a:rPr lang="en-US"/>
              <a:t>Click to edit Master title style</a:t>
            </a:r>
            <a:endParaRPr lang="en-US" dirty="0"/>
          </a:p>
        </p:txBody>
      </p:sp>
      <p:sp>
        <p:nvSpPr>
          <p:cNvPr id="10" name="Text Placeholder 6">
            <a:extLst>
              <a:ext uri="{FF2B5EF4-FFF2-40B4-BE49-F238E27FC236}">
                <a16:creationId xmlns:a16="http://schemas.microsoft.com/office/drawing/2014/main" id="{B7CDA024-1BCD-1249-AF35-1ED8A3703B38}"/>
              </a:ext>
            </a:extLst>
          </p:cNvPr>
          <p:cNvSpPr>
            <a:spLocks noGrp="1"/>
          </p:cNvSpPr>
          <p:nvPr>
            <p:ph type="body" sz="quarter" idx="16"/>
          </p:nvPr>
        </p:nvSpPr>
        <p:spPr>
          <a:xfrm>
            <a:off x="627435" y="1828800"/>
            <a:ext cx="3834782" cy="4026822"/>
          </a:xfrm>
        </p:spPr>
        <p:txBody>
          <a:bodyPr>
            <a:normAutofit/>
          </a:bodyPr>
          <a:lstStyle>
            <a:lvl1pPr marL="171446" indent="-171446">
              <a:lnSpc>
                <a:spcPct val="100000"/>
              </a:lnSpc>
              <a:spcBef>
                <a:spcPts val="800"/>
              </a:spcBef>
              <a:spcAft>
                <a:spcPts val="600"/>
              </a:spcAft>
              <a:buClr>
                <a:schemeClr val="tx2">
                  <a:lumMod val="20000"/>
                  <a:lumOff val="80000"/>
                </a:schemeClr>
              </a:buClr>
              <a:buFont typeface="Arial" panose="020B0604020202020204" pitchFamily="34" charset="0"/>
              <a:buChar char="•"/>
              <a:defRPr sz="2000">
                <a:solidFill>
                  <a:schemeClr val="bg1"/>
                </a:solidFill>
              </a:defRPr>
            </a:lvl1pPr>
            <a:lvl2pPr marL="344480" indent="-173034">
              <a:lnSpc>
                <a:spcPct val="100000"/>
              </a:lnSpc>
              <a:spcBef>
                <a:spcPts val="800"/>
              </a:spcBef>
              <a:spcAft>
                <a:spcPts val="600"/>
              </a:spcAft>
              <a:buClr>
                <a:schemeClr val="bg1"/>
              </a:buClr>
              <a:buFont typeface="System Font Regular"/>
              <a:buChar char="−"/>
              <a:defRPr sz="1800">
                <a:solidFill>
                  <a:schemeClr val="bg1"/>
                </a:solidFill>
              </a:defRPr>
            </a:lvl2pPr>
            <a:lvl3pPr marL="515925" indent="-171446">
              <a:lnSpc>
                <a:spcPct val="100000"/>
              </a:lnSpc>
              <a:spcBef>
                <a:spcPts val="800"/>
              </a:spcBef>
              <a:spcAft>
                <a:spcPts val="600"/>
              </a:spcAft>
              <a:buClr>
                <a:schemeClr val="bg1"/>
              </a:buClr>
              <a:buFont typeface="System Font Regular"/>
              <a:buChar char="−"/>
              <a:defRPr sz="1600">
                <a:solidFill>
                  <a:schemeClr val="bg1"/>
                </a:solidFill>
              </a:defRPr>
            </a:lvl3pPr>
            <a:lvl4pPr marL="687371" indent="-171446">
              <a:lnSpc>
                <a:spcPct val="100000"/>
              </a:lnSpc>
              <a:spcBef>
                <a:spcPts val="800"/>
              </a:spcBef>
              <a:spcAft>
                <a:spcPts val="600"/>
              </a:spcAft>
              <a:buClr>
                <a:schemeClr val="bg1"/>
              </a:buClr>
              <a:buFont typeface="System Font Regular"/>
              <a:buChar char="−"/>
              <a:defRPr sz="1600">
                <a:solidFill>
                  <a:schemeClr val="bg1"/>
                </a:solidFill>
              </a:defRPr>
            </a:lvl4pPr>
            <a:lvl5pPr marL="858817" indent="-171446">
              <a:lnSpc>
                <a:spcPct val="100000"/>
              </a:lnSpc>
              <a:spcBef>
                <a:spcPts val="800"/>
              </a:spcBef>
              <a:spcAft>
                <a:spcPts val="600"/>
              </a:spcAft>
              <a:buClr>
                <a:schemeClr val="bg1"/>
              </a:buClr>
              <a:buFont typeface="System Font Regular"/>
              <a:buChar char="−"/>
              <a:defRPr sz="14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Text Placeholder 6">
            <a:extLst>
              <a:ext uri="{FF2B5EF4-FFF2-40B4-BE49-F238E27FC236}">
                <a16:creationId xmlns:a16="http://schemas.microsoft.com/office/drawing/2014/main" id="{6EA73BAE-6791-A449-890C-E0DCE2EC8D77}"/>
              </a:ext>
            </a:extLst>
          </p:cNvPr>
          <p:cNvSpPr>
            <a:spLocks noGrp="1"/>
          </p:cNvSpPr>
          <p:nvPr>
            <p:ph type="body" sz="quarter" idx="17"/>
          </p:nvPr>
        </p:nvSpPr>
        <p:spPr>
          <a:xfrm>
            <a:off x="4711699" y="1828800"/>
            <a:ext cx="3834782" cy="4026822"/>
          </a:xfrm>
        </p:spPr>
        <p:txBody>
          <a:bodyPr>
            <a:normAutofit/>
          </a:bodyPr>
          <a:lstStyle>
            <a:lvl1pPr marL="171446" indent="-171446">
              <a:lnSpc>
                <a:spcPct val="100000"/>
              </a:lnSpc>
              <a:spcBef>
                <a:spcPts val="800"/>
              </a:spcBef>
              <a:spcAft>
                <a:spcPts val="600"/>
              </a:spcAft>
              <a:buClr>
                <a:schemeClr val="tx2">
                  <a:lumMod val="20000"/>
                  <a:lumOff val="80000"/>
                </a:schemeClr>
              </a:buClr>
              <a:buFont typeface="Arial" panose="020B0604020202020204" pitchFamily="34" charset="0"/>
              <a:buChar char="•"/>
              <a:defRPr sz="2000">
                <a:solidFill>
                  <a:schemeClr val="bg1"/>
                </a:solidFill>
              </a:defRPr>
            </a:lvl1pPr>
            <a:lvl2pPr marL="344480" indent="-173034">
              <a:lnSpc>
                <a:spcPct val="100000"/>
              </a:lnSpc>
              <a:spcBef>
                <a:spcPts val="800"/>
              </a:spcBef>
              <a:spcAft>
                <a:spcPts val="600"/>
              </a:spcAft>
              <a:buClr>
                <a:schemeClr val="bg1"/>
              </a:buClr>
              <a:buFont typeface="System Font Regular"/>
              <a:buChar char="−"/>
              <a:defRPr sz="1800">
                <a:solidFill>
                  <a:schemeClr val="bg1"/>
                </a:solidFill>
              </a:defRPr>
            </a:lvl2pPr>
            <a:lvl3pPr marL="515925" indent="-171446">
              <a:lnSpc>
                <a:spcPct val="100000"/>
              </a:lnSpc>
              <a:spcBef>
                <a:spcPts val="800"/>
              </a:spcBef>
              <a:spcAft>
                <a:spcPts val="600"/>
              </a:spcAft>
              <a:buClr>
                <a:schemeClr val="bg1"/>
              </a:buClr>
              <a:buFont typeface="System Font Regular"/>
              <a:buChar char="−"/>
              <a:defRPr sz="1600">
                <a:solidFill>
                  <a:schemeClr val="bg1"/>
                </a:solidFill>
              </a:defRPr>
            </a:lvl3pPr>
            <a:lvl4pPr marL="687371" indent="-171446">
              <a:lnSpc>
                <a:spcPct val="100000"/>
              </a:lnSpc>
              <a:spcBef>
                <a:spcPts val="800"/>
              </a:spcBef>
              <a:spcAft>
                <a:spcPts val="600"/>
              </a:spcAft>
              <a:buClr>
                <a:schemeClr val="bg1"/>
              </a:buClr>
              <a:buFont typeface="System Font Regular"/>
              <a:buChar char="−"/>
              <a:defRPr sz="1600">
                <a:solidFill>
                  <a:schemeClr val="bg1"/>
                </a:solidFill>
              </a:defRPr>
            </a:lvl4pPr>
            <a:lvl5pPr marL="858817" indent="-171446">
              <a:lnSpc>
                <a:spcPct val="100000"/>
              </a:lnSpc>
              <a:spcBef>
                <a:spcPts val="800"/>
              </a:spcBef>
              <a:spcAft>
                <a:spcPts val="600"/>
              </a:spcAft>
              <a:buClr>
                <a:schemeClr val="bg1"/>
              </a:buClr>
              <a:buFont typeface="System Font Regular"/>
              <a:buChar char="−"/>
              <a:defRPr sz="14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2" name="Picture 11">
            <a:extLst>
              <a:ext uri="{FF2B5EF4-FFF2-40B4-BE49-F238E27FC236}">
                <a16:creationId xmlns:a16="http://schemas.microsoft.com/office/drawing/2014/main" id="{42A05484-D197-8449-9354-17BFFC595BDC}"/>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MWF Content Blue - Round Photo">
    <p:bg>
      <p:bgPr>
        <a:solidFill>
          <a:srgbClr val="044C7F"/>
        </a:solidFill>
        <a:effectLst/>
      </p:bgPr>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Subtitle 2"/>
          <p:cNvSpPr>
            <a:spLocks noGrp="1"/>
          </p:cNvSpPr>
          <p:nvPr>
            <p:ph type="subTitle" idx="1" hasCustomPrompt="1"/>
          </p:nvPr>
        </p:nvSpPr>
        <p:spPr>
          <a:xfrm>
            <a:off x="627434" y="223430"/>
            <a:ext cx="7919047" cy="201295"/>
          </a:xfrm>
        </p:spPr>
        <p:txBody>
          <a:bodyPr anchor="b">
            <a:normAutofit/>
          </a:bodyPr>
          <a:lstStyle>
            <a:lvl1pPr marL="0" indent="0" algn="l">
              <a:lnSpc>
                <a:spcPct val="100000"/>
              </a:lnSpc>
              <a:buNone/>
              <a:defRPr sz="1300" b="1" spc="100" baseline="0">
                <a:solidFill>
                  <a:schemeClr val="tx2">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1"/>
                </a:solidFill>
                <a:latin typeface="+mn-lt"/>
              </a:rPr>
              <a:pPr algn="r"/>
              <a:t>‹#›</a:t>
            </a:fld>
            <a:endParaRPr lang="en-US" sz="900" dirty="0">
              <a:solidFill>
                <a:schemeClr val="bg1"/>
              </a:solidFill>
              <a:latin typeface="+mn-lt"/>
            </a:endParaRPr>
          </a:p>
        </p:txBody>
      </p:sp>
      <p:sp>
        <p:nvSpPr>
          <p:cNvPr id="10" name="Picture Placeholder 4"/>
          <p:cNvSpPr>
            <a:spLocks noGrp="1" noChangeAspect="1"/>
          </p:cNvSpPr>
          <p:nvPr>
            <p:ph type="pic" sz="quarter" idx="19"/>
          </p:nvPr>
        </p:nvSpPr>
        <p:spPr>
          <a:xfrm>
            <a:off x="4729971" y="1828798"/>
            <a:ext cx="3816510" cy="3816510"/>
          </a:xfrm>
          <a:prstGeom prst="ellipse">
            <a:avLst/>
          </a:prstGeom>
        </p:spPr>
        <p:txBody>
          <a:bodyPr anchor="ctr"/>
          <a:lstStyle>
            <a:lvl1pPr marL="0" indent="0" algn="ctr">
              <a:buNone/>
              <a:defRPr>
                <a:solidFill>
                  <a:schemeClr val="bg1"/>
                </a:solidFill>
              </a:defRPr>
            </a:lvl1pPr>
          </a:lstStyle>
          <a:p>
            <a:r>
              <a:rPr lang="en-US"/>
              <a:t>Drag picture to placeholder or click icon to add</a:t>
            </a:r>
            <a:endParaRPr lang="en-US" dirty="0"/>
          </a:p>
        </p:txBody>
      </p:sp>
      <p:sp>
        <p:nvSpPr>
          <p:cNvPr id="16"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bg1"/>
                </a:solidFill>
                <a:effectLst/>
              </a:defRPr>
            </a:lvl1pPr>
          </a:lstStyle>
          <a:p>
            <a:r>
              <a:rPr lang="en-US"/>
              <a:t>Click to edit Master title style</a:t>
            </a:r>
            <a:endParaRPr lang="en-US" dirty="0"/>
          </a:p>
        </p:txBody>
      </p:sp>
      <p:sp>
        <p:nvSpPr>
          <p:cNvPr id="12" name="Text Placeholder 6">
            <a:extLst>
              <a:ext uri="{FF2B5EF4-FFF2-40B4-BE49-F238E27FC236}">
                <a16:creationId xmlns:a16="http://schemas.microsoft.com/office/drawing/2014/main" id="{8B131DE5-CEB2-9843-BEA6-3FA7C4EFD03A}"/>
              </a:ext>
            </a:extLst>
          </p:cNvPr>
          <p:cNvSpPr>
            <a:spLocks noGrp="1"/>
          </p:cNvSpPr>
          <p:nvPr>
            <p:ph type="body" sz="quarter" idx="16"/>
          </p:nvPr>
        </p:nvSpPr>
        <p:spPr>
          <a:xfrm>
            <a:off x="627435" y="1828800"/>
            <a:ext cx="3834782" cy="4026822"/>
          </a:xfrm>
        </p:spPr>
        <p:txBody>
          <a:bodyPr>
            <a:normAutofit/>
          </a:bodyPr>
          <a:lstStyle>
            <a:lvl1pPr marL="171446" indent="-171446">
              <a:lnSpc>
                <a:spcPct val="100000"/>
              </a:lnSpc>
              <a:spcBef>
                <a:spcPts val="800"/>
              </a:spcBef>
              <a:spcAft>
                <a:spcPts val="600"/>
              </a:spcAft>
              <a:buClr>
                <a:schemeClr val="tx2">
                  <a:lumMod val="20000"/>
                  <a:lumOff val="80000"/>
                </a:schemeClr>
              </a:buClr>
              <a:buFont typeface="Arial" panose="020B0604020202020204" pitchFamily="34" charset="0"/>
              <a:buChar char="•"/>
              <a:defRPr sz="2000">
                <a:solidFill>
                  <a:schemeClr val="bg1"/>
                </a:solidFill>
              </a:defRPr>
            </a:lvl1pPr>
            <a:lvl2pPr marL="344480" indent="-173034">
              <a:lnSpc>
                <a:spcPct val="100000"/>
              </a:lnSpc>
              <a:spcBef>
                <a:spcPts val="800"/>
              </a:spcBef>
              <a:spcAft>
                <a:spcPts val="600"/>
              </a:spcAft>
              <a:buClr>
                <a:schemeClr val="bg1"/>
              </a:buClr>
              <a:buFont typeface="System Font Regular"/>
              <a:buChar char="−"/>
              <a:defRPr sz="1800">
                <a:solidFill>
                  <a:schemeClr val="bg1"/>
                </a:solidFill>
              </a:defRPr>
            </a:lvl2pPr>
            <a:lvl3pPr marL="515925" indent="-171446">
              <a:lnSpc>
                <a:spcPct val="100000"/>
              </a:lnSpc>
              <a:spcBef>
                <a:spcPts val="800"/>
              </a:spcBef>
              <a:spcAft>
                <a:spcPts val="600"/>
              </a:spcAft>
              <a:buClr>
                <a:schemeClr val="bg1"/>
              </a:buClr>
              <a:buFont typeface="System Font Regular"/>
              <a:buChar char="−"/>
              <a:defRPr sz="1600">
                <a:solidFill>
                  <a:schemeClr val="bg1"/>
                </a:solidFill>
              </a:defRPr>
            </a:lvl3pPr>
            <a:lvl4pPr marL="687371" indent="-171446">
              <a:lnSpc>
                <a:spcPct val="100000"/>
              </a:lnSpc>
              <a:spcBef>
                <a:spcPts val="800"/>
              </a:spcBef>
              <a:spcAft>
                <a:spcPts val="600"/>
              </a:spcAft>
              <a:buClr>
                <a:schemeClr val="bg1"/>
              </a:buClr>
              <a:buFont typeface="System Font Regular"/>
              <a:buChar char="−"/>
              <a:defRPr sz="1600">
                <a:solidFill>
                  <a:schemeClr val="bg1"/>
                </a:solidFill>
              </a:defRPr>
            </a:lvl4pPr>
            <a:lvl5pPr marL="858817" indent="-171446">
              <a:lnSpc>
                <a:spcPct val="100000"/>
              </a:lnSpc>
              <a:spcBef>
                <a:spcPts val="800"/>
              </a:spcBef>
              <a:spcAft>
                <a:spcPts val="600"/>
              </a:spcAft>
              <a:buClr>
                <a:schemeClr val="bg1"/>
              </a:buClr>
              <a:buFont typeface="System Font Regular"/>
              <a:buChar char="−"/>
              <a:defRPr sz="14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1" name="Picture 10">
            <a:extLst>
              <a:ext uri="{FF2B5EF4-FFF2-40B4-BE49-F238E27FC236}">
                <a16:creationId xmlns:a16="http://schemas.microsoft.com/office/drawing/2014/main" id="{5E0A9E5A-3777-3444-AE9F-AB29FF6324A4}"/>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WMF Section 1 - Orange">
    <p:spTree>
      <p:nvGrpSpPr>
        <p:cNvPr id="1" name=""/>
        <p:cNvGrpSpPr/>
        <p:nvPr/>
      </p:nvGrpSpPr>
      <p:grpSpPr>
        <a:xfrm>
          <a:off x="0" y="0"/>
          <a:ext cx="0" cy="0"/>
          <a:chOff x="0" y="0"/>
          <a:chExt cx="0" cy="0"/>
        </a:xfrm>
      </p:grpSpPr>
      <p:sp>
        <p:nvSpPr>
          <p:cNvPr id="2" name="Rectangle 1"/>
          <p:cNvSpPr/>
          <p:nvPr userDrawn="1"/>
        </p:nvSpPr>
        <p:spPr>
          <a:xfrm>
            <a:off x="217054" y="1138"/>
            <a:ext cx="892848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ectangle 2"/>
          <p:cNvSpPr/>
          <p:nvPr userDrawn="1"/>
        </p:nvSpPr>
        <p:spPr>
          <a:xfrm>
            <a:off x="0" y="0"/>
            <a:ext cx="217054" cy="6858000"/>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Subtitle 2"/>
          <p:cNvSpPr>
            <a:spLocks noGrp="1"/>
          </p:cNvSpPr>
          <p:nvPr>
            <p:ph type="subTitle" idx="1" hasCustomPrompt="1"/>
          </p:nvPr>
        </p:nvSpPr>
        <p:spPr>
          <a:xfrm>
            <a:off x="627434" y="1381535"/>
            <a:ext cx="7772399" cy="493860"/>
          </a:xfrm>
        </p:spPr>
        <p:txBody>
          <a:bodyPr anchor="b">
            <a:normAutofit/>
          </a:bodyPr>
          <a:lstStyle>
            <a:lvl1pPr marL="0" indent="0" algn="l">
              <a:lnSpc>
                <a:spcPct val="100000"/>
              </a:lnSpc>
              <a:buNone/>
              <a:defRPr sz="1300" b="1" spc="100" baseline="0">
                <a:solidFill>
                  <a:schemeClr val="tx2">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INSERT SECTION NUMBER</a:t>
            </a:r>
          </a:p>
        </p:txBody>
      </p:sp>
      <p:sp>
        <p:nvSpPr>
          <p:cNvPr id="44" name="Text Placeholder 43"/>
          <p:cNvSpPr>
            <a:spLocks noGrp="1"/>
          </p:cNvSpPr>
          <p:nvPr>
            <p:ph type="body" sz="quarter" idx="10" hasCustomPrompt="1"/>
          </p:nvPr>
        </p:nvSpPr>
        <p:spPr>
          <a:xfrm>
            <a:off x="627435" y="3270684"/>
            <a:ext cx="7772399" cy="914400"/>
          </a:xfrm>
        </p:spPr>
        <p:txBody>
          <a:bodyPr>
            <a:normAutofit/>
          </a:bodyPr>
          <a:lstStyle>
            <a:lvl1pPr marL="0" indent="0">
              <a:buNone/>
              <a:defRPr sz="1600" spc="0">
                <a:solidFill>
                  <a:schemeClr val="bg1"/>
                </a:solidFill>
              </a:defRPr>
            </a:lvl1pPr>
          </a:lstStyle>
          <a:p>
            <a:pPr lvl="0"/>
            <a:r>
              <a:rPr lang="en-US" dirty="0"/>
              <a:t>Insert sub text</a:t>
            </a:r>
          </a:p>
        </p:txBody>
      </p:sp>
      <p:sp>
        <p:nvSpPr>
          <p:cNvPr id="10" name="Title 1"/>
          <p:cNvSpPr>
            <a:spLocks noGrp="1"/>
          </p:cNvSpPr>
          <p:nvPr>
            <p:ph type="ctrTitle" hasCustomPrompt="1"/>
          </p:nvPr>
        </p:nvSpPr>
        <p:spPr>
          <a:xfrm>
            <a:off x="627435" y="1958976"/>
            <a:ext cx="7772400" cy="1310198"/>
          </a:xfrm>
          <a:effectLst/>
        </p:spPr>
        <p:txBody>
          <a:bodyPr anchor="t">
            <a:normAutofit/>
          </a:bodyPr>
          <a:lstStyle>
            <a:lvl1pPr algn="l">
              <a:lnSpc>
                <a:spcPct val="100000"/>
              </a:lnSpc>
              <a:defRPr sz="3900" b="1" spc="0" baseline="0">
                <a:solidFill>
                  <a:schemeClr val="bg1"/>
                </a:solidFill>
                <a:effectLst/>
              </a:defRPr>
            </a:lvl1pPr>
          </a:lstStyle>
          <a:p>
            <a:r>
              <a:rPr lang="en-US" dirty="0"/>
              <a:t>Click to edit master title style</a:t>
            </a:r>
          </a:p>
        </p:txBody>
      </p:sp>
      <p:sp>
        <p:nvSpPr>
          <p:cNvPr id="11"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1"/>
                </a:solidFill>
                <a:latin typeface="+mn-lt"/>
              </a:rPr>
              <a:pPr algn="r"/>
              <a:t>‹#›</a:t>
            </a:fld>
            <a:endParaRPr lang="en-US" sz="900" dirty="0">
              <a:solidFill>
                <a:schemeClr val="bg1"/>
              </a:solidFill>
              <a:latin typeface="+mn-lt"/>
            </a:endParaRPr>
          </a:p>
        </p:txBody>
      </p:sp>
      <p:sp>
        <p:nvSpPr>
          <p:cNvPr id="4" name="Footer Placeholder 3">
            <a:extLst>
              <a:ext uri="{FF2B5EF4-FFF2-40B4-BE49-F238E27FC236}">
                <a16:creationId xmlns:a16="http://schemas.microsoft.com/office/drawing/2014/main" id="{0DC2282F-3013-9B45-AE8D-78869F3B93D7}"/>
              </a:ext>
            </a:extLst>
          </p:cNvPr>
          <p:cNvSpPr>
            <a:spLocks noGrp="1"/>
          </p:cNvSpPr>
          <p:nvPr>
            <p:ph type="ftr" sz="quarter" idx="15"/>
          </p:nvPr>
        </p:nvSpPr>
        <p:spPr/>
        <p:txBody>
          <a:bodyPr/>
          <a:lstStyle>
            <a:lvl1pPr>
              <a:defRPr>
                <a:solidFill>
                  <a:schemeClr val="bg1"/>
                </a:solidFill>
              </a:defRPr>
            </a:lvl1pPr>
          </a:lstStyle>
          <a:p>
            <a:r>
              <a:rPr lang="en-US"/>
              <a:t>Meeting Name  |  Meeting Date</a:t>
            </a:r>
            <a:endParaRPr lang="en-US" dirty="0"/>
          </a:p>
        </p:txBody>
      </p:sp>
      <p:pic>
        <p:nvPicPr>
          <p:cNvPr id="12" name="Picture 11">
            <a:extLst>
              <a:ext uri="{FF2B5EF4-FFF2-40B4-BE49-F238E27FC236}">
                <a16:creationId xmlns:a16="http://schemas.microsoft.com/office/drawing/2014/main" id="{A7A80D43-816B-B140-86BC-E4736BC2D02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extLst>
      <p:ext uri="{BB962C8B-B14F-4D97-AF65-F5344CB8AC3E}">
        <p14:creationId xmlns:p14="http://schemas.microsoft.com/office/powerpoint/2010/main" val="390545077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_CMWF Text White+Blue 2 Columns">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29" name="Subtitle 2"/>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300" b="1" spc="100" baseline="0">
                <a:solidFill>
                  <a:schemeClr val="tx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tx2"/>
                </a:solidFill>
                <a:latin typeface="+mn-lt"/>
              </a:rPr>
              <a:pPr algn="r"/>
              <a:t>‹#›</a:t>
            </a:fld>
            <a:endParaRPr lang="en-US" sz="900" dirty="0">
              <a:solidFill>
                <a:schemeClr val="tx2"/>
              </a:solidFill>
              <a:latin typeface="+mn-lt"/>
            </a:endParaRPr>
          </a:p>
        </p:txBody>
      </p:sp>
      <p:sp>
        <p:nvSpPr>
          <p:cNvPr id="16"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
        <p:nvSpPr>
          <p:cNvPr id="8" name="Text Placeholder 6">
            <a:extLst>
              <a:ext uri="{FF2B5EF4-FFF2-40B4-BE49-F238E27FC236}">
                <a16:creationId xmlns:a16="http://schemas.microsoft.com/office/drawing/2014/main" id="{8128E848-2C8D-1C4B-BC7C-D01514AD28CC}"/>
              </a:ext>
            </a:extLst>
          </p:cNvPr>
          <p:cNvSpPr>
            <a:spLocks noGrp="1"/>
          </p:cNvSpPr>
          <p:nvPr>
            <p:ph type="body" sz="quarter" idx="16"/>
          </p:nvPr>
        </p:nvSpPr>
        <p:spPr>
          <a:xfrm>
            <a:off x="627435" y="1828800"/>
            <a:ext cx="7919046" cy="4026822"/>
          </a:xfrm>
        </p:spPr>
        <p:txBody>
          <a:bodyPr>
            <a:normAutofit/>
          </a:bodyPr>
          <a:lstStyle>
            <a:lvl1pPr marL="171446" indent="-171446">
              <a:lnSpc>
                <a:spcPct val="100000"/>
              </a:lnSpc>
              <a:spcBef>
                <a:spcPts val="800"/>
              </a:spcBef>
              <a:spcAft>
                <a:spcPts val="600"/>
              </a:spcAft>
              <a:buClr>
                <a:schemeClr val="tx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tx1"/>
              </a:buClr>
              <a:buFont typeface="System Font Regular"/>
              <a:buChar char="−"/>
              <a:defRPr sz="1800">
                <a:solidFill>
                  <a:schemeClr val="tx1"/>
                </a:solidFill>
              </a:defRPr>
            </a:lvl2pPr>
            <a:lvl3pPr marL="515925" indent="-171446">
              <a:lnSpc>
                <a:spcPct val="100000"/>
              </a:lnSpc>
              <a:spcBef>
                <a:spcPts val="800"/>
              </a:spcBef>
              <a:spcAft>
                <a:spcPts val="600"/>
              </a:spcAft>
              <a:buClr>
                <a:schemeClr val="tx1"/>
              </a:buClr>
              <a:buFont typeface="System Font Regular"/>
              <a:buChar char="−"/>
              <a:defRPr sz="1600">
                <a:solidFill>
                  <a:schemeClr val="tx1"/>
                </a:solidFill>
              </a:defRPr>
            </a:lvl3pPr>
            <a:lvl4pPr marL="687371" indent="-171446">
              <a:lnSpc>
                <a:spcPct val="100000"/>
              </a:lnSpc>
              <a:spcBef>
                <a:spcPts val="800"/>
              </a:spcBef>
              <a:spcAft>
                <a:spcPts val="600"/>
              </a:spcAft>
              <a:buClr>
                <a:schemeClr val="tx1"/>
              </a:buClr>
              <a:buFont typeface="System Font Regular"/>
              <a:buChar char="−"/>
              <a:defRPr sz="1600">
                <a:solidFill>
                  <a:schemeClr val="tx1"/>
                </a:solidFill>
              </a:defRPr>
            </a:lvl4pPr>
            <a:lvl5pPr marL="858817" indent="-171446">
              <a:lnSpc>
                <a:spcPct val="100000"/>
              </a:lnSpc>
              <a:spcBef>
                <a:spcPts val="800"/>
              </a:spcBef>
              <a:spcAft>
                <a:spcPts val="600"/>
              </a:spcAft>
              <a:buClr>
                <a:schemeClr val="tx1"/>
              </a:buClr>
              <a:buFont typeface="System Font Regular"/>
              <a:buChar char="−"/>
              <a:defRPr sz="14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 name="Picture 9">
            <a:extLst>
              <a:ext uri="{FF2B5EF4-FFF2-40B4-BE49-F238E27FC236}">
                <a16:creationId xmlns:a16="http://schemas.microsoft.com/office/drawing/2014/main" id="{11A20E5A-34C8-4044-922E-A5E9B1CD844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CMWF Text White+Blue 2 Columns">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29" name="Subtitle 2"/>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300" b="1" spc="100" baseline="0">
                <a:solidFill>
                  <a:schemeClr val="tx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tx2"/>
                </a:solidFill>
                <a:latin typeface="+mn-lt"/>
              </a:rPr>
              <a:pPr algn="r"/>
              <a:t>‹#›</a:t>
            </a:fld>
            <a:endParaRPr lang="en-US" sz="900" dirty="0">
              <a:solidFill>
                <a:schemeClr val="tx2"/>
              </a:solidFill>
              <a:latin typeface="+mn-lt"/>
            </a:endParaRPr>
          </a:p>
        </p:txBody>
      </p:sp>
      <p:sp>
        <p:nvSpPr>
          <p:cNvPr id="16"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
        <p:nvSpPr>
          <p:cNvPr id="10" name="Text Placeholder 6">
            <a:extLst>
              <a:ext uri="{FF2B5EF4-FFF2-40B4-BE49-F238E27FC236}">
                <a16:creationId xmlns:a16="http://schemas.microsoft.com/office/drawing/2014/main" id="{5ED891DC-4BDA-574F-8D0F-3856C0367A95}"/>
              </a:ext>
            </a:extLst>
          </p:cNvPr>
          <p:cNvSpPr>
            <a:spLocks noGrp="1"/>
          </p:cNvSpPr>
          <p:nvPr>
            <p:ph type="body" sz="quarter" idx="16"/>
          </p:nvPr>
        </p:nvSpPr>
        <p:spPr>
          <a:xfrm>
            <a:off x="627435" y="1828800"/>
            <a:ext cx="3834782" cy="4026822"/>
          </a:xfrm>
        </p:spPr>
        <p:txBody>
          <a:bodyPr>
            <a:normAutofit/>
          </a:bodyPr>
          <a:lstStyle>
            <a:lvl1pPr marL="171446" indent="-171446">
              <a:lnSpc>
                <a:spcPct val="100000"/>
              </a:lnSpc>
              <a:spcBef>
                <a:spcPts val="800"/>
              </a:spcBef>
              <a:spcAft>
                <a:spcPts val="600"/>
              </a:spcAft>
              <a:buClr>
                <a:schemeClr val="tx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tx1"/>
              </a:buClr>
              <a:buFont typeface="System Font Regular"/>
              <a:buChar char="−"/>
              <a:defRPr sz="1800">
                <a:solidFill>
                  <a:schemeClr val="tx1"/>
                </a:solidFill>
              </a:defRPr>
            </a:lvl2pPr>
            <a:lvl3pPr marL="515925" indent="-171446">
              <a:lnSpc>
                <a:spcPct val="100000"/>
              </a:lnSpc>
              <a:spcBef>
                <a:spcPts val="800"/>
              </a:spcBef>
              <a:spcAft>
                <a:spcPts val="600"/>
              </a:spcAft>
              <a:buClr>
                <a:schemeClr val="tx1"/>
              </a:buClr>
              <a:buFont typeface="System Font Regular"/>
              <a:buChar char="−"/>
              <a:defRPr sz="1600">
                <a:solidFill>
                  <a:schemeClr val="tx1"/>
                </a:solidFill>
              </a:defRPr>
            </a:lvl3pPr>
            <a:lvl4pPr marL="687371" indent="-171446">
              <a:lnSpc>
                <a:spcPct val="100000"/>
              </a:lnSpc>
              <a:spcBef>
                <a:spcPts val="800"/>
              </a:spcBef>
              <a:spcAft>
                <a:spcPts val="600"/>
              </a:spcAft>
              <a:buClr>
                <a:schemeClr val="tx1"/>
              </a:buClr>
              <a:buFont typeface="System Font Regular"/>
              <a:buChar char="−"/>
              <a:defRPr sz="1600">
                <a:solidFill>
                  <a:schemeClr val="tx1"/>
                </a:solidFill>
              </a:defRPr>
            </a:lvl4pPr>
            <a:lvl5pPr marL="858817" indent="-171446">
              <a:lnSpc>
                <a:spcPct val="100000"/>
              </a:lnSpc>
              <a:spcBef>
                <a:spcPts val="800"/>
              </a:spcBef>
              <a:spcAft>
                <a:spcPts val="600"/>
              </a:spcAft>
              <a:buClr>
                <a:schemeClr val="tx1"/>
              </a:buClr>
              <a:buFont typeface="System Font Regular"/>
              <a:buChar char="−"/>
              <a:defRPr sz="14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ext Placeholder 6">
            <a:extLst>
              <a:ext uri="{FF2B5EF4-FFF2-40B4-BE49-F238E27FC236}">
                <a16:creationId xmlns:a16="http://schemas.microsoft.com/office/drawing/2014/main" id="{7828546D-4B6C-A543-96D4-05747FB8DD25}"/>
              </a:ext>
            </a:extLst>
          </p:cNvPr>
          <p:cNvSpPr>
            <a:spLocks noGrp="1"/>
          </p:cNvSpPr>
          <p:nvPr>
            <p:ph type="body" sz="quarter" idx="17"/>
          </p:nvPr>
        </p:nvSpPr>
        <p:spPr>
          <a:xfrm>
            <a:off x="4711699" y="1828800"/>
            <a:ext cx="3834782" cy="4026822"/>
          </a:xfrm>
        </p:spPr>
        <p:txBody>
          <a:bodyPr>
            <a:normAutofit/>
          </a:bodyPr>
          <a:lstStyle>
            <a:lvl1pPr marL="171446" indent="-171446">
              <a:lnSpc>
                <a:spcPct val="100000"/>
              </a:lnSpc>
              <a:spcBef>
                <a:spcPts val="800"/>
              </a:spcBef>
              <a:spcAft>
                <a:spcPts val="600"/>
              </a:spcAft>
              <a:buClr>
                <a:schemeClr val="tx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tx1"/>
              </a:buClr>
              <a:buFont typeface="System Font Regular"/>
              <a:buChar char="−"/>
              <a:defRPr sz="1800">
                <a:solidFill>
                  <a:schemeClr val="tx1"/>
                </a:solidFill>
              </a:defRPr>
            </a:lvl2pPr>
            <a:lvl3pPr marL="515925" indent="-171446">
              <a:lnSpc>
                <a:spcPct val="100000"/>
              </a:lnSpc>
              <a:spcBef>
                <a:spcPts val="800"/>
              </a:spcBef>
              <a:spcAft>
                <a:spcPts val="600"/>
              </a:spcAft>
              <a:buClr>
                <a:schemeClr val="tx1"/>
              </a:buClr>
              <a:buFont typeface="System Font Regular"/>
              <a:buChar char="−"/>
              <a:defRPr sz="1600">
                <a:solidFill>
                  <a:schemeClr val="tx1"/>
                </a:solidFill>
              </a:defRPr>
            </a:lvl3pPr>
            <a:lvl4pPr marL="687371" indent="-171446">
              <a:lnSpc>
                <a:spcPct val="100000"/>
              </a:lnSpc>
              <a:spcBef>
                <a:spcPts val="800"/>
              </a:spcBef>
              <a:spcAft>
                <a:spcPts val="600"/>
              </a:spcAft>
              <a:buClr>
                <a:schemeClr val="tx1"/>
              </a:buClr>
              <a:buFont typeface="System Font Regular"/>
              <a:buChar char="−"/>
              <a:defRPr sz="1600">
                <a:solidFill>
                  <a:schemeClr val="tx1"/>
                </a:solidFill>
              </a:defRPr>
            </a:lvl4pPr>
            <a:lvl5pPr marL="858817" indent="-171446">
              <a:lnSpc>
                <a:spcPct val="100000"/>
              </a:lnSpc>
              <a:spcBef>
                <a:spcPts val="800"/>
              </a:spcBef>
              <a:spcAft>
                <a:spcPts val="600"/>
              </a:spcAft>
              <a:buClr>
                <a:schemeClr val="tx1"/>
              </a:buClr>
              <a:buFont typeface="System Font Regular"/>
              <a:buChar char="−"/>
              <a:defRPr sz="14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2" name="Picture 11">
            <a:extLst>
              <a:ext uri="{FF2B5EF4-FFF2-40B4-BE49-F238E27FC236}">
                <a16:creationId xmlns:a16="http://schemas.microsoft.com/office/drawing/2014/main" id="{AD27F049-6C1A-FB4C-95E3-E6444D6C218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2_CMWF Text White+Blue - Photo Round">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29" name="Subtitle 2"/>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300" b="1" spc="100" baseline="0">
                <a:solidFill>
                  <a:schemeClr val="tx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tx2"/>
                </a:solidFill>
                <a:latin typeface="+mn-lt"/>
              </a:rPr>
              <a:pPr algn="r"/>
              <a:t>‹#›</a:t>
            </a:fld>
            <a:endParaRPr lang="en-US" sz="900" dirty="0">
              <a:solidFill>
                <a:schemeClr val="tx2"/>
              </a:solidFill>
              <a:latin typeface="+mn-lt"/>
            </a:endParaRPr>
          </a:p>
        </p:txBody>
      </p:sp>
      <p:sp>
        <p:nvSpPr>
          <p:cNvPr id="11" name="Picture Placeholder 4"/>
          <p:cNvSpPr>
            <a:spLocks noGrp="1" noChangeAspect="1"/>
          </p:cNvSpPr>
          <p:nvPr>
            <p:ph type="pic" sz="quarter" idx="19"/>
          </p:nvPr>
        </p:nvSpPr>
        <p:spPr>
          <a:xfrm>
            <a:off x="4729971" y="1828798"/>
            <a:ext cx="3816510" cy="3816510"/>
          </a:xfrm>
          <a:prstGeom prst="ellipse">
            <a:avLst/>
          </a:prstGeom>
        </p:spPr>
        <p:txBody>
          <a:bodyPr anchor="ctr"/>
          <a:lstStyle>
            <a:lvl1pPr marL="0" indent="0" algn="ctr">
              <a:buNone/>
              <a:defRPr>
                <a:solidFill>
                  <a:schemeClr val="tx2"/>
                </a:solidFill>
              </a:defRPr>
            </a:lvl1pPr>
          </a:lstStyle>
          <a:p>
            <a:r>
              <a:rPr lang="en-US"/>
              <a:t>Drag picture to placeholder or click icon to add</a:t>
            </a:r>
            <a:endParaRPr lang="en-US" dirty="0"/>
          </a:p>
        </p:txBody>
      </p:sp>
      <p:sp>
        <p:nvSpPr>
          <p:cNvPr id="15"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
        <p:nvSpPr>
          <p:cNvPr id="14" name="Text Placeholder 6">
            <a:extLst>
              <a:ext uri="{FF2B5EF4-FFF2-40B4-BE49-F238E27FC236}">
                <a16:creationId xmlns:a16="http://schemas.microsoft.com/office/drawing/2014/main" id="{999355D6-13F3-9A4E-916E-82C3E016AAD6}"/>
              </a:ext>
            </a:extLst>
          </p:cNvPr>
          <p:cNvSpPr>
            <a:spLocks noGrp="1"/>
          </p:cNvSpPr>
          <p:nvPr>
            <p:ph type="body" sz="quarter" idx="16"/>
          </p:nvPr>
        </p:nvSpPr>
        <p:spPr>
          <a:xfrm>
            <a:off x="627435" y="1828800"/>
            <a:ext cx="3834782" cy="4026822"/>
          </a:xfrm>
        </p:spPr>
        <p:txBody>
          <a:bodyPr>
            <a:normAutofit/>
          </a:bodyPr>
          <a:lstStyle>
            <a:lvl1pPr marL="171446" indent="-171446">
              <a:lnSpc>
                <a:spcPct val="100000"/>
              </a:lnSpc>
              <a:spcBef>
                <a:spcPts val="800"/>
              </a:spcBef>
              <a:spcAft>
                <a:spcPts val="600"/>
              </a:spcAft>
              <a:buClr>
                <a:schemeClr val="tx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tx1"/>
              </a:buClr>
              <a:buFont typeface="System Font Regular"/>
              <a:buChar char="−"/>
              <a:defRPr sz="1800">
                <a:solidFill>
                  <a:schemeClr val="tx1"/>
                </a:solidFill>
              </a:defRPr>
            </a:lvl2pPr>
            <a:lvl3pPr marL="515925" indent="-171446">
              <a:lnSpc>
                <a:spcPct val="100000"/>
              </a:lnSpc>
              <a:spcBef>
                <a:spcPts val="800"/>
              </a:spcBef>
              <a:spcAft>
                <a:spcPts val="600"/>
              </a:spcAft>
              <a:buClr>
                <a:schemeClr val="tx1"/>
              </a:buClr>
              <a:buFont typeface="System Font Regular"/>
              <a:buChar char="−"/>
              <a:defRPr sz="1600">
                <a:solidFill>
                  <a:schemeClr val="tx1"/>
                </a:solidFill>
              </a:defRPr>
            </a:lvl3pPr>
            <a:lvl4pPr marL="687371" indent="-171446">
              <a:lnSpc>
                <a:spcPct val="100000"/>
              </a:lnSpc>
              <a:spcBef>
                <a:spcPts val="800"/>
              </a:spcBef>
              <a:spcAft>
                <a:spcPts val="600"/>
              </a:spcAft>
              <a:buClr>
                <a:schemeClr val="tx1"/>
              </a:buClr>
              <a:buFont typeface="System Font Regular"/>
              <a:buChar char="−"/>
              <a:defRPr sz="1600">
                <a:solidFill>
                  <a:schemeClr val="tx1"/>
                </a:solidFill>
              </a:defRPr>
            </a:lvl4pPr>
            <a:lvl5pPr marL="858817" indent="-171446">
              <a:lnSpc>
                <a:spcPct val="100000"/>
              </a:lnSpc>
              <a:spcBef>
                <a:spcPts val="800"/>
              </a:spcBef>
              <a:spcAft>
                <a:spcPts val="600"/>
              </a:spcAft>
              <a:buClr>
                <a:schemeClr val="tx1"/>
              </a:buClr>
              <a:buFont typeface="System Font Regular"/>
              <a:buChar char="−"/>
              <a:defRPr sz="14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2" name="Picture 11">
            <a:extLst>
              <a:ext uri="{FF2B5EF4-FFF2-40B4-BE49-F238E27FC236}">
                <a16:creationId xmlns:a16="http://schemas.microsoft.com/office/drawing/2014/main" id="{C9DF8253-0E39-3346-AFC3-C8DCC0B0128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MWF Graph - Blue">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sp>
        <p:nvSpPr>
          <p:cNvPr id="57" name="Chart Placeholder 5"/>
          <p:cNvSpPr>
            <a:spLocks noGrp="1"/>
          </p:cNvSpPr>
          <p:nvPr>
            <p:ph type="chart" sz="quarter" idx="19"/>
          </p:nvPr>
        </p:nvSpPr>
        <p:spPr>
          <a:xfrm>
            <a:off x="627433" y="1699589"/>
            <a:ext cx="8091115" cy="4054958"/>
          </a:xfrm>
        </p:spPr>
        <p:txBody>
          <a:bodyPr>
            <a:normAutofit/>
          </a:bodyPr>
          <a:lstStyle>
            <a:lvl1pPr marL="0" indent="0">
              <a:buNone/>
              <a:defRPr sz="1600">
                <a:solidFill>
                  <a:srgbClr val="4C515A"/>
                </a:solidFill>
              </a:defRPr>
            </a:lvl1pPr>
          </a:lstStyle>
          <a:p>
            <a:r>
              <a:rPr lang="en-US"/>
              <a:t>Click icon to add chart</a:t>
            </a:r>
            <a:endParaRPr lang="en-US" dirty="0"/>
          </a:p>
        </p:txBody>
      </p:sp>
      <p:sp>
        <p:nvSpPr>
          <p:cNvPr id="9" name="Text Placeholder 4"/>
          <p:cNvSpPr>
            <a:spLocks noGrp="1"/>
          </p:cNvSpPr>
          <p:nvPr>
            <p:ph type="body" sz="quarter" idx="21" hasCustomPrompt="1"/>
          </p:nvPr>
        </p:nvSpPr>
        <p:spPr>
          <a:xfrm>
            <a:off x="2286000" y="6035040"/>
            <a:ext cx="6035040" cy="777375"/>
          </a:xfrm>
        </p:spPr>
        <p:txBody>
          <a:bodyPr anchor="b" anchorCtr="0">
            <a:normAutofit/>
          </a:bodyPr>
          <a:lstStyle>
            <a:lvl1pPr marL="0" indent="0">
              <a:buNone/>
              <a:defRPr sz="900" spc="0">
                <a:solidFill>
                  <a:srgbClr val="676E7B"/>
                </a:solidFill>
              </a:defRPr>
            </a:lvl1pPr>
          </a:lstStyle>
          <a:p>
            <a:pPr lvl="0"/>
            <a:r>
              <a:rPr lang="en-US" dirty="0"/>
              <a:t>Place graph source here</a:t>
            </a:r>
          </a:p>
        </p:txBody>
      </p:sp>
      <p:sp>
        <p:nvSpPr>
          <p:cNvPr id="13"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tx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15" name="Title 1"/>
          <p:cNvSpPr>
            <a:spLocks noGrp="1"/>
          </p:cNvSpPr>
          <p:nvPr>
            <p:ph type="ctrTitle"/>
          </p:nvPr>
        </p:nvSpPr>
        <p:spPr>
          <a:xfrm>
            <a:off x="627434" y="514555"/>
            <a:ext cx="8091114"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
        <p:nvSpPr>
          <p:cNvPr id="11" name="Slide Number Placeholder 5"/>
          <p:cNvSpPr txBox="1">
            <a:spLocks/>
          </p:cNvSpPr>
          <p:nvPr userDrawn="1"/>
        </p:nvSpPr>
        <p:spPr>
          <a:xfrm>
            <a:off x="8480962" y="6637034"/>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tx2"/>
                </a:solidFill>
                <a:latin typeface="+mn-lt"/>
              </a:rPr>
              <a:pPr algn="r"/>
              <a:t>‹#›</a:t>
            </a:fld>
            <a:endParaRPr lang="en-US" sz="900" dirty="0">
              <a:solidFill>
                <a:schemeClr val="tx2"/>
              </a:solidFill>
              <a:latin typeface="+mn-lt"/>
            </a:endParaRPr>
          </a:p>
        </p:txBody>
      </p:sp>
      <p:pic>
        <p:nvPicPr>
          <p:cNvPr id="10" name="Picture 9">
            <a:extLst>
              <a:ext uri="{FF2B5EF4-FFF2-40B4-BE49-F238E27FC236}">
                <a16:creationId xmlns:a16="http://schemas.microsoft.com/office/drawing/2014/main" id="{D74643B8-CFC9-B54E-B115-7F087DBB97CC}"/>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991" t="-27722" r="992" b="27722"/>
          <a:stretch/>
        </p:blipFill>
        <p:spPr>
          <a:xfrm>
            <a:off x="457200" y="6097538"/>
            <a:ext cx="1600200" cy="758648"/>
          </a:xfrm>
          <a:prstGeom prst="rect">
            <a:avLst/>
          </a:prstGeom>
        </p:spPr>
      </p:pic>
    </p:spTree>
    <p:extLst>
      <p:ext uri="{BB962C8B-B14F-4D97-AF65-F5344CB8AC3E}">
        <p14:creationId xmlns:p14="http://schemas.microsoft.com/office/powerpoint/2010/main" val="224968767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MWF Table - Blue">
    <p:bg>
      <p:bgPr>
        <a:solidFill>
          <a:schemeClr val="bg1"/>
        </a:solidFill>
        <a:effectLst/>
      </p:bgPr>
    </p:bg>
    <p:spTree>
      <p:nvGrpSpPr>
        <p:cNvPr id="1" name=""/>
        <p:cNvGrpSpPr/>
        <p:nvPr/>
      </p:nvGrpSpPr>
      <p:grpSpPr>
        <a:xfrm>
          <a:off x="0" y="0"/>
          <a:ext cx="0" cy="0"/>
          <a:chOff x="0" y="0"/>
          <a:chExt cx="0" cy="0"/>
        </a:xfrm>
      </p:grpSpPr>
      <p:sp>
        <p:nvSpPr>
          <p:cNvPr id="12" name="Table Placeholder 3"/>
          <p:cNvSpPr>
            <a:spLocks noGrp="1"/>
          </p:cNvSpPr>
          <p:nvPr>
            <p:ph type="tbl" sz="quarter" idx="22"/>
          </p:nvPr>
        </p:nvSpPr>
        <p:spPr>
          <a:xfrm>
            <a:off x="627433" y="1699589"/>
            <a:ext cx="8091115" cy="4054958"/>
          </a:xfrm>
        </p:spPr>
        <p:txBody>
          <a:bodyPr>
            <a:normAutofit/>
          </a:bodyPr>
          <a:lstStyle>
            <a:lvl1pPr marL="0" indent="0">
              <a:buNone/>
              <a:defRPr sz="1600"/>
            </a:lvl1pPr>
          </a:lstStyle>
          <a:p>
            <a:r>
              <a:rPr lang="en-US"/>
              <a:t>Click icon to add table</a:t>
            </a:r>
            <a:endParaRPr lang="en-US" dirty="0"/>
          </a:p>
        </p:txBody>
      </p:sp>
      <p:sp>
        <p:nvSpPr>
          <p:cNvPr id="3" name="Rectangle 2"/>
          <p:cNvSpPr/>
          <p:nvPr userDrawn="1"/>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sp>
        <p:nvSpPr>
          <p:cNvPr id="9" name="Text Placeholder 4"/>
          <p:cNvSpPr>
            <a:spLocks noGrp="1"/>
          </p:cNvSpPr>
          <p:nvPr>
            <p:ph type="body" sz="quarter" idx="21" hasCustomPrompt="1"/>
          </p:nvPr>
        </p:nvSpPr>
        <p:spPr>
          <a:xfrm>
            <a:off x="2456297" y="5999998"/>
            <a:ext cx="6024666" cy="777374"/>
          </a:xfrm>
        </p:spPr>
        <p:txBody>
          <a:bodyPr anchor="ctr" anchorCtr="0">
            <a:normAutofit/>
          </a:bodyPr>
          <a:lstStyle>
            <a:lvl1pPr marL="0" indent="0">
              <a:buNone/>
              <a:defRPr sz="900" spc="0">
                <a:solidFill>
                  <a:srgbClr val="676E7B"/>
                </a:solidFill>
              </a:defRPr>
            </a:lvl1pPr>
          </a:lstStyle>
          <a:p>
            <a:pPr lvl="0"/>
            <a:r>
              <a:rPr lang="en-US" dirty="0"/>
              <a:t>Place graph source here</a:t>
            </a:r>
          </a:p>
        </p:txBody>
      </p:sp>
      <p:sp>
        <p:nvSpPr>
          <p:cNvPr id="15"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tx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17" name="Title 1"/>
          <p:cNvSpPr>
            <a:spLocks noGrp="1"/>
          </p:cNvSpPr>
          <p:nvPr>
            <p:ph type="ctrTitle"/>
          </p:nvPr>
        </p:nvSpPr>
        <p:spPr>
          <a:xfrm>
            <a:off x="627434" y="514555"/>
            <a:ext cx="8091114"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
        <p:nvSpPr>
          <p:cNvPr id="13"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tx2"/>
                </a:solidFill>
                <a:latin typeface="+mn-lt"/>
              </a:rPr>
              <a:pPr algn="r"/>
              <a:t>‹#›</a:t>
            </a:fld>
            <a:endParaRPr lang="en-US" sz="900" dirty="0">
              <a:solidFill>
                <a:schemeClr val="tx2"/>
              </a:solidFill>
              <a:latin typeface="+mn-lt"/>
            </a:endParaRPr>
          </a:p>
        </p:txBody>
      </p:sp>
      <p:pic>
        <p:nvPicPr>
          <p:cNvPr id="10" name="Picture 9">
            <a:extLst>
              <a:ext uri="{FF2B5EF4-FFF2-40B4-BE49-F238E27FC236}">
                <a16:creationId xmlns:a16="http://schemas.microsoft.com/office/drawing/2014/main" id="{82962BA5-BEDE-2E41-8599-BAEF19A7B88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MWF Flowchart - Blue">
    <p:bg>
      <p:bgPr>
        <a:solidFill>
          <a:schemeClr val="bg1"/>
        </a:solidFill>
        <a:effectLst/>
      </p:bgPr>
    </p:bg>
    <p:spTree>
      <p:nvGrpSpPr>
        <p:cNvPr id="1" name=""/>
        <p:cNvGrpSpPr/>
        <p:nvPr/>
      </p:nvGrpSpPr>
      <p:grpSpPr>
        <a:xfrm>
          <a:off x="0" y="0"/>
          <a:ext cx="0" cy="0"/>
          <a:chOff x="0" y="0"/>
          <a:chExt cx="0" cy="0"/>
        </a:xfrm>
      </p:grpSpPr>
      <p:sp>
        <p:nvSpPr>
          <p:cNvPr id="13" name="Arrow: Pentagon 12"/>
          <p:cNvSpPr/>
          <p:nvPr/>
        </p:nvSpPr>
        <p:spPr>
          <a:xfrm>
            <a:off x="627434" y="1781334"/>
            <a:ext cx="1475370" cy="1322623"/>
          </a:xfrm>
          <a:prstGeom prst="homePlate">
            <a:avLst>
              <a:gd name="adj" fmla="val 19033"/>
            </a:avLst>
          </a:prstGeom>
          <a:solidFill>
            <a:srgbClr val="9CDCD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 name="Chevron 6"/>
          <p:cNvSpPr/>
          <p:nvPr/>
        </p:nvSpPr>
        <p:spPr>
          <a:xfrm>
            <a:off x="1955601" y="1771810"/>
            <a:ext cx="1493862" cy="1332148"/>
          </a:xfrm>
          <a:prstGeom prst="chevron">
            <a:avLst>
              <a:gd name="adj" fmla="val 20758"/>
            </a:avLst>
          </a:prstGeom>
          <a:solidFill>
            <a:srgbClr val="72CECC"/>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15" name="Chevron 6"/>
          <p:cNvSpPr/>
          <p:nvPr/>
        </p:nvSpPr>
        <p:spPr>
          <a:xfrm>
            <a:off x="1953579" y="3103956"/>
            <a:ext cx="1225550" cy="2009876"/>
          </a:xfrm>
          <a:prstGeom prst="chevron">
            <a:avLst>
              <a:gd name="adj" fmla="val 0"/>
            </a:avLst>
          </a:prstGeom>
          <a:solidFill>
            <a:srgbClr val="DFF5F3"/>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16" name="Chevron 6"/>
          <p:cNvSpPr/>
          <p:nvPr/>
        </p:nvSpPr>
        <p:spPr>
          <a:xfrm>
            <a:off x="627434" y="3103956"/>
            <a:ext cx="1222958" cy="2009876"/>
          </a:xfrm>
          <a:prstGeom prst="chevron">
            <a:avLst>
              <a:gd name="adj" fmla="val 0"/>
            </a:avLst>
          </a:prstGeom>
          <a:solidFill>
            <a:srgbClr val="EDF9F8"/>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5" name="Chevron 6"/>
          <p:cNvSpPr/>
          <p:nvPr/>
        </p:nvSpPr>
        <p:spPr>
          <a:xfrm>
            <a:off x="3294323" y="1771810"/>
            <a:ext cx="1493862" cy="1332148"/>
          </a:xfrm>
          <a:prstGeom prst="chevron">
            <a:avLst>
              <a:gd name="adj" fmla="val 20758"/>
            </a:avLst>
          </a:prstGeom>
          <a:solidFill>
            <a:srgbClr val="4ABDBC"/>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6" name="Chevron 6"/>
          <p:cNvSpPr/>
          <p:nvPr/>
        </p:nvSpPr>
        <p:spPr>
          <a:xfrm>
            <a:off x="3292301" y="3103956"/>
            <a:ext cx="1225550" cy="2009876"/>
          </a:xfrm>
          <a:prstGeom prst="chevron">
            <a:avLst>
              <a:gd name="adj" fmla="val 0"/>
            </a:avLst>
          </a:prstGeom>
          <a:solidFill>
            <a:srgbClr val="CDEFEC"/>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18" name="Chevron 6"/>
          <p:cNvSpPr/>
          <p:nvPr/>
        </p:nvSpPr>
        <p:spPr>
          <a:xfrm>
            <a:off x="4620232" y="1771810"/>
            <a:ext cx="1493862" cy="1332148"/>
          </a:xfrm>
          <a:prstGeom prst="chevron">
            <a:avLst>
              <a:gd name="adj" fmla="val 20758"/>
            </a:avLst>
          </a:prstGeom>
          <a:solidFill>
            <a:srgbClr val="088FEA"/>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19" name="Chevron 6"/>
          <p:cNvSpPr/>
          <p:nvPr/>
        </p:nvSpPr>
        <p:spPr>
          <a:xfrm>
            <a:off x="4618210" y="3103956"/>
            <a:ext cx="1225550" cy="2009876"/>
          </a:xfrm>
          <a:prstGeom prst="chevron">
            <a:avLst>
              <a:gd name="adj" fmla="val 0"/>
            </a:avLst>
          </a:prstGeom>
          <a:solidFill>
            <a:srgbClr val="B6E8E3"/>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3" name="Chevron 6"/>
          <p:cNvSpPr/>
          <p:nvPr/>
        </p:nvSpPr>
        <p:spPr>
          <a:xfrm>
            <a:off x="5945795" y="1771810"/>
            <a:ext cx="1493862" cy="1332148"/>
          </a:xfrm>
          <a:prstGeom prst="chevron">
            <a:avLst>
              <a:gd name="adj" fmla="val 20758"/>
            </a:avLst>
          </a:prstGeom>
          <a:solidFill>
            <a:srgbClr val="0676C2"/>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4" name="Chevron 6"/>
          <p:cNvSpPr/>
          <p:nvPr/>
        </p:nvSpPr>
        <p:spPr>
          <a:xfrm>
            <a:off x="5943773" y="3103956"/>
            <a:ext cx="1225550" cy="2009876"/>
          </a:xfrm>
          <a:prstGeom prst="chevron">
            <a:avLst>
              <a:gd name="adj" fmla="val 0"/>
            </a:avLst>
          </a:prstGeom>
          <a:solidFill>
            <a:srgbClr val="9FE1DB"/>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1" name="Chevron 6"/>
          <p:cNvSpPr/>
          <p:nvPr/>
        </p:nvSpPr>
        <p:spPr>
          <a:xfrm>
            <a:off x="7288818" y="1771810"/>
            <a:ext cx="1296219" cy="1332942"/>
          </a:xfrm>
          <a:custGeom>
            <a:avLst/>
            <a:gdLst>
              <a:gd name="connsiteX0" fmla="*/ 0 w 1493862"/>
              <a:gd name="connsiteY0" fmla="*/ 0 h 1332148"/>
              <a:gd name="connsiteX1" fmla="*/ 1217335 w 1493862"/>
              <a:gd name="connsiteY1" fmla="*/ 0 h 1332148"/>
              <a:gd name="connsiteX2" fmla="*/ 1493862 w 1493862"/>
              <a:gd name="connsiteY2" fmla="*/ 666074 h 1332148"/>
              <a:gd name="connsiteX3" fmla="*/ 1217335 w 1493862"/>
              <a:gd name="connsiteY3" fmla="*/ 1332148 h 1332148"/>
              <a:gd name="connsiteX4" fmla="*/ 0 w 1493862"/>
              <a:gd name="connsiteY4" fmla="*/ 1332148 h 1332148"/>
              <a:gd name="connsiteX5" fmla="*/ 276527 w 1493862"/>
              <a:gd name="connsiteY5" fmla="*/ 666074 h 1332148"/>
              <a:gd name="connsiteX6" fmla="*/ 0 w 1493862"/>
              <a:gd name="connsiteY6" fmla="*/ 0 h 1332148"/>
              <a:gd name="connsiteX0" fmla="*/ 0 w 1493862"/>
              <a:gd name="connsiteY0" fmla="*/ 0 h 1332148"/>
              <a:gd name="connsiteX1" fmla="*/ 1295916 w 1493862"/>
              <a:gd name="connsiteY1" fmla="*/ 0 h 1332148"/>
              <a:gd name="connsiteX2" fmla="*/ 1493862 w 1493862"/>
              <a:gd name="connsiteY2" fmla="*/ 666074 h 1332148"/>
              <a:gd name="connsiteX3" fmla="*/ 1217335 w 1493862"/>
              <a:gd name="connsiteY3" fmla="*/ 1332148 h 1332148"/>
              <a:gd name="connsiteX4" fmla="*/ 0 w 1493862"/>
              <a:gd name="connsiteY4" fmla="*/ 1332148 h 1332148"/>
              <a:gd name="connsiteX5" fmla="*/ 276527 w 1493862"/>
              <a:gd name="connsiteY5" fmla="*/ 666074 h 1332148"/>
              <a:gd name="connsiteX6" fmla="*/ 0 w 1493862"/>
              <a:gd name="connsiteY6" fmla="*/ 0 h 1332148"/>
              <a:gd name="connsiteX0" fmla="*/ 0 w 1493862"/>
              <a:gd name="connsiteY0" fmla="*/ 0 h 1332148"/>
              <a:gd name="connsiteX1" fmla="*/ 1295916 w 1493862"/>
              <a:gd name="connsiteY1" fmla="*/ 0 h 1332148"/>
              <a:gd name="connsiteX2" fmla="*/ 1493862 w 1493862"/>
              <a:gd name="connsiteY2" fmla="*/ 666074 h 1332148"/>
              <a:gd name="connsiteX3" fmla="*/ 1293535 w 1493862"/>
              <a:gd name="connsiteY3" fmla="*/ 1329767 h 1332148"/>
              <a:gd name="connsiteX4" fmla="*/ 0 w 1493862"/>
              <a:gd name="connsiteY4" fmla="*/ 1332148 h 1332148"/>
              <a:gd name="connsiteX5" fmla="*/ 276527 w 1493862"/>
              <a:gd name="connsiteY5" fmla="*/ 666074 h 1332148"/>
              <a:gd name="connsiteX6" fmla="*/ 0 w 1493862"/>
              <a:gd name="connsiteY6" fmla="*/ 0 h 1332148"/>
              <a:gd name="connsiteX0" fmla="*/ 0 w 1296219"/>
              <a:gd name="connsiteY0" fmla="*/ 0 h 1332148"/>
              <a:gd name="connsiteX1" fmla="*/ 1295916 w 1296219"/>
              <a:gd name="connsiteY1" fmla="*/ 0 h 1332148"/>
              <a:gd name="connsiteX2" fmla="*/ 1296219 w 1296219"/>
              <a:gd name="connsiteY2" fmla="*/ 661312 h 1332148"/>
              <a:gd name="connsiteX3" fmla="*/ 1293535 w 1296219"/>
              <a:gd name="connsiteY3" fmla="*/ 1329767 h 1332148"/>
              <a:gd name="connsiteX4" fmla="*/ 0 w 1296219"/>
              <a:gd name="connsiteY4" fmla="*/ 1332148 h 1332148"/>
              <a:gd name="connsiteX5" fmla="*/ 276527 w 1296219"/>
              <a:gd name="connsiteY5" fmla="*/ 666074 h 1332148"/>
              <a:gd name="connsiteX6" fmla="*/ 0 w 1296219"/>
              <a:gd name="connsiteY6" fmla="*/ 0 h 1332148"/>
              <a:gd name="connsiteX0" fmla="*/ 0 w 1296219"/>
              <a:gd name="connsiteY0" fmla="*/ 0 h 1332148"/>
              <a:gd name="connsiteX1" fmla="*/ 1295916 w 1296219"/>
              <a:gd name="connsiteY1" fmla="*/ 0 h 1332148"/>
              <a:gd name="connsiteX2" fmla="*/ 1296219 w 1296219"/>
              <a:gd name="connsiteY2" fmla="*/ 661312 h 1332148"/>
              <a:gd name="connsiteX3" fmla="*/ 1293535 w 1296219"/>
              <a:gd name="connsiteY3" fmla="*/ 1329767 h 1332148"/>
              <a:gd name="connsiteX4" fmla="*/ 0 w 1296219"/>
              <a:gd name="connsiteY4" fmla="*/ 1332148 h 1332148"/>
              <a:gd name="connsiteX5" fmla="*/ 276527 w 1296219"/>
              <a:gd name="connsiteY5" fmla="*/ 666074 h 1332148"/>
              <a:gd name="connsiteX6" fmla="*/ 0 w 1296219"/>
              <a:gd name="connsiteY6" fmla="*/ 0 h 1332148"/>
              <a:gd name="connsiteX0" fmla="*/ 0 w 1296219"/>
              <a:gd name="connsiteY0" fmla="*/ 0 h 1332942"/>
              <a:gd name="connsiteX1" fmla="*/ 1295916 w 1296219"/>
              <a:gd name="connsiteY1" fmla="*/ 0 h 1332942"/>
              <a:gd name="connsiteX2" fmla="*/ 1296219 w 1296219"/>
              <a:gd name="connsiteY2" fmla="*/ 661312 h 1332942"/>
              <a:gd name="connsiteX3" fmla="*/ 1293535 w 1296219"/>
              <a:gd name="connsiteY3" fmla="*/ 1332942 h 1332942"/>
              <a:gd name="connsiteX4" fmla="*/ 0 w 1296219"/>
              <a:gd name="connsiteY4" fmla="*/ 1332148 h 1332942"/>
              <a:gd name="connsiteX5" fmla="*/ 276527 w 1296219"/>
              <a:gd name="connsiteY5" fmla="*/ 666074 h 1332942"/>
              <a:gd name="connsiteX6" fmla="*/ 0 w 1296219"/>
              <a:gd name="connsiteY6" fmla="*/ 0 h 1332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96219" h="1332942">
                <a:moveTo>
                  <a:pt x="0" y="0"/>
                </a:moveTo>
                <a:lnTo>
                  <a:pt x="1295916" y="0"/>
                </a:lnTo>
                <a:lnTo>
                  <a:pt x="1296219" y="661312"/>
                </a:lnTo>
                <a:cubicBezTo>
                  <a:pt x="1295324" y="884130"/>
                  <a:pt x="1294430" y="1110124"/>
                  <a:pt x="1293535" y="1332942"/>
                </a:cubicBezTo>
                <a:lnTo>
                  <a:pt x="0" y="1332148"/>
                </a:lnTo>
                <a:lnTo>
                  <a:pt x="276527" y="666074"/>
                </a:lnTo>
                <a:lnTo>
                  <a:pt x="0" y="0"/>
                </a:lnTo>
                <a:close/>
              </a:path>
            </a:pathLst>
          </a:custGeom>
          <a:solidFill>
            <a:srgbClr val="044C7F"/>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2" name="Chevron 6"/>
          <p:cNvSpPr/>
          <p:nvPr/>
        </p:nvSpPr>
        <p:spPr>
          <a:xfrm>
            <a:off x="7286797" y="3103956"/>
            <a:ext cx="1296182" cy="2009876"/>
          </a:xfrm>
          <a:prstGeom prst="chevron">
            <a:avLst>
              <a:gd name="adj" fmla="val 0"/>
            </a:avLst>
          </a:prstGeom>
          <a:solidFill>
            <a:srgbClr val="8ADAD2"/>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59" name="Text Placeholder 4"/>
          <p:cNvSpPr>
            <a:spLocks noGrp="1"/>
          </p:cNvSpPr>
          <p:nvPr>
            <p:ph type="body" sz="quarter" idx="21"/>
          </p:nvPr>
        </p:nvSpPr>
        <p:spPr>
          <a:xfrm>
            <a:off x="713159" y="1781334"/>
            <a:ext cx="1312271"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0" name="Text Placeholder 4"/>
          <p:cNvSpPr>
            <a:spLocks noGrp="1"/>
          </p:cNvSpPr>
          <p:nvPr>
            <p:ph type="body" sz="quarter" idx="22"/>
          </p:nvPr>
        </p:nvSpPr>
        <p:spPr>
          <a:xfrm>
            <a:off x="713160" y="3175966"/>
            <a:ext cx="1160050" cy="1937866"/>
          </a:xfrm>
        </p:spPr>
        <p:txBody>
          <a:bodyPr anchor="t">
            <a:noAutofit/>
          </a:bodyPr>
          <a:lstStyle>
            <a:lvl1pPr marL="0" indent="0">
              <a:buNone/>
              <a:defRPr sz="1200">
                <a:solidFill>
                  <a:srgbClr val="4C515A"/>
                </a:solidFill>
              </a:defRPr>
            </a:lvl1pPr>
          </a:lstStyle>
          <a:p>
            <a:pPr lvl="0"/>
            <a:r>
              <a:rPr lang="en-US"/>
              <a:t>Click to edit Master text styles</a:t>
            </a:r>
          </a:p>
        </p:txBody>
      </p:sp>
      <p:sp>
        <p:nvSpPr>
          <p:cNvPr id="62" name="Text Placeholder 4"/>
          <p:cNvSpPr>
            <a:spLocks noGrp="1"/>
          </p:cNvSpPr>
          <p:nvPr>
            <p:ph type="body" sz="quarter" idx="23"/>
          </p:nvPr>
        </p:nvSpPr>
        <p:spPr>
          <a:xfrm>
            <a:off x="2293129"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4" name="Text Placeholder 4"/>
          <p:cNvSpPr>
            <a:spLocks noGrp="1"/>
          </p:cNvSpPr>
          <p:nvPr>
            <p:ph type="body" sz="quarter" idx="24" hasCustomPrompt="1"/>
          </p:nvPr>
        </p:nvSpPr>
        <p:spPr>
          <a:xfrm>
            <a:off x="2042306" y="3175966"/>
            <a:ext cx="1132521" cy="1937866"/>
          </a:xfrm>
        </p:spPr>
        <p:txBody>
          <a:bodyPr anchor="t">
            <a:noAutofit/>
          </a:bodyPr>
          <a:lstStyle>
            <a:lvl1pPr marL="0" indent="0">
              <a:buNone/>
              <a:defRPr sz="1200">
                <a:solidFill>
                  <a:srgbClr val="4C515A"/>
                </a:solidFill>
              </a:defRPr>
            </a:lvl1pPr>
          </a:lstStyle>
          <a:p>
            <a:pPr lvl="0"/>
            <a:r>
              <a:rPr lang="en-US" dirty="0"/>
              <a:t>Place graph source here</a:t>
            </a:r>
          </a:p>
        </p:txBody>
      </p:sp>
      <p:sp>
        <p:nvSpPr>
          <p:cNvPr id="65" name="Text Placeholder 4"/>
          <p:cNvSpPr>
            <a:spLocks noGrp="1"/>
          </p:cNvSpPr>
          <p:nvPr>
            <p:ph type="body" sz="quarter" idx="25"/>
          </p:nvPr>
        </p:nvSpPr>
        <p:spPr>
          <a:xfrm>
            <a:off x="3643329"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6" name="Text Placeholder 4"/>
          <p:cNvSpPr>
            <a:spLocks noGrp="1"/>
          </p:cNvSpPr>
          <p:nvPr>
            <p:ph type="body" sz="quarter" idx="26" hasCustomPrompt="1"/>
          </p:nvPr>
        </p:nvSpPr>
        <p:spPr>
          <a:xfrm>
            <a:off x="3392506" y="3175966"/>
            <a:ext cx="1108230" cy="1937866"/>
          </a:xfrm>
        </p:spPr>
        <p:txBody>
          <a:bodyPr anchor="t">
            <a:noAutofit/>
          </a:bodyPr>
          <a:lstStyle>
            <a:lvl1pPr marL="0" indent="0">
              <a:buNone/>
              <a:defRPr sz="1200">
                <a:solidFill>
                  <a:srgbClr val="4C515A"/>
                </a:solidFill>
              </a:defRPr>
            </a:lvl1pPr>
          </a:lstStyle>
          <a:p>
            <a:pPr lvl="0"/>
            <a:r>
              <a:rPr lang="en-US" dirty="0"/>
              <a:t>Place graph source here</a:t>
            </a:r>
          </a:p>
        </p:txBody>
      </p:sp>
      <p:sp>
        <p:nvSpPr>
          <p:cNvPr id="67" name="Text Placeholder 4"/>
          <p:cNvSpPr>
            <a:spLocks noGrp="1"/>
          </p:cNvSpPr>
          <p:nvPr>
            <p:ph type="body" sz="quarter" idx="27"/>
          </p:nvPr>
        </p:nvSpPr>
        <p:spPr>
          <a:xfrm>
            <a:off x="4947346"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8" name="Text Placeholder 4"/>
          <p:cNvSpPr>
            <a:spLocks noGrp="1"/>
          </p:cNvSpPr>
          <p:nvPr>
            <p:ph type="body" sz="quarter" idx="28"/>
          </p:nvPr>
        </p:nvSpPr>
        <p:spPr>
          <a:xfrm>
            <a:off x="4696523" y="3175966"/>
            <a:ext cx="1147237" cy="1937866"/>
          </a:xfrm>
        </p:spPr>
        <p:txBody>
          <a:bodyPr anchor="t">
            <a:noAutofit/>
          </a:bodyPr>
          <a:lstStyle>
            <a:lvl1pPr marL="0" indent="0">
              <a:buNone/>
              <a:defRPr sz="1200">
                <a:solidFill>
                  <a:srgbClr val="4C515A"/>
                </a:solidFill>
              </a:defRPr>
            </a:lvl1pPr>
          </a:lstStyle>
          <a:p>
            <a:pPr lvl="0"/>
            <a:r>
              <a:rPr lang="en-US"/>
              <a:t>Click to edit Master text styles</a:t>
            </a:r>
          </a:p>
        </p:txBody>
      </p:sp>
      <p:sp>
        <p:nvSpPr>
          <p:cNvPr id="69" name="Text Placeholder 4"/>
          <p:cNvSpPr>
            <a:spLocks noGrp="1"/>
          </p:cNvSpPr>
          <p:nvPr>
            <p:ph type="body" sz="quarter" idx="29"/>
          </p:nvPr>
        </p:nvSpPr>
        <p:spPr>
          <a:xfrm>
            <a:off x="6260096"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70" name="Text Placeholder 4"/>
          <p:cNvSpPr>
            <a:spLocks noGrp="1"/>
          </p:cNvSpPr>
          <p:nvPr>
            <p:ph type="body" sz="quarter" idx="30"/>
          </p:nvPr>
        </p:nvSpPr>
        <p:spPr>
          <a:xfrm>
            <a:off x="6009273" y="3175966"/>
            <a:ext cx="1160050" cy="1937866"/>
          </a:xfrm>
        </p:spPr>
        <p:txBody>
          <a:bodyPr anchor="t">
            <a:noAutofit/>
          </a:bodyPr>
          <a:lstStyle>
            <a:lvl1pPr marL="0" indent="0">
              <a:buNone/>
              <a:defRPr sz="1200">
                <a:solidFill>
                  <a:srgbClr val="4C515A"/>
                </a:solidFill>
              </a:defRPr>
            </a:lvl1pPr>
          </a:lstStyle>
          <a:p>
            <a:pPr lvl="0"/>
            <a:r>
              <a:rPr lang="en-US"/>
              <a:t>Click to edit Master text styles</a:t>
            </a:r>
          </a:p>
        </p:txBody>
      </p:sp>
      <p:sp>
        <p:nvSpPr>
          <p:cNvPr id="71" name="Text Placeholder 4"/>
          <p:cNvSpPr>
            <a:spLocks noGrp="1"/>
          </p:cNvSpPr>
          <p:nvPr>
            <p:ph type="body" sz="quarter" idx="31"/>
          </p:nvPr>
        </p:nvSpPr>
        <p:spPr>
          <a:xfrm>
            <a:off x="7625978" y="1781334"/>
            <a:ext cx="957002"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72" name="Text Placeholder 4"/>
          <p:cNvSpPr>
            <a:spLocks noGrp="1"/>
          </p:cNvSpPr>
          <p:nvPr>
            <p:ph type="body" sz="quarter" idx="32"/>
          </p:nvPr>
        </p:nvSpPr>
        <p:spPr>
          <a:xfrm>
            <a:off x="7346579" y="3175966"/>
            <a:ext cx="1160050" cy="1937866"/>
          </a:xfrm>
        </p:spPr>
        <p:txBody>
          <a:bodyPr anchor="t">
            <a:noAutofit/>
          </a:bodyPr>
          <a:lstStyle>
            <a:lvl1pPr marL="0" indent="0">
              <a:buNone/>
              <a:defRPr sz="1200">
                <a:solidFill>
                  <a:srgbClr val="4C515A"/>
                </a:solidFill>
              </a:defRPr>
            </a:lvl1pPr>
          </a:lstStyle>
          <a:p>
            <a:pPr lvl="0"/>
            <a:r>
              <a:rPr lang="en-US"/>
              <a:t>Click to edit Master text styles</a:t>
            </a:r>
          </a:p>
        </p:txBody>
      </p:sp>
      <p:sp>
        <p:nvSpPr>
          <p:cNvPr id="34" name="Text Placeholder 4"/>
          <p:cNvSpPr>
            <a:spLocks noGrp="1"/>
          </p:cNvSpPr>
          <p:nvPr>
            <p:ph type="body" sz="quarter" idx="33" hasCustomPrompt="1"/>
          </p:nvPr>
        </p:nvSpPr>
        <p:spPr>
          <a:xfrm>
            <a:off x="2456297" y="5999997"/>
            <a:ext cx="6024666" cy="777375"/>
          </a:xfrm>
        </p:spPr>
        <p:txBody>
          <a:bodyPr anchor="ctr" anchorCtr="0">
            <a:normAutofit/>
          </a:bodyPr>
          <a:lstStyle>
            <a:lvl1pPr marL="0" indent="0">
              <a:buNone/>
              <a:defRPr sz="900" spc="0">
                <a:solidFill>
                  <a:srgbClr val="676E7B"/>
                </a:solidFill>
              </a:defRPr>
            </a:lvl1pPr>
          </a:lstStyle>
          <a:p>
            <a:pPr lvl="0"/>
            <a:r>
              <a:rPr lang="en-US" dirty="0"/>
              <a:t>Place graph source here</a:t>
            </a:r>
          </a:p>
        </p:txBody>
      </p:sp>
      <p:sp>
        <p:nvSpPr>
          <p:cNvPr id="31"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tx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36" name="Rectangle 35"/>
          <p:cNvSpPr/>
          <p:nvPr userDrawn="1"/>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sp>
        <p:nvSpPr>
          <p:cNvPr id="37"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
        <p:nvSpPr>
          <p:cNvPr id="33"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tx2"/>
                </a:solidFill>
                <a:latin typeface="+mn-lt"/>
              </a:rPr>
              <a:pPr algn="r"/>
              <a:t>‹#›</a:t>
            </a:fld>
            <a:endParaRPr lang="en-US" sz="900" dirty="0">
              <a:solidFill>
                <a:schemeClr val="tx2"/>
              </a:solidFill>
              <a:latin typeface="+mn-lt"/>
            </a:endParaRPr>
          </a:p>
        </p:txBody>
      </p:sp>
      <p:pic>
        <p:nvPicPr>
          <p:cNvPr id="35" name="Picture 34">
            <a:extLst>
              <a:ext uri="{FF2B5EF4-FFF2-40B4-BE49-F238E27FC236}">
                <a16:creationId xmlns:a16="http://schemas.microsoft.com/office/drawing/2014/main" id="{18B6FC6C-7B47-CE49-98E7-67B0CDD38FA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CMWF Text White+Orange 2 Columns">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29" name="Subtitle 2"/>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300" b="1" spc="100" baseline="0">
                <a:solidFill>
                  <a:schemeClr val="accent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2"/>
                </a:solidFill>
                <a:latin typeface="+mn-lt"/>
              </a:rPr>
              <a:pPr algn="r"/>
              <a:t>‹#›</a:t>
            </a:fld>
            <a:endParaRPr lang="en-US" sz="900" dirty="0">
              <a:solidFill>
                <a:schemeClr val="accent2"/>
              </a:solidFill>
              <a:latin typeface="+mn-lt"/>
            </a:endParaRPr>
          </a:p>
        </p:txBody>
      </p:sp>
      <p:sp>
        <p:nvSpPr>
          <p:cNvPr id="10"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
        <p:nvSpPr>
          <p:cNvPr id="8" name="Text Placeholder 6">
            <a:extLst>
              <a:ext uri="{FF2B5EF4-FFF2-40B4-BE49-F238E27FC236}">
                <a16:creationId xmlns:a16="http://schemas.microsoft.com/office/drawing/2014/main" id="{94716B92-2C04-524B-B405-57A6D3568330}"/>
              </a:ext>
            </a:extLst>
          </p:cNvPr>
          <p:cNvSpPr>
            <a:spLocks noGrp="1"/>
          </p:cNvSpPr>
          <p:nvPr>
            <p:ph type="body" sz="quarter" idx="16"/>
          </p:nvPr>
        </p:nvSpPr>
        <p:spPr>
          <a:xfrm>
            <a:off x="627435" y="1828800"/>
            <a:ext cx="7919046" cy="4026822"/>
          </a:xfrm>
        </p:spPr>
        <p:txBody>
          <a:bodyPr>
            <a:normAutofit/>
          </a:bodyPr>
          <a:lstStyle>
            <a:lvl1pPr marL="171446" indent="-171446">
              <a:lnSpc>
                <a:spcPct val="100000"/>
              </a:lnSpc>
              <a:spcBef>
                <a:spcPts val="800"/>
              </a:spcBef>
              <a:spcAft>
                <a:spcPts val="600"/>
              </a:spcAft>
              <a:buClr>
                <a:schemeClr val="accent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tx1"/>
              </a:buClr>
              <a:buFont typeface="System Font Regular"/>
              <a:buChar char="−"/>
              <a:defRPr sz="1800">
                <a:solidFill>
                  <a:schemeClr val="tx1"/>
                </a:solidFill>
              </a:defRPr>
            </a:lvl2pPr>
            <a:lvl3pPr marL="515925" indent="-171446">
              <a:lnSpc>
                <a:spcPct val="100000"/>
              </a:lnSpc>
              <a:spcBef>
                <a:spcPts val="800"/>
              </a:spcBef>
              <a:spcAft>
                <a:spcPts val="600"/>
              </a:spcAft>
              <a:buClr>
                <a:schemeClr val="tx1"/>
              </a:buClr>
              <a:buFont typeface="System Font Regular"/>
              <a:buChar char="−"/>
              <a:defRPr sz="1600">
                <a:solidFill>
                  <a:schemeClr val="tx1"/>
                </a:solidFill>
              </a:defRPr>
            </a:lvl3pPr>
            <a:lvl4pPr marL="687371" indent="-171446">
              <a:lnSpc>
                <a:spcPct val="100000"/>
              </a:lnSpc>
              <a:spcBef>
                <a:spcPts val="800"/>
              </a:spcBef>
              <a:spcAft>
                <a:spcPts val="600"/>
              </a:spcAft>
              <a:buClr>
                <a:schemeClr val="tx1"/>
              </a:buClr>
              <a:buFont typeface="System Font Regular"/>
              <a:buChar char="−"/>
              <a:defRPr sz="1600">
                <a:solidFill>
                  <a:schemeClr val="tx1"/>
                </a:solidFill>
              </a:defRPr>
            </a:lvl4pPr>
            <a:lvl5pPr marL="858817" indent="-171446">
              <a:lnSpc>
                <a:spcPct val="100000"/>
              </a:lnSpc>
              <a:spcBef>
                <a:spcPts val="800"/>
              </a:spcBef>
              <a:spcAft>
                <a:spcPts val="600"/>
              </a:spcAft>
              <a:buClr>
                <a:schemeClr val="tx1"/>
              </a:buClr>
              <a:buFont typeface="System Font Regular"/>
              <a:buChar char="−"/>
              <a:defRPr sz="14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2" name="Picture 11">
            <a:extLst>
              <a:ext uri="{FF2B5EF4-FFF2-40B4-BE49-F238E27FC236}">
                <a16:creationId xmlns:a16="http://schemas.microsoft.com/office/drawing/2014/main" id="{A33176A1-1FE8-3B47-BD0C-8619707BA7F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MWF Text White+Orange 2 Columns">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29" name="Subtitle 2"/>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300" b="1" spc="100" baseline="0">
                <a:solidFill>
                  <a:schemeClr val="accent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2"/>
                </a:solidFill>
                <a:latin typeface="+mn-lt"/>
              </a:rPr>
              <a:pPr algn="r"/>
              <a:t>‹#›</a:t>
            </a:fld>
            <a:endParaRPr lang="en-US" sz="900" dirty="0">
              <a:solidFill>
                <a:schemeClr val="accent2"/>
              </a:solidFill>
              <a:latin typeface="+mn-lt"/>
            </a:endParaRPr>
          </a:p>
        </p:txBody>
      </p:sp>
      <p:sp>
        <p:nvSpPr>
          <p:cNvPr id="10"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
        <p:nvSpPr>
          <p:cNvPr id="14" name="Text Placeholder 6">
            <a:extLst>
              <a:ext uri="{FF2B5EF4-FFF2-40B4-BE49-F238E27FC236}">
                <a16:creationId xmlns:a16="http://schemas.microsoft.com/office/drawing/2014/main" id="{465C384A-94FD-D54E-AAC2-7D9F78EB9AD0}"/>
              </a:ext>
            </a:extLst>
          </p:cNvPr>
          <p:cNvSpPr>
            <a:spLocks noGrp="1"/>
          </p:cNvSpPr>
          <p:nvPr>
            <p:ph type="body" sz="quarter" idx="16"/>
          </p:nvPr>
        </p:nvSpPr>
        <p:spPr>
          <a:xfrm>
            <a:off x="627435" y="1828800"/>
            <a:ext cx="3834782" cy="4026822"/>
          </a:xfrm>
        </p:spPr>
        <p:txBody>
          <a:bodyPr>
            <a:normAutofit/>
          </a:bodyPr>
          <a:lstStyle>
            <a:lvl1pPr marL="171446" indent="-171446">
              <a:lnSpc>
                <a:spcPct val="100000"/>
              </a:lnSpc>
              <a:spcBef>
                <a:spcPts val="800"/>
              </a:spcBef>
              <a:spcAft>
                <a:spcPts val="600"/>
              </a:spcAft>
              <a:buClr>
                <a:schemeClr val="accent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tx1"/>
              </a:buClr>
              <a:buFont typeface="System Font Regular"/>
              <a:buChar char="−"/>
              <a:defRPr sz="1800">
                <a:solidFill>
                  <a:schemeClr val="tx1"/>
                </a:solidFill>
              </a:defRPr>
            </a:lvl2pPr>
            <a:lvl3pPr marL="515925" indent="-171446">
              <a:lnSpc>
                <a:spcPct val="100000"/>
              </a:lnSpc>
              <a:spcBef>
                <a:spcPts val="800"/>
              </a:spcBef>
              <a:spcAft>
                <a:spcPts val="600"/>
              </a:spcAft>
              <a:buClr>
                <a:schemeClr val="tx1"/>
              </a:buClr>
              <a:buFont typeface="System Font Regular"/>
              <a:buChar char="−"/>
              <a:defRPr sz="1600">
                <a:solidFill>
                  <a:schemeClr val="tx1"/>
                </a:solidFill>
              </a:defRPr>
            </a:lvl3pPr>
            <a:lvl4pPr marL="687371" indent="-171446">
              <a:lnSpc>
                <a:spcPct val="100000"/>
              </a:lnSpc>
              <a:spcBef>
                <a:spcPts val="800"/>
              </a:spcBef>
              <a:spcAft>
                <a:spcPts val="600"/>
              </a:spcAft>
              <a:buClr>
                <a:schemeClr val="tx1"/>
              </a:buClr>
              <a:buFont typeface="System Font Regular"/>
              <a:buChar char="−"/>
              <a:defRPr sz="1600">
                <a:solidFill>
                  <a:schemeClr val="tx1"/>
                </a:solidFill>
              </a:defRPr>
            </a:lvl4pPr>
            <a:lvl5pPr marL="858817" indent="-171446">
              <a:lnSpc>
                <a:spcPct val="100000"/>
              </a:lnSpc>
              <a:spcBef>
                <a:spcPts val="800"/>
              </a:spcBef>
              <a:spcAft>
                <a:spcPts val="600"/>
              </a:spcAft>
              <a:buClr>
                <a:schemeClr val="tx1"/>
              </a:buClr>
              <a:buFont typeface="System Font Regular"/>
              <a:buChar char="−"/>
              <a:defRPr sz="14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ext Placeholder 6">
            <a:extLst>
              <a:ext uri="{FF2B5EF4-FFF2-40B4-BE49-F238E27FC236}">
                <a16:creationId xmlns:a16="http://schemas.microsoft.com/office/drawing/2014/main" id="{D593D086-6531-3545-ABB7-6290BEADD8AA}"/>
              </a:ext>
            </a:extLst>
          </p:cNvPr>
          <p:cNvSpPr>
            <a:spLocks noGrp="1"/>
          </p:cNvSpPr>
          <p:nvPr>
            <p:ph type="body" sz="quarter" idx="17"/>
          </p:nvPr>
        </p:nvSpPr>
        <p:spPr>
          <a:xfrm>
            <a:off x="4711699" y="1828800"/>
            <a:ext cx="3834782" cy="4026822"/>
          </a:xfrm>
        </p:spPr>
        <p:txBody>
          <a:bodyPr>
            <a:normAutofit/>
          </a:bodyPr>
          <a:lstStyle>
            <a:lvl1pPr marL="171446" indent="-171446">
              <a:lnSpc>
                <a:spcPct val="100000"/>
              </a:lnSpc>
              <a:spcBef>
                <a:spcPts val="800"/>
              </a:spcBef>
              <a:spcAft>
                <a:spcPts val="600"/>
              </a:spcAft>
              <a:buClr>
                <a:schemeClr val="accent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tx1"/>
              </a:buClr>
              <a:buFont typeface="System Font Regular"/>
              <a:buChar char="−"/>
              <a:defRPr sz="1800">
                <a:solidFill>
                  <a:schemeClr val="tx1"/>
                </a:solidFill>
              </a:defRPr>
            </a:lvl2pPr>
            <a:lvl3pPr marL="515925" indent="-171446">
              <a:lnSpc>
                <a:spcPct val="100000"/>
              </a:lnSpc>
              <a:spcBef>
                <a:spcPts val="800"/>
              </a:spcBef>
              <a:spcAft>
                <a:spcPts val="600"/>
              </a:spcAft>
              <a:buClr>
                <a:schemeClr val="tx1"/>
              </a:buClr>
              <a:buFont typeface="System Font Regular"/>
              <a:buChar char="−"/>
              <a:defRPr sz="1600">
                <a:solidFill>
                  <a:schemeClr val="tx1"/>
                </a:solidFill>
              </a:defRPr>
            </a:lvl3pPr>
            <a:lvl4pPr marL="687371" indent="-171446">
              <a:lnSpc>
                <a:spcPct val="100000"/>
              </a:lnSpc>
              <a:spcBef>
                <a:spcPts val="800"/>
              </a:spcBef>
              <a:spcAft>
                <a:spcPts val="600"/>
              </a:spcAft>
              <a:buClr>
                <a:schemeClr val="tx1"/>
              </a:buClr>
              <a:buFont typeface="System Font Regular"/>
              <a:buChar char="−"/>
              <a:defRPr sz="1600">
                <a:solidFill>
                  <a:schemeClr val="tx1"/>
                </a:solidFill>
              </a:defRPr>
            </a:lvl4pPr>
            <a:lvl5pPr marL="858817" indent="-171446">
              <a:lnSpc>
                <a:spcPct val="100000"/>
              </a:lnSpc>
              <a:spcBef>
                <a:spcPts val="800"/>
              </a:spcBef>
              <a:spcAft>
                <a:spcPts val="600"/>
              </a:spcAft>
              <a:buClr>
                <a:schemeClr val="tx1"/>
              </a:buClr>
              <a:buFont typeface="System Font Regular"/>
              <a:buChar char="−"/>
              <a:defRPr sz="14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2" name="Picture 11">
            <a:extLst>
              <a:ext uri="{FF2B5EF4-FFF2-40B4-BE49-F238E27FC236}">
                <a16:creationId xmlns:a16="http://schemas.microsoft.com/office/drawing/2014/main" id="{EF077174-1EBA-EF44-BBB5-F075DC46F0E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4_CMWF Text White+Blue">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29" name="Subtitle 2"/>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300" b="1" spc="100" baseline="0">
                <a:solidFill>
                  <a:schemeClr val="accent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2"/>
                </a:solidFill>
                <a:latin typeface="+mn-lt"/>
              </a:rPr>
              <a:pPr algn="r"/>
              <a:t>‹#›</a:t>
            </a:fld>
            <a:endParaRPr lang="en-US" sz="900" dirty="0">
              <a:solidFill>
                <a:schemeClr val="accent2"/>
              </a:solidFill>
              <a:latin typeface="+mn-lt"/>
            </a:endParaRPr>
          </a:p>
        </p:txBody>
      </p:sp>
      <p:sp>
        <p:nvSpPr>
          <p:cNvPr id="11" name="Picture Placeholder 4"/>
          <p:cNvSpPr>
            <a:spLocks noGrp="1" noChangeAspect="1"/>
          </p:cNvSpPr>
          <p:nvPr>
            <p:ph type="pic" sz="quarter" idx="19"/>
          </p:nvPr>
        </p:nvSpPr>
        <p:spPr>
          <a:xfrm>
            <a:off x="4729971" y="1828798"/>
            <a:ext cx="3816510" cy="3816510"/>
          </a:xfrm>
          <a:prstGeom prst="ellipse">
            <a:avLst/>
          </a:prstGeom>
        </p:spPr>
        <p:txBody>
          <a:bodyPr anchor="ctr"/>
          <a:lstStyle>
            <a:lvl1pPr marL="0" indent="0" algn="ctr">
              <a:buNone/>
              <a:defRPr>
                <a:solidFill>
                  <a:schemeClr val="accent2"/>
                </a:solidFill>
              </a:defRPr>
            </a:lvl1pPr>
          </a:lstStyle>
          <a:p>
            <a:r>
              <a:rPr lang="en-US"/>
              <a:t>Drag picture to placeholder or click icon to add</a:t>
            </a:r>
            <a:endParaRPr lang="en-US" dirty="0"/>
          </a:p>
        </p:txBody>
      </p:sp>
      <p:sp>
        <p:nvSpPr>
          <p:cNvPr id="10"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
        <p:nvSpPr>
          <p:cNvPr id="14" name="Text Placeholder 6">
            <a:extLst>
              <a:ext uri="{FF2B5EF4-FFF2-40B4-BE49-F238E27FC236}">
                <a16:creationId xmlns:a16="http://schemas.microsoft.com/office/drawing/2014/main" id="{9E7B3434-59E7-0940-BBC4-3F02ED0C8847}"/>
              </a:ext>
            </a:extLst>
          </p:cNvPr>
          <p:cNvSpPr>
            <a:spLocks noGrp="1"/>
          </p:cNvSpPr>
          <p:nvPr>
            <p:ph type="body" sz="quarter" idx="16"/>
          </p:nvPr>
        </p:nvSpPr>
        <p:spPr>
          <a:xfrm>
            <a:off x="627435" y="1828800"/>
            <a:ext cx="3834782" cy="4026822"/>
          </a:xfrm>
        </p:spPr>
        <p:txBody>
          <a:bodyPr>
            <a:normAutofit/>
          </a:bodyPr>
          <a:lstStyle>
            <a:lvl1pPr marL="171446" indent="-171446">
              <a:lnSpc>
                <a:spcPct val="100000"/>
              </a:lnSpc>
              <a:spcBef>
                <a:spcPts val="800"/>
              </a:spcBef>
              <a:spcAft>
                <a:spcPts val="600"/>
              </a:spcAft>
              <a:buClr>
                <a:schemeClr val="accent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tx1"/>
              </a:buClr>
              <a:buFont typeface="System Font Regular"/>
              <a:buChar char="−"/>
              <a:defRPr sz="1800">
                <a:solidFill>
                  <a:schemeClr val="tx1"/>
                </a:solidFill>
              </a:defRPr>
            </a:lvl2pPr>
            <a:lvl3pPr marL="515925" indent="-171446">
              <a:lnSpc>
                <a:spcPct val="100000"/>
              </a:lnSpc>
              <a:spcBef>
                <a:spcPts val="800"/>
              </a:spcBef>
              <a:spcAft>
                <a:spcPts val="600"/>
              </a:spcAft>
              <a:buClr>
                <a:schemeClr val="tx1"/>
              </a:buClr>
              <a:buFont typeface="System Font Regular"/>
              <a:buChar char="−"/>
              <a:defRPr sz="1600">
                <a:solidFill>
                  <a:schemeClr val="tx1"/>
                </a:solidFill>
              </a:defRPr>
            </a:lvl3pPr>
            <a:lvl4pPr marL="687371" indent="-171446">
              <a:lnSpc>
                <a:spcPct val="100000"/>
              </a:lnSpc>
              <a:spcBef>
                <a:spcPts val="800"/>
              </a:spcBef>
              <a:spcAft>
                <a:spcPts val="600"/>
              </a:spcAft>
              <a:buClr>
                <a:schemeClr val="tx1"/>
              </a:buClr>
              <a:buFont typeface="System Font Regular"/>
              <a:buChar char="−"/>
              <a:defRPr sz="1600">
                <a:solidFill>
                  <a:schemeClr val="tx1"/>
                </a:solidFill>
              </a:defRPr>
            </a:lvl4pPr>
            <a:lvl5pPr marL="858817" indent="-171446">
              <a:lnSpc>
                <a:spcPct val="100000"/>
              </a:lnSpc>
              <a:spcBef>
                <a:spcPts val="800"/>
              </a:spcBef>
              <a:spcAft>
                <a:spcPts val="600"/>
              </a:spcAft>
              <a:buClr>
                <a:schemeClr val="tx1"/>
              </a:buClr>
              <a:buFont typeface="System Font Regular"/>
              <a:buChar char="−"/>
              <a:defRPr sz="14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3" name="Picture 12">
            <a:extLst>
              <a:ext uri="{FF2B5EF4-FFF2-40B4-BE49-F238E27FC236}">
                <a16:creationId xmlns:a16="http://schemas.microsoft.com/office/drawing/2014/main" id="{DF935281-EB94-054E-A0C4-625FAB8EEDB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MWF Graph - Orange">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0" y="7817"/>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sp>
        <p:nvSpPr>
          <p:cNvPr id="57" name="Chart Placeholder 5"/>
          <p:cNvSpPr>
            <a:spLocks noGrp="1"/>
          </p:cNvSpPr>
          <p:nvPr>
            <p:ph type="chart" sz="quarter" idx="19"/>
          </p:nvPr>
        </p:nvSpPr>
        <p:spPr>
          <a:xfrm>
            <a:off x="627433" y="1699589"/>
            <a:ext cx="8091115" cy="4054958"/>
          </a:xfrm>
        </p:spPr>
        <p:txBody>
          <a:bodyPr>
            <a:normAutofit/>
          </a:bodyPr>
          <a:lstStyle>
            <a:lvl1pPr marL="0" indent="0">
              <a:buNone/>
              <a:defRPr sz="1600">
                <a:solidFill>
                  <a:srgbClr val="4C515A"/>
                </a:solidFill>
              </a:defRPr>
            </a:lvl1pPr>
          </a:lstStyle>
          <a:p>
            <a:r>
              <a:rPr lang="en-US"/>
              <a:t>Click icon to add chart</a:t>
            </a:r>
            <a:endParaRPr lang="en-US" dirty="0"/>
          </a:p>
        </p:txBody>
      </p:sp>
      <p:sp>
        <p:nvSpPr>
          <p:cNvPr id="9" name="Text Placeholder 4"/>
          <p:cNvSpPr>
            <a:spLocks noGrp="1"/>
          </p:cNvSpPr>
          <p:nvPr>
            <p:ph type="body" sz="quarter" idx="21" hasCustomPrompt="1"/>
          </p:nvPr>
        </p:nvSpPr>
        <p:spPr>
          <a:xfrm>
            <a:off x="2456296" y="5999997"/>
            <a:ext cx="6021879" cy="777375"/>
          </a:xfrm>
        </p:spPr>
        <p:txBody>
          <a:bodyPr anchor="ctr" anchorCtr="0">
            <a:normAutofit/>
          </a:bodyPr>
          <a:lstStyle>
            <a:lvl1pPr marL="0" indent="0">
              <a:buNone/>
              <a:defRPr sz="900" spc="0">
                <a:solidFill>
                  <a:srgbClr val="676E7B"/>
                </a:solidFill>
              </a:defRPr>
            </a:lvl1pPr>
          </a:lstStyle>
          <a:p>
            <a:pPr lvl="0"/>
            <a:r>
              <a:rPr lang="en-US" dirty="0"/>
              <a:t>Place graph source here</a:t>
            </a:r>
          </a:p>
        </p:txBody>
      </p:sp>
      <p:sp>
        <p:nvSpPr>
          <p:cNvPr id="13"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accent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11" name="Title 1"/>
          <p:cNvSpPr>
            <a:spLocks noGrp="1"/>
          </p:cNvSpPr>
          <p:nvPr>
            <p:ph type="ctrTitle"/>
          </p:nvPr>
        </p:nvSpPr>
        <p:spPr>
          <a:xfrm>
            <a:off x="627434" y="514555"/>
            <a:ext cx="8091114"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
        <p:nvSpPr>
          <p:cNvPr id="14"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2"/>
                </a:solidFill>
                <a:latin typeface="+mn-lt"/>
              </a:rPr>
              <a:pPr algn="r"/>
              <a:t>‹#›</a:t>
            </a:fld>
            <a:endParaRPr lang="en-US" sz="900" dirty="0">
              <a:solidFill>
                <a:schemeClr val="accent2"/>
              </a:solidFill>
              <a:latin typeface="+mn-lt"/>
            </a:endParaRPr>
          </a:p>
        </p:txBody>
      </p:sp>
      <p:pic>
        <p:nvPicPr>
          <p:cNvPr id="10" name="Picture 9">
            <a:extLst>
              <a:ext uri="{FF2B5EF4-FFF2-40B4-BE49-F238E27FC236}">
                <a16:creationId xmlns:a16="http://schemas.microsoft.com/office/drawing/2014/main" id="{9ECA53F0-5BB1-C740-BDD2-F0D8CE65E37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WMF Section 1 - Orange">
    <p:spTree>
      <p:nvGrpSpPr>
        <p:cNvPr id="1" name=""/>
        <p:cNvGrpSpPr/>
        <p:nvPr/>
      </p:nvGrpSpPr>
      <p:grpSpPr>
        <a:xfrm>
          <a:off x="0" y="0"/>
          <a:ext cx="0" cy="0"/>
          <a:chOff x="0" y="0"/>
          <a:chExt cx="0" cy="0"/>
        </a:xfrm>
      </p:grpSpPr>
      <p:sp>
        <p:nvSpPr>
          <p:cNvPr id="2" name="Rectangle 1"/>
          <p:cNvSpPr/>
          <p:nvPr userDrawn="1"/>
        </p:nvSpPr>
        <p:spPr>
          <a:xfrm>
            <a:off x="217054" y="1138"/>
            <a:ext cx="892848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ectangle 2"/>
          <p:cNvSpPr/>
          <p:nvPr userDrawn="1"/>
        </p:nvSpPr>
        <p:spPr>
          <a:xfrm>
            <a:off x="0" y="0"/>
            <a:ext cx="217054" cy="6858000"/>
          </a:xfrm>
          <a:prstGeom prst="rect">
            <a:avLst/>
          </a:prstGeom>
          <a:solidFill>
            <a:schemeClr val="accent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Subtitle 2"/>
          <p:cNvSpPr>
            <a:spLocks noGrp="1"/>
          </p:cNvSpPr>
          <p:nvPr>
            <p:ph type="subTitle" idx="1" hasCustomPrompt="1"/>
          </p:nvPr>
        </p:nvSpPr>
        <p:spPr>
          <a:xfrm>
            <a:off x="627434" y="1381535"/>
            <a:ext cx="7772399" cy="493860"/>
          </a:xfrm>
        </p:spPr>
        <p:txBody>
          <a:bodyPr anchor="b">
            <a:normAutofit/>
          </a:bodyPr>
          <a:lstStyle>
            <a:lvl1pPr marL="0" indent="0" algn="l">
              <a:lnSpc>
                <a:spcPct val="100000"/>
              </a:lnSpc>
              <a:buNone/>
              <a:defRPr sz="1300" b="1" spc="100" baseline="0">
                <a:solidFill>
                  <a:schemeClr val="accent2">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INSERT SECTION NUMBER</a:t>
            </a:r>
          </a:p>
        </p:txBody>
      </p:sp>
      <p:sp>
        <p:nvSpPr>
          <p:cNvPr id="44" name="Text Placeholder 43"/>
          <p:cNvSpPr>
            <a:spLocks noGrp="1"/>
          </p:cNvSpPr>
          <p:nvPr>
            <p:ph type="body" sz="quarter" idx="10" hasCustomPrompt="1"/>
          </p:nvPr>
        </p:nvSpPr>
        <p:spPr>
          <a:xfrm>
            <a:off x="627435" y="3270684"/>
            <a:ext cx="7772399" cy="914400"/>
          </a:xfrm>
        </p:spPr>
        <p:txBody>
          <a:bodyPr>
            <a:normAutofit/>
          </a:bodyPr>
          <a:lstStyle>
            <a:lvl1pPr marL="0" indent="0">
              <a:buNone/>
              <a:defRPr sz="1600" spc="0">
                <a:solidFill>
                  <a:schemeClr val="bg1"/>
                </a:solidFill>
              </a:defRPr>
            </a:lvl1pPr>
          </a:lstStyle>
          <a:p>
            <a:pPr lvl="0"/>
            <a:r>
              <a:rPr lang="en-US" dirty="0"/>
              <a:t>Insert sub text</a:t>
            </a:r>
          </a:p>
        </p:txBody>
      </p:sp>
      <p:sp>
        <p:nvSpPr>
          <p:cNvPr id="10" name="Title 1"/>
          <p:cNvSpPr>
            <a:spLocks noGrp="1"/>
          </p:cNvSpPr>
          <p:nvPr>
            <p:ph type="ctrTitle" hasCustomPrompt="1"/>
          </p:nvPr>
        </p:nvSpPr>
        <p:spPr>
          <a:xfrm>
            <a:off x="627435" y="1958976"/>
            <a:ext cx="7772400" cy="1310198"/>
          </a:xfrm>
          <a:effectLst/>
        </p:spPr>
        <p:txBody>
          <a:bodyPr anchor="t">
            <a:normAutofit/>
          </a:bodyPr>
          <a:lstStyle>
            <a:lvl1pPr algn="l">
              <a:lnSpc>
                <a:spcPct val="100000"/>
              </a:lnSpc>
              <a:defRPr sz="3900" b="1" spc="0" baseline="0">
                <a:solidFill>
                  <a:schemeClr val="bg1"/>
                </a:solidFill>
                <a:effectLst/>
              </a:defRPr>
            </a:lvl1pPr>
          </a:lstStyle>
          <a:p>
            <a:r>
              <a:rPr lang="en-US" dirty="0"/>
              <a:t>Click to edit master title style</a:t>
            </a:r>
          </a:p>
        </p:txBody>
      </p:sp>
      <p:sp>
        <p:nvSpPr>
          <p:cNvPr id="11"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1"/>
                </a:solidFill>
                <a:latin typeface="+mn-lt"/>
              </a:rPr>
              <a:pPr algn="r"/>
              <a:t>‹#›</a:t>
            </a:fld>
            <a:endParaRPr lang="en-US" sz="900" dirty="0">
              <a:solidFill>
                <a:schemeClr val="bg1"/>
              </a:solidFill>
              <a:latin typeface="+mn-lt"/>
            </a:endParaRPr>
          </a:p>
        </p:txBody>
      </p:sp>
      <p:sp>
        <p:nvSpPr>
          <p:cNvPr id="4" name="Footer Placeholder 3">
            <a:extLst>
              <a:ext uri="{FF2B5EF4-FFF2-40B4-BE49-F238E27FC236}">
                <a16:creationId xmlns:a16="http://schemas.microsoft.com/office/drawing/2014/main" id="{17953DE6-C42C-2741-8210-545029352F3B}"/>
              </a:ext>
            </a:extLst>
          </p:cNvPr>
          <p:cNvSpPr>
            <a:spLocks noGrp="1"/>
          </p:cNvSpPr>
          <p:nvPr>
            <p:ph type="ftr" sz="quarter" idx="11"/>
          </p:nvPr>
        </p:nvSpPr>
        <p:spPr/>
        <p:txBody>
          <a:bodyPr/>
          <a:lstStyle>
            <a:lvl1pPr>
              <a:defRPr>
                <a:solidFill>
                  <a:schemeClr val="bg1"/>
                </a:solidFill>
              </a:defRPr>
            </a:lvl1pPr>
          </a:lstStyle>
          <a:p>
            <a:r>
              <a:rPr lang="en-US"/>
              <a:t>Meeting Name  |  Meeting Date</a:t>
            </a:r>
            <a:endParaRPr lang="en-US" dirty="0"/>
          </a:p>
        </p:txBody>
      </p:sp>
      <p:pic>
        <p:nvPicPr>
          <p:cNvPr id="12" name="Picture 11">
            <a:extLst>
              <a:ext uri="{FF2B5EF4-FFF2-40B4-BE49-F238E27FC236}">
                <a16:creationId xmlns:a16="http://schemas.microsoft.com/office/drawing/2014/main" id="{4A0011FC-5244-FB4E-8CAB-5308AC46B375}"/>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MWF Table - Orange">
    <p:bg>
      <p:bgPr>
        <a:solidFill>
          <a:schemeClr val="bg1"/>
        </a:solidFill>
        <a:effectLst/>
      </p:bgPr>
    </p:bg>
    <p:spTree>
      <p:nvGrpSpPr>
        <p:cNvPr id="1" name=""/>
        <p:cNvGrpSpPr/>
        <p:nvPr/>
      </p:nvGrpSpPr>
      <p:grpSpPr>
        <a:xfrm>
          <a:off x="0" y="0"/>
          <a:ext cx="0" cy="0"/>
          <a:chOff x="0" y="0"/>
          <a:chExt cx="0" cy="0"/>
        </a:xfrm>
      </p:grpSpPr>
      <p:sp>
        <p:nvSpPr>
          <p:cNvPr id="12" name="Table Placeholder 3"/>
          <p:cNvSpPr>
            <a:spLocks noGrp="1"/>
          </p:cNvSpPr>
          <p:nvPr>
            <p:ph type="tbl" sz="quarter" idx="22"/>
          </p:nvPr>
        </p:nvSpPr>
        <p:spPr>
          <a:xfrm>
            <a:off x="627433" y="1699589"/>
            <a:ext cx="8091115" cy="4054958"/>
          </a:xfrm>
        </p:spPr>
        <p:txBody>
          <a:bodyPr>
            <a:normAutofit/>
          </a:bodyPr>
          <a:lstStyle>
            <a:lvl1pPr marL="0" indent="0">
              <a:buNone/>
              <a:defRPr sz="1600"/>
            </a:lvl1pPr>
          </a:lstStyle>
          <a:p>
            <a:r>
              <a:rPr lang="en-US"/>
              <a:t>Click icon to add table</a:t>
            </a:r>
            <a:endParaRPr lang="en-US" dirty="0"/>
          </a:p>
        </p:txBody>
      </p:sp>
      <p:sp>
        <p:nvSpPr>
          <p:cNvPr id="3" name="Rectangle 2"/>
          <p:cNvSpPr/>
          <p:nvPr userDrawn="1"/>
        </p:nvSpPr>
        <p:spPr>
          <a:xfrm>
            <a:off x="0" y="0"/>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sp>
        <p:nvSpPr>
          <p:cNvPr id="9" name="Text Placeholder 4"/>
          <p:cNvSpPr>
            <a:spLocks noGrp="1"/>
          </p:cNvSpPr>
          <p:nvPr>
            <p:ph type="body" sz="quarter" idx="21" hasCustomPrompt="1"/>
          </p:nvPr>
        </p:nvSpPr>
        <p:spPr>
          <a:xfrm>
            <a:off x="2456296" y="5999997"/>
            <a:ext cx="6021879" cy="777375"/>
          </a:xfrm>
        </p:spPr>
        <p:txBody>
          <a:bodyPr anchor="ctr" anchorCtr="0">
            <a:normAutofit/>
          </a:bodyPr>
          <a:lstStyle>
            <a:lvl1pPr marL="0" indent="0">
              <a:buNone/>
              <a:defRPr sz="900" spc="0">
                <a:solidFill>
                  <a:srgbClr val="676E7B"/>
                </a:solidFill>
              </a:defRPr>
            </a:lvl1pPr>
          </a:lstStyle>
          <a:p>
            <a:pPr lvl="0"/>
            <a:r>
              <a:rPr lang="en-US" dirty="0"/>
              <a:t>Place graph source here</a:t>
            </a:r>
          </a:p>
        </p:txBody>
      </p:sp>
      <p:sp>
        <p:nvSpPr>
          <p:cNvPr id="15"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accent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11" name="Title 1"/>
          <p:cNvSpPr>
            <a:spLocks noGrp="1"/>
          </p:cNvSpPr>
          <p:nvPr>
            <p:ph type="ctrTitle"/>
          </p:nvPr>
        </p:nvSpPr>
        <p:spPr>
          <a:xfrm>
            <a:off x="627434" y="514555"/>
            <a:ext cx="8091114"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
        <p:nvSpPr>
          <p:cNvPr id="14"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2"/>
                </a:solidFill>
                <a:latin typeface="+mn-lt"/>
              </a:rPr>
              <a:pPr algn="r"/>
              <a:t>‹#›</a:t>
            </a:fld>
            <a:endParaRPr lang="en-US" sz="900" dirty="0">
              <a:solidFill>
                <a:schemeClr val="accent2"/>
              </a:solidFill>
              <a:latin typeface="+mn-lt"/>
            </a:endParaRPr>
          </a:p>
        </p:txBody>
      </p:sp>
      <p:pic>
        <p:nvPicPr>
          <p:cNvPr id="10" name="Picture 9">
            <a:extLst>
              <a:ext uri="{FF2B5EF4-FFF2-40B4-BE49-F238E27FC236}">
                <a16:creationId xmlns:a16="http://schemas.microsoft.com/office/drawing/2014/main" id="{AE2DDBCE-2E09-FC44-A7BB-1DDC7FAEEE0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Smart Art Layout: 02">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0" y="0"/>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Arrow: Pentagon 12"/>
          <p:cNvSpPr/>
          <p:nvPr/>
        </p:nvSpPr>
        <p:spPr>
          <a:xfrm>
            <a:off x="627434" y="1781334"/>
            <a:ext cx="1475370" cy="1322623"/>
          </a:xfrm>
          <a:prstGeom prst="homePlate">
            <a:avLst>
              <a:gd name="adj" fmla="val 19033"/>
            </a:avLst>
          </a:prstGeom>
          <a:solidFill>
            <a:schemeClr val="accent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 name="Chevron 6"/>
          <p:cNvSpPr/>
          <p:nvPr/>
        </p:nvSpPr>
        <p:spPr>
          <a:xfrm>
            <a:off x="1955601" y="1771810"/>
            <a:ext cx="1493862" cy="1332148"/>
          </a:xfrm>
          <a:prstGeom prst="chevron">
            <a:avLst>
              <a:gd name="adj" fmla="val 20758"/>
            </a:avLst>
          </a:prstGeom>
          <a:solidFill>
            <a:schemeClr val="accent2">
              <a:lumMod val="60000"/>
              <a:lumOff val="40000"/>
            </a:schemeClr>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15" name="Chevron 6"/>
          <p:cNvSpPr/>
          <p:nvPr/>
        </p:nvSpPr>
        <p:spPr>
          <a:xfrm>
            <a:off x="1953579" y="3103956"/>
            <a:ext cx="1225550" cy="2009876"/>
          </a:xfrm>
          <a:prstGeom prst="chevron">
            <a:avLst>
              <a:gd name="adj" fmla="val 0"/>
            </a:avLst>
          </a:prstGeom>
          <a:solidFill>
            <a:schemeClr val="accent2">
              <a:lumMod val="20000"/>
              <a:lumOff val="80000"/>
            </a:schemeClr>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16" name="Chevron 6"/>
          <p:cNvSpPr/>
          <p:nvPr/>
        </p:nvSpPr>
        <p:spPr>
          <a:xfrm>
            <a:off x="627434" y="3103956"/>
            <a:ext cx="1222958" cy="2009876"/>
          </a:xfrm>
          <a:prstGeom prst="chevron">
            <a:avLst>
              <a:gd name="adj" fmla="val 0"/>
            </a:avLst>
          </a:prstGeom>
          <a:solidFill>
            <a:schemeClr val="accent2">
              <a:lumMod val="20000"/>
              <a:lumOff val="80000"/>
              <a:alpha val="50000"/>
            </a:schemeClr>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5" name="Chevron 6"/>
          <p:cNvSpPr/>
          <p:nvPr/>
        </p:nvSpPr>
        <p:spPr>
          <a:xfrm>
            <a:off x="3294323" y="1771810"/>
            <a:ext cx="1493862" cy="1332148"/>
          </a:xfrm>
          <a:prstGeom prst="chevron">
            <a:avLst>
              <a:gd name="adj" fmla="val 20758"/>
            </a:avLst>
          </a:prstGeom>
          <a:solidFill>
            <a:schemeClr val="accent2">
              <a:alpha val="80000"/>
            </a:schemeClr>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6" name="Chevron 6"/>
          <p:cNvSpPr/>
          <p:nvPr/>
        </p:nvSpPr>
        <p:spPr>
          <a:xfrm>
            <a:off x="3292301" y="3103956"/>
            <a:ext cx="1225550" cy="2009876"/>
          </a:xfrm>
          <a:prstGeom prst="chevron">
            <a:avLst>
              <a:gd name="adj" fmla="val 0"/>
            </a:avLst>
          </a:prstGeom>
          <a:solidFill>
            <a:schemeClr val="accent2">
              <a:lumMod val="40000"/>
              <a:lumOff val="60000"/>
              <a:alpha val="80000"/>
            </a:schemeClr>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18" name="Chevron 6"/>
          <p:cNvSpPr/>
          <p:nvPr/>
        </p:nvSpPr>
        <p:spPr>
          <a:xfrm>
            <a:off x="4620232" y="1771810"/>
            <a:ext cx="1493862" cy="1332148"/>
          </a:xfrm>
          <a:prstGeom prst="chevron">
            <a:avLst>
              <a:gd name="adj" fmla="val 20758"/>
            </a:avLst>
          </a:prstGeom>
          <a:solidFill>
            <a:schemeClr val="accent2"/>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19" name="Chevron 6"/>
          <p:cNvSpPr/>
          <p:nvPr/>
        </p:nvSpPr>
        <p:spPr>
          <a:xfrm>
            <a:off x="4618210" y="3103956"/>
            <a:ext cx="1225550" cy="2009876"/>
          </a:xfrm>
          <a:prstGeom prst="chevron">
            <a:avLst>
              <a:gd name="adj" fmla="val 0"/>
            </a:avLst>
          </a:prstGeom>
          <a:solidFill>
            <a:schemeClr val="accent2">
              <a:lumMod val="40000"/>
              <a:lumOff val="60000"/>
            </a:schemeClr>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3" name="Chevron 6"/>
          <p:cNvSpPr/>
          <p:nvPr/>
        </p:nvSpPr>
        <p:spPr>
          <a:xfrm>
            <a:off x="5945795" y="1771810"/>
            <a:ext cx="1493862" cy="1332148"/>
          </a:xfrm>
          <a:prstGeom prst="chevron">
            <a:avLst>
              <a:gd name="adj" fmla="val 20758"/>
            </a:avLst>
          </a:prstGeom>
          <a:solidFill>
            <a:schemeClr val="accent2">
              <a:lumMod val="75000"/>
            </a:schemeClr>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4" name="Chevron 6"/>
          <p:cNvSpPr/>
          <p:nvPr/>
        </p:nvSpPr>
        <p:spPr>
          <a:xfrm>
            <a:off x="5943773" y="3103956"/>
            <a:ext cx="1225550" cy="2009876"/>
          </a:xfrm>
          <a:prstGeom prst="chevron">
            <a:avLst>
              <a:gd name="adj" fmla="val 0"/>
            </a:avLst>
          </a:prstGeom>
          <a:solidFill>
            <a:schemeClr val="accent2">
              <a:alpha val="50000"/>
            </a:schemeClr>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1" name="Chevron 6"/>
          <p:cNvSpPr/>
          <p:nvPr/>
        </p:nvSpPr>
        <p:spPr>
          <a:xfrm>
            <a:off x="7288818" y="1771810"/>
            <a:ext cx="1296219" cy="1332942"/>
          </a:xfrm>
          <a:custGeom>
            <a:avLst/>
            <a:gdLst>
              <a:gd name="connsiteX0" fmla="*/ 0 w 1493862"/>
              <a:gd name="connsiteY0" fmla="*/ 0 h 1332148"/>
              <a:gd name="connsiteX1" fmla="*/ 1217335 w 1493862"/>
              <a:gd name="connsiteY1" fmla="*/ 0 h 1332148"/>
              <a:gd name="connsiteX2" fmla="*/ 1493862 w 1493862"/>
              <a:gd name="connsiteY2" fmla="*/ 666074 h 1332148"/>
              <a:gd name="connsiteX3" fmla="*/ 1217335 w 1493862"/>
              <a:gd name="connsiteY3" fmla="*/ 1332148 h 1332148"/>
              <a:gd name="connsiteX4" fmla="*/ 0 w 1493862"/>
              <a:gd name="connsiteY4" fmla="*/ 1332148 h 1332148"/>
              <a:gd name="connsiteX5" fmla="*/ 276527 w 1493862"/>
              <a:gd name="connsiteY5" fmla="*/ 666074 h 1332148"/>
              <a:gd name="connsiteX6" fmla="*/ 0 w 1493862"/>
              <a:gd name="connsiteY6" fmla="*/ 0 h 1332148"/>
              <a:gd name="connsiteX0" fmla="*/ 0 w 1493862"/>
              <a:gd name="connsiteY0" fmla="*/ 0 h 1332148"/>
              <a:gd name="connsiteX1" fmla="*/ 1295916 w 1493862"/>
              <a:gd name="connsiteY1" fmla="*/ 0 h 1332148"/>
              <a:gd name="connsiteX2" fmla="*/ 1493862 w 1493862"/>
              <a:gd name="connsiteY2" fmla="*/ 666074 h 1332148"/>
              <a:gd name="connsiteX3" fmla="*/ 1217335 w 1493862"/>
              <a:gd name="connsiteY3" fmla="*/ 1332148 h 1332148"/>
              <a:gd name="connsiteX4" fmla="*/ 0 w 1493862"/>
              <a:gd name="connsiteY4" fmla="*/ 1332148 h 1332148"/>
              <a:gd name="connsiteX5" fmla="*/ 276527 w 1493862"/>
              <a:gd name="connsiteY5" fmla="*/ 666074 h 1332148"/>
              <a:gd name="connsiteX6" fmla="*/ 0 w 1493862"/>
              <a:gd name="connsiteY6" fmla="*/ 0 h 1332148"/>
              <a:gd name="connsiteX0" fmla="*/ 0 w 1493862"/>
              <a:gd name="connsiteY0" fmla="*/ 0 h 1332148"/>
              <a:gd name="connsiteX1" fmla="*/ 1295916 w 1493862"/>
              <a:gd name="connsiteY1" fmla="*/ 0 h 1332148"/>
              <a:gd name="connsiteX2" fmla="*/ 1493862 w 1493862"/>
              <a:gd name="connsiteY2" fmla="*/ 666074 h 1332148"/>
              <a:gd name="connsiteX3" fmla="*/ 1293535 w 1493862"/>
              <a:gd name="connsiteY3" fmla="*/ 1329767 h 1332148"/>
              <a:gd name="connsiteX4" fmla="*/ 0 w 1493862"/>
              <a:gd name="connsiteY4" fmla="*/ 1332148 h 1332148"/>
              <a:gd name="connsiteX5" fmla="*/ 276527 w 1493862"/>
              <a:gd name="connsiteY5" fmla="*/ 666074 h 1332148"/>
              <a:gd name="connsiteX6" fmla="*/ 0 w 1493862"/>
              <a:gd name="connsiteY6" fmla="*/ 0 h 1332148"/>
              <a:gd name="connsiteX0" fmla="*/ 0 w 1296219"/>
              <a:gd name="connsiteY0" fmla="*/ 0 h 1332148"/>
              <a:gd name="connsiteX1" fmla="*/ 1295916 w 1296219"/>
              <a:gd name="connsiteY1" fmla="*/ 0 h 1332148"/>
              <a:gd name="connsiteX2" fmla="*/ 1296219 w 1296219"/>
              <a:gd name="connsiteY2" fmla="*/ 661312 h 1332148"/>
              <a:gd name="connsiteX3" fmla="*/ 1293535 w 1296219"/>
              <a:gd name="connsiteY3" fmla="*/ 1329767 h 1332148"/>
              <a:gd name="connsiteX4" fmla="*/ 0 w 1296219"/>
              <a:gd name="connsiteY4" fmla="*/ 1332148 h 1332148"/>
              <a:gd name="connsiteX5" fmla="*/ 276527 w 1296219"/>
              <a:gd name="connsiteY5" fmla="*/ 666074 h 1332148"/>
              <a:gd name="connsiteX6" fmla="*/ 0 w 1296219"/>
              <a:gd name="connsiteY6" fmla="*/ 0 h 1332148"/>
              <a:gd name="connsiteX0" fmla="*/ 0 w 1296219"/>
              <a:gd name="connsiteY0" fmla="*/ 0 h 1332148"/>
              <a:gd name="connsiteX1" fmla="*/ 1295916 w 1296219"/>
              <a:gd name="connsiteY1" fmla="*/ 0 h 1332148"/>
              <a:gd name="connsiteX2" fmla="*/ 1296219 w 1296219"/>
              <a:gd name="connsiteY2" fmla="*/ 661312 h 1332148"/>
              <a:gd name="connsiteX3" fmla="*/ 1293535 w 1296219"/>
              <a:gd name="connsiteY3" fmla="*/ 1329767 h 1332148"/>
              <a:gd name="connsiteX4" fmla="*/ 0 w 1296219"/>
              <a:gd name="connsiteY4" fmla="*/ 1332148 h 1332148"/>
              <a:gd name="connsiteX5" fmla="*/ 276527 w 1296219"/>
              <a:gd name="connsiteY5" fmla="*/ 666074 h 1332148"/>
              <a:gd name="connsiteX6" fmla="*/ 0 w 1296219"/>
              <a:gd name="connsiteY6" fmla="*/ 0 h 1332148"/>
              <a:gd name="connsiteX0" fmla="*/ 0 w 1296219"/>
              <a:gd name="connsiteY0" fmla="*/ 0 h 1332942"/>
              <a:gd name="connsiteX1" fmla="*/ 1295916 w 1296219"/>
              <a:gd name="connsiteY1" fmla="*/ 0 h 1332942"/>
              <a:gd name="connsiteX2" fmla="*/ 1296219 w 1296219"/>
              <a:gd name="connsiteY2" fmla="*/ 661312 h 1332942"/>
              <a:gd name="connsiteX3" fmla="*/ 1293535 w 1296219"/>
              <a:gd name="connsiteY3" fmla="*/ 1332942 h 1332942"/>
              <a:gd name="connsiteX4" fmla="*/ 0 w 1296219"/>
              <a:gd name="connsiteY4" fmla="*/ 1332148 h 1332942"/>
              <a:gd name="connsiteX5" fmla="*/ 276527 w 1296219"/>
              <a:gd name="connsiteY5" fmla="*/ 666074 h 1332942"/>
              <a:gd name="connsiteX6" fmla="*/ 0 w 1296219"/>
              <a:gd name="connsiteY6" fmla="*/ 0 h 1332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96219" h="1332942">
                <a:moveTo>
                  <a:pt x="0" y="0"/>
                </a:moveTo>
                <a:lnTo>
                  <a:pt x="1295916" y="0"/>
                </a:lnTo>
                <a:lnTo>
                  <a:pt x="1296219" y="661312"/>
                </a:lnTo>
                <a:cubicBezTo>
                  <a:pt x="1295324" y="884130"/>
                  <a:pt x="1294430" y="1110124"/>
                  <a:pt x="1293535" y="1332942"/>
                </a:cubicBezTo>
                <a:lnTo>
                  <a:pt x="0" y="1332148"/>
                </a:lnTo>
                <a:lnTo>
                  <a:pt x="276527" y="666074"/>
                </a:lnTo>
                <a:lnTo>
                  <a:pt x="0" y="0"/>
                </a:lnTo>
                <a:close/>
              </a:path>
            </a:pathLst>
          </a:custGeom>
          <a:solidFill>
            <a:schemeClr val="accent2">
              <a:lumMod val="50000"/>
            </a:schemeClr>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2" name="Chevron 6"/>
          <p:cNvSpPr/>
          <p:nvPr/>
        </p:nvSpPr>
        <p:spPr>
          <a:xfrm>
            <a:off x="7286797" y="3103956"/>
            <a:ext cx="1296182" cy="2009876"/>
          </a:xfrm>
          <a:prstGeom prst="chevron">
            <a:avLst>
              <a:gd name="adj" fmla="val 0"/>
            </a:avLst>
          </a:prstGeom>
          <a:solidFill>
            <a:schemeClr val="accent2">
              <a:alpha val="70000"/>
            </a:schemeClr>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59" name="Text Placeholder 4"/>
          <p:cNvSpPr>
            <a:spLocks noGrp="1"/>
          </p:cNvSpPr>
          <p:nvPr>
            <p:ph type="body" sz="quarter" idx="21"/>
          </p:nvPr>
        </p:nvSpPr>
        <p:spPr>
          <a:xfrm>
            <a:off x="713159" y="1781334"/>
            <a:ext cx="1312271"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0" name="Text Placeholder 4"/>
          <p:cNvSpPr>
            <a:spLocks noGrp="1"/>
          </p:cNvSpPr>
          <p:nvPr>
            <p:ph type="body" sz="quarter" idx="22"/>
          </p:nvPr>
        </p:nvSpPr>
        <p:spPr>
          <a:xfrm>
            <a:off x="713160" y="3175966"/>
            <a:ext cx="1160050" cy="1937866"/>
          </a:xfrm>
        </p:spPr>
        <p:txBody>
          <a:bodyPr anchor="t">
            <a:noAutofit/>
          </a:bodyPr>
          <a:lstStyle>
            <a:lvl1pPr marL="0" indent="0">
              <a:buNone/>
              <a:defRPr sz="1200">
                <a:solidFill>
                  <a:srgbClr val="4C515A"/>
                </a:solidFill>
              </a:defRPr>
            </a:lvl1pPr>
          </a:lstStyle>
          <a:p>
            <a:pPr lvl="0"/>
            <a:r>
              <a:rPr lang="en-US"/>
              <a:t>Click to edit Master text styles</a:t>
            </a:r>
          </a:p>
        </p:txBody>
      </p:sp>
      <p:sp>
        <p:nvSpPr>
          <p:cNvPr id="62" name="Text Placeholder 4"/>
          <p:cNvSpPr>
            <a:spLocks noGrp="1"/>
          </p:cNvSpPr>
          <p:nvPr>
            <p:ph type="body" sz="quarter" idx="23"/>
          </p:nvPr>
        </p:nvSpPr>
        <p:spPr>
          <a:xfrm>
            <a:off x="2293129"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4" name="Text Placeholder 4"/>
          <p:cNvSpPr>
            <a:spLocks noGrp="1"/>
          </p:cNvSpPr>
          <p:nvPr>
            <p:ph type="body" sz="quarter" idx="24" hasCustomPrompt="1"/>
          </p:nvPr>
        </p:nvSpPr>
        <p:spPr>
          <a:xfrm>
            <a:off x="2042306" y="3175966"/>
            <a:ext cx="1132521" cy="1937866"/>
          </a:xfrm>
        </p:spPr>
        <p:txBody>
          <a:bodyPr anchor="t">
            <a:noAutofit/>
          </a:bodyPr>
          <a:lstStyle>
            <a:lvl1pPr marL="0" indent="0">
              <a:buNone/>
              <a:defRPr sz="1200">
                <a:solidFill>
                  <a:srgbClr val="4C515A"/>
                </a:solidFill>
              </a:defRPr>
            </a:lvl1pPr>
          </a:lstStyle>
          <a:p>
            <a:pPr lvl="0"/>
            <a:r>
              <a:rPr lang="en-US" dirty="0"/>
              <a:t>Place graph source here</a:t>
            </a:r>
          </a:p>
        </p:txBody>
      </p:sp>
      <p:sp>
        <p:nvSpPr>
          <p:cNvPr id="65" name="Text Placeholder 4"/>
          <p:cNvSpPr>
            <a:spLocks noGrp="1"/>
          </p:cNvSpPr>
          <p:nvPr>
            <p:ph type="body" sz="quarter" idx="25"/>
          </p:nvPr>
        </p:nvSpPr>
        <p:spPr>
          <a:xfrm>
            <a:off x="3643329"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6" name="Text Placeholder 4"/>
          <p:cNvSpPr>
            <a:spLocks noGrp="1"/>
          </p:cNvSpPr>
          <p:nvPr>
            <p:ph type="body" sz="quarter" idx="26" hasCustomPrompt="1"/>
          </p:nvPr>
        </p:nvSpPr>
        <p:spPr>
          <a:xfrm>
            <a:off x="3392506" y="3175966"/>
            <a:ext cx="1108230" cy="1937866"/>
          </a:xfrm>
        </p:spPr>
        <p:txBody>
          <a:bodyPr anchor="t">
            <a:noAutofit/>
          </a:bodyPr>
          <a:lstStyle>
            <a:lvl1pPr marL="0" indent="0">
              <a:buNone/>
              <a:defRPr sz="1200">
                <a:solidFill>
                  <a:srgbClr val="4C515A"/>
                </a:solidFill>
              </a:defRPr>
            </a:lvl1pPr>
          </a:lstStyle>
          <a:p>
            <a:pPr lvl="0"/>
            <a:r>
              <a:rPr lang="en-US" dirty="0"/>
              <a:t>Place graph source here</a:t>
            </a:r>
          </a:p>
        </p:txBody>
      </p:sp>
      <p:sp>
        <p:nvSpPr>
          <p:cNvPr id="67" name="Text Placeholder 4"/>
          <p:cNvSpPr>
            <a:spLocks noGrp="1"/>
          </p:cNvSpPr>
          <p:nvPr>
            <p:ph type="body" sz="quarter" idx="27"/>
          </p:nvPr>
        </p:nvSpPr>
        <p:spPr>
          <a:xfrm>
            <a:off x="4947346"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8" name="Text Placeholder 4"/>
          <p:cNvSpPr>
            <a:spLocks noGrp="1"/>
          </p:cNvSpPr>
          <p:nvPr>
            <p:ph type="body" sz="quarter" idx="28"/>
          </p:nvPr>
        </p:nvSpPr>
        <p:spPr>
          <a:xfrm>
            <a:off x="4696523" y="3175966"/>
            <a:ext cx="1147237" cy="1937866"/>
          </a:xfrm>
        </p:spPr>
        <p:txBody>
          <a:bodyPr anchor="t">
            <a:noAutofit/>
          </a:bodyPr>
          <a:lstStyle>
            <a:lvl1pPr marL="0" indent="0">
              <a:buNone/>
              <a:defRPr sz="1200">
                <a:solidFill>
                  <a:srgbClr val="4C515A"/>
                </a:solidFill>
              </a:defRPr>
            </a:lvl1pPr>
          </a:lstStyle>
          <a:p>
            <a:pPr lvl="0"/>
            <a:r>
              <a:rPr lang="en-US"/>
              <a:t>Click to edit Master text styles</a:t>
            </a:r>
          </a:p>
        </p:txBody>
      </p:sp>
      <p:sp>
        <p:nvSpPr>
          <p:cNvPr id="69" name="Text Placeholder 4"/>
          <p:cNvSpPr>
            <a:spLocks noGrp="1"/>
          </p:cNvSpPr>
          <p:nvPr>
            <p:ph type="body" sz="quarter" idx="29"/>
          </p:nvPr>
        </p:nvSpPr>
        <p:spPr>
          <a:xfrm>
            <a:off x="6260096"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70" name="Text Placeholder 4"/>
          <p:cNvSpPr>
            <a:spLocks noGrp="1"/>
          </p:cNvSpPr>
          <p:nvPr>
            <p:ph type="body" sz="quarter" idx="30"/>
          </p:nvPr>
        </p:nvSpPr>
        <p:spPr>
          <a:xfrm>
            <a:off x="6009273" y="3175966"/>
            <a:ext cx="1160050" cy="1937866"/>
          </a:xfrm>
        </p:spPr>
        <p:txBody>
          <a:bodyPr anchor="t">
            <a:noAutofit/>
          </a:bodyPr>
          <a:lstStyle>
            <a:lvl1pPr marL="0" indent="0">
              <a:buNone/>
              <a:defRPr sz="1200">
                <a:solidFill>
                  <a:srgbClr val="4C515A"/>
                </a:solidFill>
              </a:defRPr>
            </a:lvl1pPr>
          </a:lstStyle>
          <a:p>
            <a:pPr lvl="0"/>
            <a:r>
              <a:rPr lang="en-US"/>
              <a:t>Click to edit Master text styles</a:t>
            </a:r>
          </a:p>
        </p:txBody>
      </p:sp>
      <p:sp>
        <p:nvSpPr>
          <p:cNvPr id="71" name="Text Placeholder 4"/>
          <p:cNvSpPr>
            <a:spLocks noGrp="1"/>
          </p:cNvSpPr>
          <p:nvPr>
            <p:ph type="body" sz="quarter" idx="31"/>
          </p:nvPr>
        </p:nvSpPr>
        <p:spPr>
          <a:xfrm>
            <a:off x="7625978" y="1781334"/>
            <a:ext cx="957002"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72" name="Text Placeholder 4"/>
          <p:cNvSpPr>
            <a:spLocks noGrp="1"/>
          </p:cNvSpPr>
          <p:nvPr>
            <p:ph type="body" sz="quarter" idx="32"/>
          </p:nvPr>
        </p:nvSpPr>
        <p:spPr>
          <a:xfrm>
            <a:off x="7346579" y="3175966"/>
            <a:ext cx="1160050" cy="1937866"/>
          </a:xfrm>
        </p:spPr>
        <p:txBody>
          <a:bodyPr anchor="t">
            <a:noAutofit/>
          </a:bodyPr>
          <a:lstStyle>
            <a:lvl1pPr marL="0" indent="0">
              <a:buNone/>
              <a:defRPr sz="1200">
                <a:solidFill>
                  <a:srgbClr val="4C515A"/>
                </a:solidFill>
              </a:defRPr>
            </a:lvl1pPr>
          </a:lstStyle>
          <a:p>
            <a:pPr lvl="0"/>
            <a:r>
              <a:rPr lang="en-US"/>
              <a:t>Click to edit Master text styles</a:t>
            </a:r>
          </a:p>
        </p:txBody>
      </p:sp>
      <p:sp>
        <p:nvSpPr>
          <p:cNvPr id="34" name="Text Placeholder 4"/>
          <p:cNvSpPr>
            <a:spLocks noGrp="1"/>
          </p:cNvSpPr>
          <p:nvPr>
            <p:ph type="body" sz="quarter" idx="33" hasCustomPrompt="1"/>
          </p:nvPr>
        </p:nvSpPr>
        <p:spPr>
          <a:xfrm>
            <a:off x="2456296" y="5999997"/>
            <a:ext cx="6024666" cy="777375"/>
          </a:xfrm>
        </p:spPr>
        <p:txBody>
          <a:bodyPr anchor="ctr" anchorCtr="0">
            <a:normAutofit/>
          </a:bodyPr>
          <a:lstStyle>
            <a:lvl1pPr marL="0" indent="0">
              <a:buNone/>
              <a:defRPr sz="900" spc="0">
                <a:solidFill>
                  <a:srgbClr val="676E7B"/>
                </a:solidFill>
              </a:defRPr>
            </a:lvl1pPr>
          </a:lstStyle>
          <a:p>
            <a:pPr lvl="0"/>
            <a:r>
              <a:rPr lang="en-US" dirty="0"/>
              <a:t>Place graph source here</a:t>
            </a:r>
          </a:p>
        </p:txBody>
      </p:sp>
      <p:sp>
        <p:nvSpPr>
          <p:cNvPr id="31"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accent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37"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
        <p:nvSpPr>
          <p:cNvPr id="33"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2"/>
                </a:solidFill>
                <a:latin typeface="+mn-lt"/>
              </a:rPr>
              <a:pPr algn="r"/>
              <a:t>‹#›</a:t>
            </a:fld>
            <a:endParaRPr lang="en-US" sz="900" dirty="0">
              <a:solidFill>
                <a:schemeClr val="accent2"/>
              </a:solidFill>
              <a:latin typeface="+mn-lt"/>
            </a:endParaRPr>
          </a:p>
        </p:txBody>
      </p:sp>
      <p:pic>
        <p:nvPicPr>
          <p:cNvPr id="35" name="Picture 34">
            <a:extLst>
              <a:ext uri="{FF2B5EF4-FFF2-40B4-BE49-F238E27FC236}">
                <a16:creationId xmlns:a16="http://schemas.microsoft.com/office/drawing/2014/main" id="{763FEE47-F1CB-DA4B-B896-D80B21BFC4D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Tree>
    <p:extLst>
      <p:ext uri="{BB962C8B-B14F-4D97-AF65-F5344CB8AC3E}">
        <p14:creationId xmlns:p14="http://schemas.microsoft.com/office/powerpoint/2010/main" val="61870938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5_Content Layout: 02">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2"/>
                </a:solidFill>
                <a:latin typeface="+mn-lt"/>
              </a:rPr>
              <a:pPr algn="r"/>
              <a:t>‹#›</a:t>
            </a:fld>
            <a:endParaRPr lang="en-US" sz="900" dirty="0">
              <a:solidFill>
                <a:schemeClr val="bg2"/>
              </a:solidFill>
              <a:latin typeface="+mn-lt"/>
            </a:endParaRPr>
          </a:p>
        </p:txBody>
      </p:sp>
      <p:sp>
        <p:nvSpPr>
          <p:cNvPr id="12" name="Subtitle 2"/>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300" b="1" spc="100" baseline="0">
                <a:solidFill>
                  <a:schemeClr val="bg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10"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
        <p:nvSpPr>
          <p:cNvPr id="11" name="Text Placeholder 6">
            <a:extLst>
              <a:ext uri="{FF2B5EF4-FFF2-40B4-BE49-F238E27FC236}">
                <a16:creationId xmlns:a16="http://schemas.microsoft.com/office/drawing/2014/main" id="{32243C6F-909E-4F4E-BE06-20F78304CF7C}"/>
              </a:ext>
            </a:extLst>
          </p:cNvPr>
          <p:cNvSpPr>
            <a:spLocks noGrp="1"/>
          </p:cNvSpPr>
          <p:nvPr>
            <p:ph type="body" sz="quarter" idx="16"/>
          </p:nvPr>
        </p:nvSpPr>
        <p:spPr>
          <a:xfrm>
            <a:off x="627435" y="1828800"/>
            <a:ext cx="7919046" cy="4026822"/>
          </a:xfrm>
        </p:spPr>
        <p:txBody>
          <a:bodyPr>
            <a:normAutofit/>
          </a:bodyPr>
          <a:lstStyle>
            <a:lvl1pPr marL="171446" indent="-171446">
              <a:lnSpc>
                <a:spcPct val="100000"/>
              </a:lnSpc>
              <a:spcBef>
                <a:spcPts val="800"/>
              </a:spcBef>
              <a:spcAft>
                <a:spcPts val="600"/>
              </a:spcAft>
              <a:buClr>
                <a:schemeClr val="bg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tx1"/>
              </a:buClr>
              <a:buFont typeface="System Font Regular"/>
              <a:buChar char="−"/>
              <a:defRPr sz="1800">
                <a:solidFill>
                  <a:schemeClr val="tx1"/>
                </a:solidFill>
              </a:defRPr>
            </a:lvl2pPr>
            <a:lvl3pPr marL="515925" indent="-171446">
              <a:lnSpc>
                <a:spcPct val="100000"/>
              </a:lnSpc>
              <a:spcBef>
                <a:spcPts val="800"/>
              </a:spcBef>
              <a:spcAft>
                <a:spcPts val="600"/>
              </a:spcAft>
              <a:buClr>
                <a:schemeClr val="tx1"/>
              </a:buClr>
              <a:buFont typeface="System Font Regular"/>
              <a:buChar char="−"/>
              <a:defRPr sz="1600">
                <a:solidFill>
                  <a:schemeClr val="tx1"/>
                </a:solidFill>
              </a:defRPr>
            </a:lvl3pPr>
            <a:lvl4pPr marL="687371" indent="-171446">
              <a:lnSpc>
                <a:spcPct val="100000"/>
              </a:lnSpc>
              <a:spcBef>
                <a:spcPts val="800"/>
              </a:spcBef>
              <a:spcAft>
                <a:spcPts val="600"/>
              </a:spcAft>
              <a:buClr>
                <a:schemeClr val="tx1"/>
              </a:buClr>
              <a:buFont typeface="System Font Regular"/>
              <a:buChar char="−"/>
              <a:defRPr sz="1600">
                <a:solidFill>
                  <a:schemeClr val="tx1"/>
                </a:solidFill>
              </a:defRPr>
            </a:lvl4pPr>
            <a:lvl5pPr marL="858817" indent="-171446">
              <a:lnSpc>
                <a:spcPct val="100000"/>
              </a:lnSpc>
              <a:spcBef>
                <a:spcPts val="800"/>
              </a:spcBef>
              <a:spcAft>
                <a:spcPts val="600"/>
              </a:spcAft>
              <a:buClr>
                <a:schemeClr val="tx1"/>
              </a:buClr>
              <a:buFont typeface="System Font Regular"/>
              <a:buChar char="−"/>
              <a:defRPr sz="14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8" name="Picture 7">
            <a:extLst>
              <a:ext uri="{FF2B5EF4-FFF2-40B4-BE49-F238E27FC236}">
                <a16:creationId xmlns:a16="http://schemas.microsoft.com/office/drawing/2014/main" id="{A83B34DF-A767-5844-B3B8-534E1320726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5_CMWF Text White+Blue">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29" name="Subtitle 2"/>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300" b="1" spc="100" baseline="0">
                <a:solidFill>
                  <a:schemeClr val="bg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2"/>
                </a:solidFill>
                <a:latin typeface="+mn-lt"/>
              </a:rPr>
              <a:pPr algn="r"/>
              <a:t>‹#›</a:t>
            </a:fld>
            <a:endParaRPr lang="en-US" sz="900" dirty="0">
              <a:solidFill>
                <a:schemeClr val="bg2"/>
              </a:solidFill>
              <a:latin typeface="+mn-lt"/>
            </a:endParaRPr>
          </a:p>
        </p:txBody>
      </p:sp>
      <p:sp>
        <p:nvSpPr>
          <p:cNvPr id="10"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
        <p:nvSpPr>
          <p:cNvPr id="14" name="Text Placeholder 6">
            <a:extLst>
              <a:ext uri="{FF2B5EF4-FFF2-40B4-BE49-F238E27FC236}">
                <a16:creationId xmlns:a16="http://schemas.microsoft.com/office/drawing/2014/main" id="{578D18D6-5355-B847-867A-88851FBFB4D3}"/>
              </a:ext>
            </a:extLst>
          </p:cNvPr>
          <p:cNvSpPr>
            <a:spLocks noGrp="1"/>
          </p:cNvSpPr>
          <p:nvPr>
            <p:ph type="body" sz="quarter" idx="16"/>
          </p:nvPr>
        </p:nvSpPr>
        <p:spPr>
          <a:xfrm>
            <a:off x="627435" y="1828800"/>
            <a:ext cx="3834782" cy="4026822"/>
          </a:xfrm>
        </p:spPr>
        <p:txBody>
          <a:bodyPr>
            <a:normAutofit/>
          </a:bodyPr>
          <a:lstStyle>
            <a:lvl1pPr marL="171446" indent="-171446">
              <a:lnSpc>
                <a:spcPct val="100000"/>
              </a:lnSpc>
              <a:spcBef>
                <a:spcPts val="800"/>
              </a:spcBef>
              <a:spcAft>
                <a:spcPts val="600"/>
              </a:spcAft>
              <a:buClr>
                <a:schemeClr val="bg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tx1"/>
              </a:buClr>
              <a:buFont typeface="System Font Regular"/>
              <a:buChar char="−"/>
              <a:defRPr sz="1800">
                <a:solidFill>
                  <a:schemeClr val="tx1"/>
                </a:solidFill>
              </a:defRPr>
            </a:lvl2pPr>
            <a:lvl3pPr marL="515925" indent="-171446">
              <a:lnSpc>
                <a:spcPct val="100000"/>
              </a:lnSpc>
              <a:spcBef>
                <a:spcPts val="800"/>
              </a:spcBef>
              <a:spcAft>
                <a:spcPts val="600"/>
              </a:spcAft>
              <a:buClr>
                <a:schemeClr val="tx1"/>
              </a:buClr>
              <a:buFont typeface="System Font Regular"/>
              <a:buChar char="−"/>
              <a:defRPr sz="1600">
                <a:solidFill>
                  <a:schemeClr val="tx1"/>
                </a:solidFill>
              </a:defRPr>
            </a:lvl3pPr>
            <a:lvl4pPr marL="687371" indent="-171446">
              <a:lnSpc>
                <a:spcPct val="100000"/>
              </a:lnSpc>
              <a:spcBef>
                <a:spcPts val="800"/>
              </a:spcBef>
              <a:spcAft>
                <a:spcPts val="600"/>
              </a:spcAft>
              <a:buClr>
                <a:schemeClr val="tx1"/>
              </a:buClr>
              <a:buFont typeface="System Font Regular"/>
              <a:buChar char="−"/>
              <a:defRPr sz="1600">
                <a:solidFill>
                  <a:schemeClr val="tx1"/>
                </a:solidFill>
              </a:defRPr>
            </a:lvl4pPr>
            <a:lvl5pPr marL="858817" indent="-171446">
              <a:lnSpc>
                <a:spcPct val="100000"/>
              </a:lnSpc>
              <a:spcBef>
                <a:spcPts val="800"/>
              </a:spcBef>
              <a:spcAft>
                <a:spcPts val="600"/>
              </a:spcAft>
              <a:buClr>
                <a:schemeClr val="tx1"/>
              </a:buClr>
              <a:buFont typeface="System Font Regular"/>
              <a:buChar char="−"/>
              <a:defRPr sz="14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ext Placeholder 6">
            <a:extLst>
              <a:ext uri="{FF2B5EF4-FFF2-40B4-BE49-F238E27FC236}">
                <a16:creationId xmlns:a16="http://schemas.microsoft.com/office/drawing/2014/main" id="{0B607CD4-0A0B-4844-A461-7C421EC293C5}"/>
              </a:ext>
            </a:extLst>
          </p:cNvPr>
          <p:cNvSpPr>
            <a:spLocks noGrp="1"/>
          </p:cNvSpPr>
          <p:nvPr>
            <p:ph type="body" sz="quarter" idx="17"/>
          </p:nvPr>
        </p:nvSpPr>
        <p:spPr>
          <a:xfrm>
            <a:off x="4711699" y="1828800"/>
            <a:ext cx="3834782" cy="4026822"/>
          </a:xfrm>
        </p:spPr>
        <p:txBody>
          <a:bodyPr>
            <a:normAutofit/>
          </a:bodyPr>
          <a:lstStyle>
            <a:lvl1pPr marL="171446" indent="-171446">
              <a:lnSpc>
                <a:spcPct val="100000"/>
              </a:lnSpc>
              <a:spcBef>
                <a:spcPts val="800"/>
              </a:spcBef>
              <a:spcAft>
                <a:spcPts val="600"/>
              </a:spcAft>
              <a:buClr>
                <a:schemeClr val="bg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tx1"/>
              </a:buClr>
              <a:buFont typeface="System Font Regular"/>
              <a:buChar char="−"/>
              <a:defRPr sz="1800">
                <a:solidFill>
                  <a:schemeClr val="tx1"/>
                </a:solidFill>
              </a:defRPr>
            </a:lvl2pPr>
            <a:lvl3pPr marL="515925" indent="-171446">
              <a:lnSpc>
                <a:spcPct val="100000"/>
              </a:lnSpc>
              <a:spcBef>
                <a:spcPts val="800"/>
              </a:spcBef>
              <a:spcAft>
                <a:spcPts val="600"/>
              </a:spcAft>
              <a:buClr>
                <a:schemeClr val="tx1"/>
              </a:buClr>
              <a:buFont typeface="System Font Regular"/>
              <a:buChar char="−"/>
              <a:defRPr sz="1600">
                <a:solidFill>
                  <a:schemeClr val="tx1"/>
                </a:solidFill>
              </a:defRPr>
            </a:lvl3pPr>
            <a:lvl4pPr marL="687371" indent="-171446">
              <a:lnSpc>
                <a:spcPct val="100000"/>
              </a:lnSpc>
              <a:spcBef>
                <a:spcPts val="800"/>
              </a:spcBef>
              <a:spcAft>
                <a:spcPts val="600"/>
              </a:spcAft>
              <a:buClr>
                <a:schemeClr val="tx1"/>
              </a:buClr>
              <a:buFont typeface="System Font Regular"/>
              <a:buChar char="−"/>
              <a:defRPr sz="1600">
                <a:solidFill>
                  <a:schemeClr val="tx1"/>
                </a:solidFill>
              </a:defRPr>
            </a:lvl4pPr>
            <a:lvl5pPr marL="858817" indent="-171446">
              <a:lnSpc>
                <a:spcPct val="100000"/>
              </a:lnSpc>
              <a:spcBef>
                <a:spcPts val="800"/>
              </a:spcBef>
              <a:spcAft>
                <a:spcPts val="600"/>
              </a:spcAft>
              <a:buClr>
                <a:schemeClr val="tx1"/>
              </a:buClr>
              <a:buFont typeface="System Font Regular"/>
              <a:buChar char="−"/>
              <a:defRPr sz="14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2" name="Picture 11">
            <a:extLst>
              <a:ext uri="{FF2B5EF4-FFF2-40B4-BE49-F238E27FC236}">
                <a16:creationId xmlns:a16="http://schemas.microsoft.com/office/drawing/2014/main" id="{8E0D6BB7-E3D2-4E49-B962-8713A5D71F2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6_CMWF Text White+Blue">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29" name="Subtitle 2"/>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300" b="1" spc="100" baseline="0">
                <a:solidFill>
                  <a:schemeClr val="bg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2"/>
                </a:solidFill>
                <a:latin typeface="+mn-lt"/>
              </a:rPr>
              <a:pPr algn="r"/>
              <a:t>‹#›</a:t>
            </a:fld>
            <a:endParaRPr lang="en-US" sz="900" dirty="0">
              <a:solidFill>
                <a:schemeClr val="bg2"/>
              </a:solidFill>
              <a:latin typeface="+mn-lt"/>
            </a:endParaRPr>
          </a:p>
        </p:txBody>
      </p:sp>
      <p:sp>
        <p:nvSpPr>
          <p:cNvPr id="13" name="Text Placeholder 6"/>
          <p:cNvSpPr>
            <a:spLocks noGrp="1"/>
          </p:cNvSpPr>
          <p:nvPr>
            <p:ph type="body" sz="quarter" idx="16"/>
          </p:nvPr>
        </p:nvSpPr>
        <p:spPr>
          <a:xfrm>
            <a:off x="627435" y="1828800"/>
            <a:ext cx="3834782" cy="4026822"/>
          </a:xfrm>
        </p:spPr>
        <p:txBody>
          <a:bodyPr>
            <a:normAutofit/>
          </a:bodyPr>
          <a:lstStyle>
            <a:lvl1pPr marL="171446" indent="-171446">
              <a:lnSpc>
                <a:spcPct val="100000"/>
              </a:lnSpc>
              <a:spcBef>
                <a:spcPts val="800"/>
              </a:spcBef>
              <a:spcAft>
                <a:spcPts val="600"/>
              </a:spcAft>
              <a:buClr>
                <a:schemeClr val="bg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tx1"/>
              </a:buClr>
              <a:buFont typeface="System Font Regular"/>
              <a:buChar char="−"/>
              <a:defRPr sz="1800">
                <a:solidFill>
                  <a:schemeClr val="tx1"/>
                </a:solidFill>
              </a:defRPr>
            </a:lvl2pPr>
            <a:lvl3pPr marL="515925" indent="-171446">
              <a:lnSpc>
                <a:spcPct val="100000"/>
              </a:lnSpc>
              <a:spcBef>
                <a:spcPts val="800"/>
              </a:spcBef>
              <a:spcAft>
                <a:spcPts val="600"/>
              </a:spcAft>
              <a:buClr>
                <a:schemeClr val="tx1"/>
              </a:buClr>
              <a:buFont typeface="System Font Regular"/>
              <a:buChar char="−"/>
              <a:defRPr sz="1600">
                <a:solidFill>
                  <a:schemeClr val="tx1"/>
                </a:solidFill>
              </a:defRPr>
            </a:lvl3pPr>
            <a:lvl4pPr marL="687371" indent="-171446">
              <a:lnSpc>
                <a:spcPct val="100000"/>
              </a:lnSpc>
              <a:spcBef>
                <a:spcPts val="800"/>
              </a:spcBef>
              <a:spcAft>
                <a:spcPts val="600"/>
              </a:spcAft>
              <a:buClr>
                <a:schemeClr val="tx1"/>
              </a:buClr>
              <a:buFont typeface="System Font Regular"/>
              <a:buChar char="−"/>
              <a:defRPr sz="1600">
                <a:solidFill>
                  <a:schemeClr val="tx1"/>
                </a:solidFill>
              </a:defRPr>
            </a:lvl4pPr>
            <a:lvl5pPr marL="858817" indent="-171446">
              <a:lnSpc>
                <a:spcPct val="100000"/>
              </a:lnSpc>
              <a:spcBef>
                <a:spcPts val="800"/>
              </a:spcBef>
              <a:spcAft>
                <a:spcPts val="600"/>
              </a:spcAft>
              <a:buClr>
                <a:schemeClr val="tx1"/>
              </a:buClr>
              <a:buFont typeface="System Font Regular"/>
              <a:buChar char="−"/>
              <a:defRPr sz="14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Picture Placeholder 4"/>
          <p:cNvSpPr>
            <a:spLocks noGrp="1" noChangeAspect="1"/>
          </p:cNvSpPr>
          <p:nvPr>
            <p:ph type="pic" sz="quarter" idx="19"/>
          </p:nvPr>
        </p:nvSpPr>
        <p:spPr>
          <a:xfrm>
            <a:off x="4729971" y="1828798"/>
            <a:ext cx="3816510" cy="3816510"/>
          </a:xfrm>
          <a:prstGeom prst="ellipse">
            <a:avLst/>
          </a:prstGeom>
        </p:spPr>
        <p:txBody>
          <a:bodyPr anchor="ctr"/>
          <a:lstStyle>
            <a:lvl1pPr marL="0" indent="0" algn="ctr">
              <a:buNone/>
              <a:defRPr>
                <a:solidFill>
                  <a:schemeClr val="bg2"/>
                </a:solidFill>
              </a:defRPr>
            </a:lvl1pPr>
          </a:lstStyle>
          <a:p>
            <a:r>
              <a:rPr lang="en-US"/>
              <a:t>Drag picture to placeholder or click icon to add</a:t>
            </a:r>
            <a:endParaRPr lang="en-US" dirty="0"/>
          </a:p>
        </p:txBody>
      </p:sp>
      <p:sp>
        <p:nvSpPr>
          <p:cNvPr id="10"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pic>
        <p:nvPicPr>
          <p:cNvPr id="14" name="Picture 13">
            <a:extLst>
              <a:ext uri="{FF2B5EF4-FFF2-40B4-BE49-F238E27FC236}">
                <a16:creationId xmlns:a16="http://schemas.microsoft.com/office/drawing/2014/main" id="{6F3662ED-784C-D249-8795-CA82D1CC10F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CMWF Table - Teal">
    <p:bg>
      <p:bgPr>
        <a:solidFill>
          <a:schemeClr val="bg1"/>
        </a:solidFill>
        <a:effectLst/>
      </p:bgPr>
    </p:bg>
    <p:spTree>
      <p:nvGrpSpPr>
        <p:cNvPr id="1" name=""/>
        <p:cNvGrpSpPr/>
        <p:nvPr/>
      </p:nvGrpSpPr>
      <p:grpSpPr>
        <a:xfrm>
          <a:off x="0" y="0"/>
          <a:ext cx="0" cy="0"/>
          <a:chOff x="0" y="0"/>
          <a:chExt cx="0" cy="0"/>
        </a:xfrm>
      </p:grpSpPr>
      <p:sp>
        <p:nvSpPr>
          <p:cNvPr id="12" name="Table Placeholder 3"/>
          <p:cNvSpPr>
            <a:spLocks noGrp="1"/>
          </p:cNvSpPr>
          <p:nvPr>
            <p:ph type="tbl" sz="quarter" idx="22"/>
          </p:nvPr>
        </p:nvSpPr>
        <p:spPr>
          <a:xfrm>
            <a:off x="627433" y="1699589"/>
            <a:ext cx="8091115" cy="4054958"/>
          </a:xfrm>
        </p:spPr>
        <p:txBody>
          <a:bodyPr>
            <a:normAutofit/>
          </a:bodyPr>
          <a:lstStyle>
            <a:lvl1pPr marL="0" indent="0">
              <a:buNone/>
              <a:defRPr sz="1600"/>
            </a:lvl1pPr>
          </a:lstStyle>
          <a:p>
            <a:r>
              <a:rPr lang="en-US"/>
              <a:t>Click icon to add table</a:t>
            </a:r>
            <a:endParaRPr lang="en-US" dirty="0"/>
          </a:p>
        </p:txBody>
      </p:sp>
      <p:sp>
        <p:nvSpPr>
          <p:cNvPr id="3" name="Rectangle 2"/>
          <p:cNvSpPr/>
          <p:nvPr userDrawn="1"/>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9" name="Text Placeholder 4"/>
          <p:cNvSpPr>
            <a:spLocks noGrp="1"/>
          </p:cNvSpPr>
          <p:nvPr>
            <p:ph type="body" sz="quarter" idx="21" hasCustomPrompt="1"/>
          </p:nvPr>
        </p:nvSpPr>
        <p:spPr>
          <a:xfrm>
            <a:off x="2456297" y="5999997"/>
            <a:ext cx="6024666" cy="777375"/>
          </a:xfrm>
        </p:spPr>
        <p:txBody>
          <a:bodyPr anchor="ctr" anchorCtr="0">
            <a:normAutofit/>
          </a:bodyPr>
          <a:lstStyle>
            <a:lvl1pPr marL="0" indent="0">
              <a:buNone/>
              <a:defRPr sz="900" spc="0">
                <a:solidFill>
                  <a:srgbClr val="676E7B"/>
                </a:solidFill>
              </a:defRPr>
            </a:lvl1pPr>
          </a:lstStyle>
          <a:p>
            <a:pPr lvl="0"/>
            <a:r>
              <a:rPr lang="en-US" dirty="0"/>
              <a:t>Place graph source here</a:t>
            </a:r>
          </a:p>
        </p:txBody>
      </p:sp>
      <p:sp>
        <p:nvSpPr>
          <p:cNvPr id="11"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bg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15" name="Title 1"/>
          <p:cNvSpPr>
            <a:spLocks noGrp="1"/>
          </p:cNvSpPr>
          <p:nvPr>
            <p:ph type="ctrTitle"/>
          </p:nvPr>
        </p:nvSpPr>
        <p:spPr>
          <a:xfrm>
            <a:off x="627434" y="514555"/>
            <a:ext cx="8091114"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
        <p:nvSpPr>
          <p:cNvPr id="16"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2"/>
                </a:solidFill>
                <a:latin typeface="+mn-lt"/>
              </a:rPr>
              <a:pPr algn="r"/>
              <a:t>‹#›</a:t>
            </a:fld>
            <a:endParaRPr lang="en-US" sz="900" dirty="0">
              <a:solidFill>
                <a:schemeClr val="bg2"/>
              </a:solidFill>
              <a:latin typeface="+mn-lt"/>
            </a:endParaRPr>
          </a:p>
        </p:txBody>
      </p:sp>
      <p:pic>
        <p:nvPicPr>
          <p:cNvPr id="10" name="Picture 9">
            <a:extLst>
              <a:ext uri="{FF2B5EF4-FFF2-40B4-BE49-F238E27FC236}">
                <a16:creationId xmlns:a16="http://schemas.microsoft.com/office/drawing/2014/main" id="{FC0B4BE5-2887-AE45-9F8B-D30C7DD64F8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CMWF Graph - Teal">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sp>
        <p:nvSpPr>
          <p:cNvPr id="57" name="Chart Placeholder 5"/>
          <p:cNvSpPr>
            <a:spLocks noGrp="1"/>
          </p:cNvSpPr>
          <p:nvPr>
            <p:ph type="chart" sz="quarter" idx="19"/>
          </p:nvPr>
        </p:nvSpPr>
        <p:spPr>
          <a:xfrm>
            <a:off x="627433" y="1699588"/>
            <a:ext cx="8091115" cy="4054959"/>
          </a:xfrm>
        </p:spPr>
        <p:txBody>
          <a:bodyPr>
            <a:normAutofit/>
          </a:bodyPr>
          <a:lstStyle>
            <a:lvl1pPr marL="0" indent="0">
              <a:buNone/>
              <a:defRPr sz="1600">
                <a:solidFill>
                  <a:srgbClr val="4C515A"/>
                </a:solidFill>
              </a:defRPr>
            </a:lvl1pPr>
          </a:lstStyle>
          <a:p>
            <a:r>
              <a:rPr lang="en-US"/>
              <a:t>Click icon to add chart</a:t>
            </a:r>
          </a:p>
        </p:txBody>
      </p:sp>
      <p:sp>
        <p:nvSpPr>
          <p:cNvPr id="9" name="Text Placeholder 4"/>
          <p:cNvSpPr>
            <a:spLocks noGrp="1"/>
          </p:cNvSpPr>
          <p:nvPr>
            <p:ph type="body" sz="quarter" idx="21" hasCustomPrompt="1"/>
          </p:nvPr>
        </p:nvSpPr>
        <p:spPr>
          <a:xfrm>
            <a:off x="2456297" y="5999997"/>
            <a:ext cx="6030756" cy="777375"/>
          </a:xfrm>
        </p:spPr>
        <p:txBody>
          <a:bodyPr anchor="ctr" anchorCtr="0">
            <a:normAutofit/>
          </a:bodyPr>
          <a:lstStyle>
            <a:lvl1pPr marL="0" indent="0">
              <a:buNone/>
              <a:defRPr sz="900" spc="0">
                <a:solidFill>
                  <a:srgbClr val="676E7B"/>
                </a:solidFill>
              </a:defRPr>
            </a:lvl1pPr>
          </a:lstStyle>
          <a:p>
            <a:pPr lvl="0"/>
            <a:r>
              <a:rPr lang="en-US" dirty="0"/>
              <a:t>Place graph source here</a:t>
            </a:r>
          </a:p>
        </p:txBody>
      </p:sp>
      <p:sp>
        <p:nvSpPr>
          <p:cNvPr id="12"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bg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14" name="Title 1"/>
          <p:cNvSpPr>
            <a:spLocks noGrp="1"/>
          </p:cNvSpPr>
          <p:nvPr>
            <p:ph type="ctrTitle"/>
          </p:nvPr>
        </p:nvSpPr>
        <p:spPr>
          <a:xfrm>
            <a:off x="627434" y="514555"/>
            <a:ext cx="8091114"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
        <p:nvSpPr>
          <p:cNvPr id="13"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2"/>
                </a:solidFill>
                <a:latin typeface="+mn-lt"/>
              </a:rPr>
              <a:pPr algn="r"/>
              <a:t>‹#›</a:t>
            </a:fld>
            <a:endParaRPr lang="en-US" sz="900" dirty="0">
              <a:solidFill>
                <a:schemeClr val="bg2"/>
              </a:solidFill>
              <a:latin typeface="+mn-lt"/>
            </a:endParaRPr>
          </a:p>
        </p:txBody>
      </p:sp>
      <p:pic>
        <p:nvPicPr>
          <p:cNvPr id="10" name="Picture 9">
            <a:extLst>
              <a:ext uri="{FF2B5EF4-FFF2-40B4-BE49-F238E27FC236}">
                <a16:creationId xmlns:a16="http://schemas.microsoft.com/office/drawing/2014/main" id="{43A002C4-E0D3-A54E-A3B4-4CDAE08A7A6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CMWF Arrow Chart - Teal">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Arrow: Pentagon 12"/>
          <p:cNvSpPr/>
          <p:nvPr/>
        </p:nvSpPr>
        <p:spPr>
          <a:xfrm>
            <a:off x="627434" y="1781334"/>
            <a:ext cx="1475370" cy="1322623"/>
          </a:xfrm>
          <a:prstGeom prst="homePlate">
            <a:avLst>
              <a:gd name="adj" fmla="val 19033"/>
            </a:avLst>
          </a:prstGeom>
          <a:solidFill>
            <a:srgbClr val="9CDCD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 name="Chevron 6"/>
          <p:cNvSpPr/>
          <p:nvPr/>
        </p:nvSpPr>
        <p:spPr>
          <a:xfrm>
            <a:off x="1955601" y="1771810"/>
            <a:ext cx="1493862" cy="1332148"/>
          </a:xfrm>
          <a:prstGeom prst="chevron">
            <a:avLst>
              <a:gd name="adj" fmla="val 20758"/>
            </a:avLst>
          </a:prstGeom>
          <a:solidFill>
            <a:srgbClr val="72CECC"/>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15" name="Chevron 6"/>
          <p:cNvSpPr/>
          <p:nvPr/>
        </p:nvSpPr>
        <p:spPr>
          <a:xfrm>
            <a:off x="1953579" y="3103956"/>
            <a:ext cx="1225550" cy="2009876"/>
          </a:xfrm>
          <a:prstGeom prst="chevron">
            <a:avLst>
              <a:gd name="adj" fmla="val 0"/>
            </a:avLst>
          </a:prstGeom>
          <a:solidFill>
            <a:srgbClr val="DFF5F3"/>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16" name="Chevron 6"/>
          <p:cNvSpPr/>
          <p:nvPr/>
        </p:nvSpPr>
        <p:spPr>
          <a:xfrm>
            <a:off x="627434" y="3103956"/>
            <a:ext cx="1222958" cy="2009876"/>
          </a:xfrm>
          <a:prstGeom prst="chevron">
            <a:avLst>
              <a:gd name="adj" fmla="val 0"/>
            </a:avLst>
          </a:prstGeom>
          <a:solidFill>
            <a:srgbClr val="EDF9F8"/>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5" name="Chevron 6"/>
          <p:cNvSpPr/>
          <p:nvPr/>
        </p:nvSpPr>
        <p:spPr>
          <a:xfrm>
            <a:off x="3294323" y="1771810"/>
            <a:ext cx="1493862" cy="1332148"/>
          </a:xfrm>
          <a:prstGeom prst="chevron">
            <a:avLst>
              <a:gd name="adj" fmla="val 20758"/>
            </a:avLst>
          </a:prstGeom>
          <a:solidFill>
            <a:srgbClr val="4ABDBC"/>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6" name="Chevron 6"/>
          <p:cNvSpPr/>
          <p:nvPr/>
        </p:nvSpPr>
        <p:spPr>
          <a:xfrm>
            <a:off x="3292301" y="3103956"/>
            <a:ext cx="1225550" cy="2009876"/>
          </a:xfrm>
          <a:prstGeom prst="chevron">
            <a:avLst>
              <a:gd name="adj" fmla="val 0"/>
            </a:avLst>
          </a:prstGeom>
          <a:solidFill>
            <a:srgbClr val="CDEFEC"/>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18" name="Chevron 6"/>
          <p:cNvSpPr/>
          <p:nvPr/>
        </p:nvSpPr>
        <p:spPr>
          <a:xfrm>
            <a:off x="4620232" y="1771810"/>
            <a:ext cx="1493862" cy="1332148"/>
          </a:xfrm>
          <a:prstGeom prst="chevron">
            <a:avLst>
              <a:gd name="adj" fmla="val 20758"/>
            </a:avLst>
          </a:prstGeom>
          <a:solidFill>
            <a:srgbClr val="088FEA"/>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19" name="Chevron 6"/>
          <p:cNvSpPr/>
          <p:nvPr/>
        </p:nvSpPr>
        <p:spPr>
          <a:xfrm>
            <a:off x="4618210" y="3103956"/>
            <a:ext cx="1225550" cy="2009876"/>
          </a:xfrm>
          <a:prstGeom prst="chevron">
            <a:avLst>
              <a:gd name="adj" fmla="val 0"/>
            </a:avLst>
          </a:prstGeom>
          <a:solidFill>
            <a:srgbClr val="B6E8E3"/>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3" name="Chevron 6"/>
          <p:cNvSpPr/>
          <p:nvPr/>
        </p:nvSpPr>
        <p:spPr>
          <a:xfrm>
            <a:off x="5945795" y="1771810"/>
            <a:ext cx="1493862" cy="1332148"/>
          </a:xfrm>
          <a:prstGeom prst="chevron">
            <a:avLst>
              <a:gd name="adj" fmla="val 20758"/>
            </a:avLst>
          </a:prstGeom>
          <a:solidFill>
            <a:srgbClr val="0676C2"/>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4" name="Chevron 6"/>
          <p:cNvSpPr/>
          <p:nvPr/>
        </p:nvSpPr>
        <p:spPr>
          <a:xfrm>
            <a:off x="5943773" y="3103956"/>
            <a:ext cx="1225550" cy="2009876"/>
          </a:xfrm>
          <a:prstGeom prst="chevron">
            <a:avLst>
              <a:gd name="adj" fmla="val 0"/>
            </a:avLst>
          </a:prstGeom>
          <a:solidFill>
            <a:srgbClr val="9FE1DB"/>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1" name="Chevron 6"/>
          <p:cNvSpPr/>
          <p:nvPr/>
        </p:nvSpPr>
        <p:spPr>
          <a:xfrm>
            <a:off x="7288818" y="1771810"/>
            <a:ext cx="1296219" cy="1332942"/>
          </a:xfrm>
          <a:custGeom>
            <a:avLst/>
            <a:gdLst>
              <a:gd name="connsiteX0" fmla="*/ 0 w 1493862"/>
              <a:gd name="connsiteY0" fmla="*/ 0 h 1332148"/>
              <a:gd name="connsiteX1" fmla="*/ 1217335 w 1493862"/>
              <a:gd name="connsiteY1" fmla="*/ 0 h 1332148"/>
              <a:gd name="connsiteX2" fmla="*/ 1493862 w 1493862"/>
              <a:gd name="connsiteY2" fmla="*/ 666074 h 1332148"/>
              <a:gd name="connsiteX3" fmla="*/ 1217335 w 1493862"/>
              <a:gd name="connsiteY3" fmla="*/ 1332148 h 1332148"/>
              <a:gd name="connsiteX4" fmla="*/ 0 w 1493862"/>
              <a:gd name="connsiteY4" fmla="*/ 1332148 h 1332148"/>
              <a:gd name="connsiteX5" fmla="*/ 276527 w 1493862"/>
              <a:gd name="connsiteY5" fmla="*/ 666074 h 1332148"/>
              <a:gd name="connsiteX6" fmla="*/ 0 w 1493862"/>
              <a:gd name="connsiteY6" fmla="*/ 0 h 1332148"/>
              <a:gd name="connsiteX0" fmla="*/ 0 w 1493862"/>
              <a:gd name="connsiteY0" fmla="*/ 0 h 1332148"/>
              <a:gd name="connsiteX1" fmla="*/ 1295916 w 1493862"/>
              <a:gd name="connsiteY1" fmla="*/ 0 h 1332148"/>
              <a:gd name="connsiteX2" fmla="*/ 1493862 w 1493862"/>
              <a:gd name="connsiteY2" fmla="*/ 666074 h 1332148"/>
              <a:gd name="connsiteX3" fmla="*/ 1217335 w 1493862"/>
              <a:gd name="connsiteY3" fmla="*/ 1332148 h 1332148"/>
              <a:gd name="connsiteX4" fmla="*/ 0 w 1493862"/>
              <a:gd name="connsiteY4" fmla="*/ 1332148 h 1332148"/>
              <a:gd name="connsiteX5" fmla="*/ 276527 w 1493862"/>
              <a:gd name="connsiteY5" fmla="*/ 666074 h 1332148"/>
              <a:gd name="connsiteX6" fmla="*/ 0 w 1493862"/>
              <a:gd name="connsiteY6" fmla="*/ 0 h 1332148"/>
              <a:gd name="connsiteX0" fmla="*/ 0 w 1493862"/>
              <a:gd name="connsiteY0" fmla="*/ 0 h 1332148"/>
              <a:gd name="connsiteX1" fmla="*/ 1295916 w 1493862"/>
              <a:gd name="connsiteY1" fmla="*/ 0 h 1332148"/>
              <a:gd name="connsiteX2" fmla="*/ 1493862 w 1493862"/>
              <a:gd name="connsiteY2" fmla="*/ 666074 h 1332148"/>
              <a:gd name="connsiteX3" fmla="*/ 1293535 w 1493862"/>
              <a:gd name="connsiteY3" fmla="*/ 1329767 h 1332148"/>
              <a:gd name="connsiteX4" fmla="*/ 0 w 1493862"/>
              <a:gd name="connsiteY4" fmla="*/ 1332148 h 1332148"/>
              <a:gd name="connsiteX5" fmla="*/ 276527 w 1493862"/>
              <a:gd name="connsiteY5" fmla="*/ 666074 h 1332148"/>
              <a:gd name="connsiteX6" fmla="*/ 0 w 1493862"/>
              <a:gd name="connsiteY6" fmla="*/ 0 h 1332148"/>
              <a:gd name="connsiteX0" fmla="*/ 0 w 1296219"/>
              <a:gd name="connsiteY0" fmla="*/ 0 h 1332148"/>
              <a:gd name="connsiteX1" fmla="*/ 1295916 w 1296219"/>
              <a:gd name="connsiteY1" fmla="*/ 0 h 1332148"/>
              <a:gd name="connsiteX2" fmla="*/ 1296219 w 1296219"/>
              <a:gd name="connsiteY2" fmla="*/ 661312 h 1332148"/>
              <a:gd name="connsiteX3" fmla="*/ 1293535 w 1296219"/>
              <a:gd name="connsiteY3" fmla="*/ 1329767 h 1332148"/>
              <a:gd name="connsiteX4" fmla="*/ 0 w 1296219"/>
              <a:gd name="connsiteY4" fmla="*/ 1332148 h 1332148"/>
              <a:gd name="connsiteX5" fmla="*/ 276527 w 1296219"/>
              <a:gd name="connsiteY5" fmla="*/ 666074 h 1332148"/>
              <a:gd name="connsiteX6" fmla="*/ 0 w 1296219"/>
              <a:gd name="connsiteY6" fmla="*/ 0 h 1332148"/>
              <a:gd name="connsiteX0" fmla="*/ 0 w 1296219"/>
              <a:gd name="connsiteY0" fmla="*/ 0 h 1332148"/>
              <a:gd name="connsiteX1" fmla="*/ 1295916 w 1296219"/>
              <a:gd name="connsiteY1" fmla="*/ 0 h 1332148"/>
              <a:gd name="connsiteX2" fmla="*/ 1296219 w 1296219"/>
              <a:gd name="connsiteY2" fmla="*/ 661312 h 1332148"/>
              <a:gd name="connsiteX3" fmla="*/ 1293535 w 1296219"/>
              <a:gd name="connsiteY3" fmla="*/ 1329767 h 1332148"/>
              <a:gd name="connsiteX4" fmla="*/ 0 w 1296219"/>
              <a:gd name="connsiteY4" fmla="*/ 1332148 h 1332148"/>
              <a:gd name="connsiteX5" fmla="*/ 276527 w 1296219"/>
              <a:gd name="connsiteY5" fmla="*/ 666074 h 1332148"/>
              <a:gd name="connsiteX6" fmla="*/ 0 w 1296219"/>
              <a:gd name="connsiteY6" fmla="*/ 0 h 1332148"/>
              <a:gd name="connsiteX0" fmla="*/ 0 w 1296219"/>
              <a:gd name="connsiteY0" fmla="*/ 0 h 1332942"/>
              <a:gd name="connsiteX1" fmla="*/ 1295916 w 1296219"/>
              <a:gd name="connsiteY1" fmla="*/ 0 h 1332942"/>
              <a:gd name="connsiteX2" fmla="*/ 1296219 w 1296219"/>
              <a:gd name="connsiteY2" fmla="*/ 661312 h 1332942"/>
              <a:gd name="connsiteX3" fmla="*/ 1293535 w 1296219"/>
              <a:gd name="connsiteY3" fmla="*/ 1332942 h 1332942"/>
              <a:gd name="connsiteX4" fmla="*/ 0 w 1296219"/>
              <a:gd name="connsiteY4" fmla="*/ 1332148 h 1332942"/>
              <a:gd name="connsiteX5" fmla="*/ 276527 w 1296219"/>
              <a:gd name="connsiteY5" fmla="*/ 666074 h 1332942"/>
              <a:gd name="connsiteX6" fmla="*/ 0 w 1296219"/>
              <a:gd name="connsiteY6" fmla="*/ 0 h 1332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96219" h="1332942">
                <a:moveTo>
                  <a:pt x="0" y="0"/>
                </a:moveTo>
                <a:lnTo>
                  <a:pt x="1295916" y="0"/>
                </a:lnTo>
                <a:lnTo>
                  <a:pt x="1296219" y="661312"/>
                </a:lnTo>
                <a:cubicBezTo>
                  <a:pt x="1295324" y="884130"/>
                  <a:pt x="1294430" y="1110124"/>
                  <a:pt x="1293535" y="1332942"/>
                </a:cubicBezTo>
                <a:lnTo>
                  <a:pt x="0" y="1332148"/>
                </a:lnTo>
                <a:lnTo>
                  <a:pt x="276527" y="666074"/>
                </a:lnTo>
                <a:lnTo>
                  <a:pt x="0" y="0"/>
                </a:lnTo>
                <a:close/>
              </a:path>
            </a:pathLst>
          </a:custGeom>
          <a:solidFill>
            <a:srgbClr val="044C7F"/>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2" name="Chevron 6"/>
          <p:cNvSpPr/>
          <p:nvPr/>
        </p:nvSpPr>
        <p:spPr>
          <a:xfrm>
            <a:off x="7286797" y="3103956"/>
            <a:ext cx="1296182" cy="2009876"/>
          </a:xfrm>
          <a:prstGeom prst="chevron">
            <a:avLst>
              <a:gd name="adj" fmla="val 0"/>
            </a:avLst>
          </a:prstGeom>
          <a:solidFill>
            <a:srgbClr val="8ADAD2"/>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59" name="Text Placeholder 4"/>
          <p:cNvSpPr>
            <a:spLocks noGrp="1"/>
          </p:cNvSpPr>
          <p:nvPr>
            <p:ph type="body" sz="quarter" idx="21"/>
          </p:nvPr>
        </p:nvSpPr>
        <p:spPr>
          <a:xfrm>
            <a:off x="713159" y="1781334"/>
            <a:ext cx="1312271"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0" name="Text Placeholder 4"/>
          <p:cNvSpPr>
            <a:spLocks noGrp="1"/>
          </p:cNvSpPr>
          <p:nvPr>
            <p:ph type="body" sz="quarter" idx="22"/>
          </p:nvPr>
        </p:nvSpPr>
        <p:spPr>
          <a:xfrm>
            <a:off x="713160" y="3175966"/>
            <a:ext cx="1160050" cy="1937866"/>
          </a:xfrm>
        </p:spPr>
        <p:txBody>
          <a:bodyPr anchor="t">
            <a:noAutofit/>
          </a:bodyPr>
          <a:lstStyle>
            <a:lvl1pPr marL="0" indent="0">
              <a:buNone/>
              <a:defRPr sz="1200">
                <a:solidFill>
                  <a:srgbClr val="4C515A"/>
                </a:solidFill>
              </a:defRPr>
            </a:lvl1pPr>
          </a:lstStyle>
          <a:p>
            <a:pPr lvl="0"/>
            <a:r>
              <a:rPr lang="en-US"/>
              <a:t>Click to edit Master text styles</a:t>
            </a:r>
          </a:p>
        </p:txBody>
      </p:sp>
      <p:sp>
        <p:nvSpPr>
          <p:cNvPr id="62" name="Text Placeholder 4"/>
          <p:cNvSpPr>
            <a:spLocks noGrp="1"/>
          </p:cNvSpPr>
          <p:nvPr>
            <p:ph type="body" sz="quarter" idx="23"/>
          </p:nvPr>
        </p:nvSpPr>
        <p:spPr>
          <a:xfrm>
            <a:off x="2293129"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4" name="Text Placeholder 4"/>
          <p:cNvSpPr>
            <a:spLocks noGrp="1"/>
          </p:cNvSpPr>
          <p:nvPr>
            <p:ph type="body" sz="quarter" idx="24" hasCustomPrompt="1"/>
          </p:nvPr>
        </p:nvSpPr>
        <p:spPr>
          <a:xfrm>
            <a:off x="2042306" y="3175966"/>
            <a:ext cx="1132521" cy="1937866"/>
          </a:xfrm>
        </p:spPr>
        <p:txBody>
          <a:bodyPr anchor="t">
            <a:noAutofit/>
          </a:bodyPr>
          <a:lstStyle>
            <a:lvl1pPr marL="0" indent="0">
              <a:buNone/>
              <a:defRPr sz="1200">
                <a:solidFill>
                  <a:srgbClr val="4C515A"/>
                </a:solidFill>
              </a:defRPr>
            </a:lvl1pPr>
          </a:lstStyle>
          <a:p>
            <a:pPr lvl="0"/>
            <a:r>
              <a:rPr lang="en-US" dirty="0"/>
              <a:t>Place graph source here</a:t>
            </a:r>
          </a:p>
        </p:txBody>
      </p:sp>
      <p:sp>
        <p:nvSpPr>
          <p:cNvPr id="65" name="Text Placeholder 4"/>
          <p:cNvSpPr>
            <a:spLocks noGrp="1"/>
          </p:cNvSpPr>
          <p:nvPr>
            <p:ph type="body" sz="quarter" idx="25"/>
          </p:nvPr>
        </p:nvSpPr>
        <p:spPr>
          <a:xfrm>
            <a:off x="3643329"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6" name="Text Placeholder 4"/>
          <p:cNvSpPr>
            <a:spLocks noGrp="1"/>
          </p:cNvSpPr>
          <p:nvPr>
            <p:ph type="body" sz="quarter" idx="26" hasCustomPrompt="1"/>
          </p:nvPr>
        </p:nvSpPr>
        <p:spPr>
          <a:xfrm>
            <a:off x="3392506" y="3175966"/>
            <a:ext cx="1108230" cy="1937866"/>
          </a:xfrm>
        </p:spPr>
        <p:txBody>
          <a:bodyPr anchor="t">
            <a:noAutofit/>
          </a:bodyPr>
          <a:lstStyle>
            <a:lvl1pPr marL="0" indent="0">
              <a:buNone/>
              <a:defRPr sz="1200">
                <a:solidFill>
                  <a:srgbClr val="4C515A"/>
                </a:solidFill>
              </a:defRPr>
            </a:lvl1pPr>
          </a:lstStyle>
          <a:p>
            <a:pPr lvl="0"/>
            <a:r>
              <a:rPr lang="en-US" dirty="0"/>
              <a:t>Place graph source here</a:t>
            </a:r>
          </a:p>
        </p:txBody>
      </p:sp>
      <p:sp>
        <p:nvSpPr>
          <p:cNvPr id="67" name="Text Placeholder 4"/>
          <p:cNvSpPr>
            <a:spLocks noGrp="1"/>
          </p:cNvSpPr>
          <p:nvPr>
            <p:ph type="body" sz="quarter" idx="27"/>
          </p:nvPr>
        </p:nvSpPr>
        <p:spPr>
          <a:xfrm>
            <a:off x="4947346"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8" name="Text Placeholder 4"/>
          <p:cNvSpPr>
            <a:spLocks noGrp="1"/>
          </p:cNvSpPr>
          <p:nvPr>
            <p:ph type="body" sz="quarter" idx="28"/>
          </p:nvPr>
        </p:nvSpPr>
        <p:spPr>
          <a:xfrm>
            <a:off x="4696523" y="3175966"/>
            <a:ext cx="1147237" cy="1937866"/>
          </a:xfrm>
        </p:spPr>
        <p:txBody>
          <a:bodyPr anchor="t">
            <a:noAutofit/>
          </a:bodyPr>
          <a:lstStyle>
            <a:lvl1pPr marL="0" indent="0">
              <a:buNone/>
              <a:defRPr sz="1200">
                <a:solidFill>
                  <a:srgbClr val="4C515A"/>
                </a:solidFill>
              </a:defRPr>
            </a:lvl1pPr>
          </a:lstStyle>
          <a:p>
            <a:pPr lvl="0"/>
            <a:r>
              <a:rPr lang="en-US"/>
              <a:t>Click to edit Master text styles</a:t>
            </a:r>
          </a:p>
        </p:txBody>
      </p:sp>
      <p:sp>
        <p:nvSpPr>
          <p:cNvPr id="69" name="Text Placeholder 4"/>
          <p:cNvSpPr>
            <a:spLocks noGrp="1"/>
          </p:cNvSpPr>
          <p:nvPr>
            <p:ph type="body" sz="quarter" idx="29"/>
          </p:nvPr>
        </p:nvSpPr>
        <p:spPr>
          <a:xfrm>
            <a:off x="6260096"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70" name="Text Placeholder 4"/>
          <p:cNvSpPr>
            <a:spLocks noGrp="1"/>
          </p:cNvSpPr>
          <p:nvPr>
            <p:ph type="body" sz="quarter" idx="30"/>
          </p:nvPr>
        </p:nvSpPr>
        <p:spPr>
          <a:xfrm>
            <a:off x="6009273" y="3175966"/>
            <a:ext cx="1160050" cy="1937866"/>
          </a:xfrm>
        </p:spPr>
        <p:txBody>
          <a:bodyPr anchor="t">
            <a:noAutofit/>
          </a:bodyPr>
          <a:lstStyle>
            <a:lvl1pPr marL="0" indent="0">
              <a:buNone/>
              <a:defRPr sz="1200">
                <a:solidFill>
                  <a:srgbClr val="4C515A"/>
                </a:solidFill>
              </a:defRPr>
            </a:lvl1pPr>
          </a:lstStyle>
          <a:p>
            <a:pPr lvl="0"/>
            <a:r>
              <a:rPr lang="en-US"/>
              <a:t>Click to edit Master text styles</a:t>
            </a:r>
          </a:p>
        </p:txBody>
      </p:sp>
      <p:sp>
        <p:nvSpPr>
          <p:cNvPr id="71" name="Text Placeholder 4"/>
          <p:cNvSpPr>
            <a:spLocks noGrp="1"/>
          </p:cNvSpPr>
          <p:nvPr>
            <p:ph type="body" sz="quarter" idx="31"/>
          </p:nvPr>
        </p:nvSpPr>
        <p:spPr>
          <a:xfrm>
            <a:off x="7625978" y="1781334"/>
            <a:ext cx="957002"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72" name="Text Placeholder 4"/>
          <p:cNvSpPr>
            <a:spLocks noGrp="1"/>
          </p:cNvSpPr>
          <p:nvPr>
            <p:ph type="body" sz="quarter" idx="32"/>
          </p:nvPr>
        </p:nvSpPr>
        <p:spPr>
          <a:xfrm>
            <a:off x="7346579" y="3175966"/>
            <a:ext cx="1160050" cy="1937866"/>
          </a:xfrm>
        </p:spPr>
        <p:txBody>
          <a:bodyPr anchor="t">
            <a:noAutofit/>
          </a:bodyPr>
          <a:lstStyle>
            <a:lvl1pPr marL="0" indent="0">
              <a:buNone/>
              <a:defRPr sz="1200">
                <a:solidFill>
                  <a:srgbClr val="4C515A"/>
                </a:solidFill>
              </a:defRPr>
            </a:lvl1pPr>
          </a:lstStyle>
          <a:p>
            <a:pPr lvl="0"/>
            <a:r>
              <a:rPr lang="en-US"/>
              <a:t>Click to edit Master text styles</a:t>
            </a:r>
          </a:p>
        </p:txBody>
      </p:sp>
      <p:sp>
        <p:nvSpPr>
          <p:cNvPr id="34" name="Text Placeholder 4"/>
          <p:cNvSpPr>
            <a:spLocks noGrp="1"/>
          </p:cNvSpPr>
          <p:nvPr>
            <p:ph type="body" sz="quarter" idx="33" hasCustomPrompt="1"/>
          </p:nvPr>
        </p:nvSpPr>
        <p:spPr>
          <a:xfrm>
            <a:off x="2456297" y="5999997"/>
            <a:ext cx="6025788" cy="777375"/>
          </a:xfrm>
        </p:spPr>
        <p:txBody>
          <a:bodyPr anchor="ctr" anchorCtr="0">
            <a:normAutofit/>
          </a:bodyPr>
          <a:lstStyle>
            <a:lvl1pPr marL="0" indent="0">
              <a:buNone/>
              <a:defRPr sz="900" spc="0">
                <a:solidFill>
                  <a:srgbClr val="676E7B"/>
                </a:solidFill>
              </a:defRPr>
            </a:lvl1pPr>
          </a:lstStyle>
          <a:p>
            <a:pPr lvl="0"/>
            <a:r>
              <a:rPr lang="en-US" dirty="0"/>
              <a:t>Place graph source here</a:t>
            </a:r>
          </a:p>
        </p:txBody>
      </p:sp>
      <p:sp>
        <p:nvSpPr>
          <p:cNvPr id="31"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bg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36"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
        <p:nvSpPr>
          <p:cNvPr id="37"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2"/>
                </a:solidFill>
                <a:latin typeface="+mn-lt"/>
              </a:rPr>
              <a:pPr algn="r"/>
              <a:t>‹#›</a:t>
            </a:fld>
            <a:endParaRPr lang="en-US" sz="900" dirty="0">
              <a:solidFill>
                <a:schemeClr val="bg2"/>
              </a:solidFill>
              <a:latin typeface="+mn-lt"/>
            </a:endParaRPr>
          </a:p>
        </p:txBody>
      </p:sp>
      <p:pic>
        <p:nvPicPr>
          <p:cNvPr id="33" name="Picture 32">
            <a:extLst>
              <a:ext uri="{FF2B5EF4-FFF2-40B4-BE49-F238E27FC236}">
                <a16:creationId xmlns:a16="http://schemas.microsoft.com/office/drawing/2014/main" id="{932915A1-93EA-4542-9602-D99BAD44748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CMWF Quote - Blue">
    <p:spTree>
      <p:nvGrpSpPr>
        <p:cNvPr id="1" name=""/>
        <p:cNvGrpSpPr/>
        <p:nvPr/>
      </p:nvGrpSpPr>
      <p:grpSpPr>
        <a:xfrm>
          <a:off x="0" y="0"/>
          <a:ext cx="0" cy="0"/>
          <a:chOff x="0" y="0"/>
          <a:chExt cx="0" cy="0"/>
        </a:xfrm>
      </p:grpSpPr>
      <p:sp>
        <p:nvSpPr>
          <p:cNvPr id="49" name="Rectangle 48"/>
          <p:cNvSpPr/>
          <p:nvPr userDrawn="1"/>
        </p:nvSpPr>
        <p:spPr>
          <a:xfrm>
            <a:off x="-1538" y="0"/>
            <a:ext cx="9145538"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Text Placeholder 41"/>
          <p:cNvSpPr>
            <a:spLocks noGrp="1"/>
          </p:cNvSpPr>
          <p:nvPr>
            <p:ph type="body" sz="quarter" idx="11" hasCustomPrompt="1"/>
          </p:nvPr>
        </p:nvSpPr>
        <p:spPr>
          <a:xfrm>
            <a:off x="467544" y="800708"/>
            <a:ext cx="8295992" cy="3288318"/>
          </a:xfrm>
        </p:spPr>
        <p:txBody>
          <a:bodyPr>
            <a:normAutofit/>
          </a:bodyPr>
          <a:lstStyle>
            <a:lvl1pPr marL="0" indent="0">
              <a:lnSpc>
                <a:spcPct val="110000"/>
              </a:lnSpc>
              <a:buNone/>
              <a:defRPr sz="3200" b="1" spc="0">
                <a:solidFill>
                  <a:schemeClr val="bg1"/>
                </a:solidFill>
              </a:defRPr>
            </a:lvl1pPr>
          </a:lstStyle>
          <a:p>
            <a:pPr lvl="0"/>
            <a:r>
              <a:rPr lang="en-US" dirty="0"/>
              <a:t>Insert additional sub text</a:t>
            </a:r>
          </a:p>
        </p:txBody>
      </p:sp>
      <p:sp>
        <p:nvSpPr>
          <p:cNvPr id="26" name="Picture Placeholder 2"/>
          <p:cNvSpPr>
            <a:spLocks noGrp="1" noChangeAspect="1"/>
          </p:cNvSpPr>
          <p:nvPr>
            <p:ph type="pic" sz="quarter" idx="12" hasCustomPrompt="1"/>
          </p:nvPr>
        </p:nvSpPr>
        <p:spPr>
          <a:xfrm>
            <a:off x="467544" y="4355357"/>
            <a:ext cx="914400" cy="914400"/>
          </a:xfrm>
          <a:prstGeom prst="ellipse">
            <a:avLst/>
          </a:prstGeom>
          <a:ln w="25400">
            <a:noFill/>
          </a:ln>
        </p:spPr>
        <p:txBody>
          <a:bodyPr anchor="ctr"/>
          <a:lstStyle>
            <a:lvl1pPr marL="0" indent="0" algn="ctr">
              <a:buFontTx/>
              <a:buNone/>
              <a:defRPr b="1">
                <a:solidFill>
                  <a:schemeClr val="bg1"/>
                </a:solidFill>
              </a:defRPr>
            </a:lvl1pPr>
          </a:lstStyle>
          <a:p>
            <a:r>
              <a:rPr lang="en-US" dirty="0"/>
              <a:t>Bio Pic</a:t>
            </a:r>
          </a:p>
        </p:txBody>
      </p:sp>
      <p:sp>
        <p:nvSpPr>
          <p:cNvPr id="27" name="Text Placeholder 41"/>
          <p:cNvSpPr>
            <a:spLocks noGrp="1"/>
          </p:cNvSpPr>
          <p:nvPr>
            <p:ph type="body" sz="quarter" idx="13" hasCustomPrompt="1"/>
          </p:nvPr>
        </p:nvSpPr>
        <p:spPr>
          <a:xfrm>
            <a:off x="1519519" y="4564056"/>
            <a:ext cx="4114800" cy="394589"/>
          </a:xfrm>
        </p:spPr>
        <p:txBody>
          <a:bodyPr>
            <a:normAutofit/>
          </a:bodyPr>
          <a:lstStyle>
            <a:lvl1pPr marL="0" indent="0">
              <a:lnSpc>
                <a:spcPct val="110000"/>
              </a:lnSpc>
              <a:buNone/>
              <a:defRPr sz="1600" b="1" spc="0">
                <a:solidFill>
                  <a:schemeClr val="bg1"/>
                </a:solidFill>
              </a:defRPr>
            </a:lvl1pPr>
          </a:lstStyle>
          <a:p>
            <a:pPr lvl="0"/>
            <a:r>
              <a:rPr lang="en-US" dirty="0"/>
              <a:t>Insert name of the person</a:t>
            </a:r>
          </a:p>
        </p:txBody>
      </p:sp>
      <p:sp>
        <p:nvSpPr>
          <p:cNvPr id="29" name="Text Placeholder 41"/>
          <p:cNvSpPr>
            <a:spLocks noGrp="1"/>
          </p:cNvSpPr>
          <p:nvPr>
            <p:ph type="body" sz="quarter" idx="14" hasCustomPrompt="1"/>
          </p:nvPr>
        </p:nvSpPr>
        <p:spPr>
          <a:xfrm>
            <a:off x="1519519" y="4848578"/>
            <a:ext cx="4114800" cy="394589"/>
          </a:xfrm>
        </p:spPr>
        <p:txBody>
          <a:bodyPr>
            <a:normAutofit/>
          </a:bodyPr>
          <a:lstStyle>
            <a:lvl1pPr marL="0" indent="0">
              <a:lnSpc>
                <a:spcPct val="110000"/>
              </a:lnSpc>
              <a:buNone/>
              <a:defRPr sz="1200" b="0" i="0" spc="0">
                <a:solidFill>
                  <a:schemeClr val="bg1"/>
                </a:solidFill>
              </a:defRPr>
            </a:lvl1pPr>
          </a:lstStyle>
          <a:p>
            <a:pPr lvl="0"/>
            <a:r>
              <a:rPr lang="en-US" dirty="0"/>
              <a:t>Insert designation</a:t>
            </a:r>
          </a:p>
        </p:txBody>
      </p:sp>
      <p:sp>
        <p:nvSpPr>
          <p:cNvPr id="18" name="Text Placeholder 41"/>
          <p:cNvSpPr>
            <a:spLocks noGrp="1"/>
          </p:cNvSpPr>
          <p:nvPr>
            <p:ph type="body" sz="quarter" idx="15" hasCustomPrompt="1"/>
          </p:nvPr>
        </p:nvSpPr>
        <p:spPr>
          <a:xfrm>
            <a:off x="1519519" y="5426340"/>
            <a:ext cx="3790789" cy="250929"/>
          </a:xfrm>
        </p:spPr>
        <p:txBody>
          <a:bodyPr anchor="t">
            <a:normAutofit/>
          </a:bodyPr>
          <a:lstStyle>
            <a:lvl1pPr marL="0" indent="0" algn="l">
              <a:lnSpc>
                <a:spcPct val="110000"/>
              </a:lnSpc>
              <a:buNone/>
              <a:defRPr sz="900" b="0" spc="0">
                <a:solidFill>
                  <a:schemeClr val="tx2">
                    <a:lumMod val="20000"/>
                    <a:lumOff val="80000"/>
                  </a:schemeClr>
                </a:solidFill>
              </a:defRPr>
            </a:lvl1pPr>
          </a:lstStyle>
          <a:p>
            <a:pPr lvl="0"/>
            <a:r>
              <a:rPr lang="en-US" dirty="0"/>
              <a:t>Insert Source Info</a:t>
            </a:r>
          </a:p>
        </p:txBody>
      </p:sp>
      <p:sp>
        <p:nvSpPr>
          <p:cNvPr id="15"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1"/>
                </a:solidFill>
                <a:latin typeface="+mn-lt"/>
              </a:rPr>
              <a:pPr algn="r"/>
              <a:t>‹#›</a:t>
            </a:fld>
            <a:endParaRPr lang="en-US" sz="900" dirty="0">
              <a:solidFill>
                <a:schemeClr val="bg1"/>
              </a:solidFill>
              <a:latin typeface="+mn-lt"/>
            </a:endParaRPr>
          </a:p>
        </p:txBody>
      </p:sp>
      <p:sp>
        <p:nvSpPr>
          <p:cNvPr id="3" name="Footer Placeholder 2">
            <a:extLst>
              <a:ext uri="{FF2B5EF4-FFF2-40B4-BE49-F238E27FC236}">
                <a16:creationId xmlns:a16="http://schemas.microsoft.com/office/drawing/2014/main" id="{D5192451-5459-9D43-8A99-516D9A08E359}"/>
              </a:ext>
            </a:extLst>
          </p:cNvPr>
          <p:cNvSpPr>
            <a:spLocks noGrp="1"/>
          </p:cNvSpPr>
          <p:nvPr>
            <p:ph type="ftr" sz="quarter" idx="16"/>
          </p:nvPr>
        </p:nvSpPr>
        <p:spPr/>
        <p:txBody>
          <a:bodyPr/>
          <a:lstStyle>
            <a:lvl1pPr>
              <a:defRPr>
                <a:solidFill>
                  <a:schemeClr val="bg1"/>
                </a:solidFill>
              </a:defRPr>
            </a:lvl1pPr>
          </a:lstStyle>
          <a:p>
            <a:r>
              <a:rPr lang="en-US"/>
              <a:t>Meeting Name  |  Meeting Date</a:t>
            </a:r>
            <a:endParaRPr lang="en-US" dirty="0"/>
          </a:p>
        </p:txBody>
      </p:sp>
      <p:pic>
        <p:nvPicPr>
          <p:cNvPr id="11" name="Picture 10">
            <a:extLst>
              <a:ext uri="{FF2B5EF4-FFF2-40B4-BE49-F238E27FC236}">
                <a16:creationId xmlns:a16="http://schemas.microsoft.com/office/drawing/2014/main" id="{5E6D3F57-B7D9-8F4B-98EC-025799A5977C}"/>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467544" y="6183033"/>
            <a:ext cx="1379166" cy="413382"/>
          </a:xfrm>
          <a:prstGeom prst="rect">
            <a:avLst/>
          </a:prstGeom>
        </p:spPr>
      </p:pic>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CMWF Quote - Orange">
    <p:spTree>
      <p:nvGrpSpPr>
        <p:cNvPr id="1" name=""/>
        <p:cNvGrpSpPr/>
        <p:nvPr/>
      </p:nvGrpSpPr>
      <p:grpSpPr>
        <a:xfrm>
          <a:off x="0" y="0"/>
          <a:ext cx="0" cy="0"/>
          <a:chOff x="0" y="0"/>
          <a:chExt cx="0" cy="0"/>
        </a:xfrm>
      </p:grpSpPr>
      <p:sp>
        <p:nvSpPr>
          <p:cNvPr id="49" name="Rectangle 48"/>
          <p:cNvSpPr/>
          <p:nvPr userDrawn="1"/>
        </p:nvSpPr>
        <p:spPr>
          <a:xfrm>
            <a:off x="-1538" y="0"/>
            <a:ext cx="9145538"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Text Placeholder 41"/>
          <p:cNvSpPr>
            <a:spLocks noGrp="1"/>
          </p:cNvSpPr>
          <p:nvPr>
            <p:ph type="body" sz="quarter" idx="11" hasCustomPrompt="1"/>
          </p:nvPr>
        </p:nvSpPr>
        <p:spPr>
          <a:xfrm>
            <a:off x="467544" y="800708"/>
            <a:ext cx="8295992" cy="3288318"/>
          </a:xfrm>
        </p:spPr>
        <p:txBody>
          <a:bodyPr>
            <a:normAutofit/>
          </a:bodyPr>
          <a:lstStyle>
            <a:lvl1pPr marL="0" indent="0">
              <a:lnSpc>
                <a:spcPct val="110000"/>
              </a:lnSpc>
              <a:buNone/>
              <a:defRPr sz="3200" b="1" spc="0">
                <a:solidFill>
                  <a:schemeClr val="bg1"/>
                </a:solidFill>
              </a:defRPr>
            </a:lvl1pPr>
          </a:lstStyle>
          <a:p>
            <a:pPr lvl="0"/>
            <a:r>
              <a:rPr lang="en-US" dirty="0"/>
              <a:t>Insert additional sub text</a:t>
            </a:r>
          </a:p>
        </p:txBody>
      </p:sp>
      <p:sp>
        <p:nvSpPr>
          <p:cNvPr id="26" name="Picture Placeholder 2"/>
          <p:cNvSpPr>
            <a:spLocks noGrp="1" noChangeAspect="1"/>
          </p:cNvSpPr>
          <p:nvPr>
            <p:ph type="pic" sz="quarter" idx="12" hasCustomPrompt="1"/>
          </p:nvPr>
        </p:nvSpPr>
        <p:spPr>
          <a:xfrm>
            <a:off x="467544" y="4355357"/>
            <a:ext cx="914400" cy="914400"/>
          </a:xfrm>
          <a:prstGeom prst="ellipse">
            <a:avLst/>
          </a:prstGeom>
          <a:ln w="0">
            <a:noFill/>
          </a:ln>
        </p:spPr>
        <p:txBody>
          <a:bodyPr anchor="ctr"/>
          <a:lstStyle>
            <a:lvl1pPr marL="0" indent="0" algn="ctr">
              <a:buFontTx/>
              <a:buNone/>
              <a:defRPr b="1">
                <a:solidFill>
                  <a:schemeClr val="bg1"/>
                </a:solidFill>
              </a:defRPr>
            </a:lvl1pPr>
          </a:lstStyle>
          <a:p>
            <a:r>
              <a:rPr lang="en-US" dirty="0"/>
              <a:t>Bio Pic</a:t>
            </a:r>
          </a:p>
        </p:txBody>
      </p:sp>
      <p:sp>
        <p:nvSpPr>
          <p:cNvPr id="27" name="Text Placeholder 41"/>
          <p:cNvSpPr>
            <a:spLocks noGrp="1"/>
          </p:cNvSpPr>
          <p:nvPr>
            <p:ph type="body" sz="quarter" idx="13" hasCustomPrompt="1"/>
          </p:nvPr>
        </p:nvSpPr>
        <p:spPr>
          <a:xfrm>
            <a:off x="1519519" y="4564056"/>
            <a:ext cx="4114800" cy="394589"/>
          </a:xfrm>
        </p:spPr>
        <p:txBody>
          <a:bodyPr>
            <a:normAutofit/>
          </a:bodyPr>
          <a:lstStyle>
            <a:lvl1pPr marL="0" indent="0">
              <a:lnSpc>
                <a:spcPct val="110000"/>
              </a:lnSpc>
              <a:buNone/>
              <a:defRPr sz="1600" b="1" spc="0">
                <a:solidFill>
                  <a:schemeClr val="bg1"/>
                </a:solidFill>
              </a:defRPr>
            </a:lvl1pPr>
          </a:lstStyle>
          <a:p>
            <a:pPr lvl="0"/>
            <a:r>
              <a:rPr lang="en-US" dirty="0"/>
              <a:t>Insert name of the person</a:t>
            </a:r>
          </a:p>
        </p:txBody>
      </p:sp>
      <p:sp>
        <p:nvSpPr>
          <p:cNvPr id="29" name="Text Placeholder 41"/>
          <p:cNvSpPr>
            <a:spLocks noGrp="1"/>
          </p:cNvSpPr>
          <p:nvPr>
            <p:ph type="body" sz="quarter" idx="14" hasCustomPrompt="1"/>
          </p:nvPr>
        </p:nvSpPr>
        <p:spPr>
          <a:xfrm>
            <a:off x="1519519" y="4848578"/>
            <a:ext cx="4114800" cy="394589"/>
          </a:xfrm>
        </p:spPr>
        <p:txBody>
          <a:bodyPr>
            <a:normAutofit/>
          </a:bodyPr>
          <a:lstStyle>
            <a:lvl1pPr marL="0" indent="0">
              <a:lnSpc>
                <a:spcPct val="110000"/>
              </a:lnSpc>
              <a:buNone/>
              <a:defRPr sz="1200" b="0" i="0" spc="0">
                <a:solidFill>
                  <a:schemeClr val="bg1"/>
                </a:solidFill>
              </a:defRPr>
            </a:lvl1pPr>
          </a:lstStyle>
          <a:p>
            <a:pPr lvl="0"/>
            <a:r>
              <a:rPr lang="en-US" dirty="0"/>
              <a:t>Insert designation</a:t>
            </a:r>
          </a:p>
        </p:txBody>
      </p:sp>
      <p:sp>
        <p:nvSpPr>
          <p:cNvPr id="18" name="Text Placeholder 41"/>
          <p:cNvSpPr>
            <a:spLocks noGrp="1"/>
          </p:cNvSpPr>
          <p:nvPr>
            <p:ph type="body" sz="quarter" idx="15" hasCustomPrompt="1"/>
          </p:nvPr>
        </p:nvSpPr>
        <p:spPr>
          <a:xfrm>
            <a:off x="1519519" y="5426340"/>
            <a:ext cx="3790789" cy="250929"/>
          </a:xfrm>
        </p:spPr>
        <p:txBody>
          <a:bodyPr anchor="t">
            <a:normAutofit/>
          </a:bodyPr>
          <a:lstStyle>
            <a:lvl1pPr marL="0" indent="0" algn="l">
              <a:lnSpc>
                <a:spcPct val="110000"/>
              </a:lnSpc>
              <a:buNone/>
              <a:defRPr sz="900" b="0" spc="0">
                <a:solidFill>
                  <a:schemeClr val="accent2">
                    <a:lumMod val="40000"/>
                    <a:lumOff val="60000"/>
                  </a:schemeClr>
                </a:solidFill>
              </a:defRPr>
            </a:lvl1pPr>
          </a:lstStyle>
          <a:p>
            <a:pPr lvl="0"/>
            <a:r>
              <a:rPr lang="en-US" dirty="0"/>
              <a:t>Insert Source Info</a:t>
            </a:r>
          </a:p>
        </p:txBody>
      </p:sp>
      <p:sp>
        <p:nvSpPr>
          <p:cNvPr id="12"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1"/>
                </a:solidFill>
                <a:latin typeface="+mn-lt"/>
              </a:rPr>
              <a:pPr algn="r"/>
              <a:t>‹#›</a:t>
            </a:fld>
            <a:endParaRPr lang="en-US" sz="900" dirty="0">
              <a:solidFill>
                <a:schemeClr val="bg1"/>
              </a:solidFill>
              <a:latin typeface="+mn-lt"/>
            </a:endParaRPr>
          </a:p>
        </p:txBody>
      </p:sp>
      <p:sp>
        <p:nvSpPr>
          <p:cNvPr id="2" name="Footer Placeholder 1">
            <a:extLst>
              <a:ext uri="{FF2B5EF4-FFF2-40B4-BE49-F238E27FC236}">
                <a16:creationId xmlns:a16="http://schemas.microsoft.com/office/drawing/2014/main" id="{4AD26ECB-F423-1045-92B3-BDC984610628}"/>
              </a:ext>
            </a:extLst>
          </p:cNvPr>
          <p:cNvSpPr>
            <a:spLocks noGrp="1"/>
          </p:cNvSpPr>
          <p:nvPr>
            <p:ph type="ftr" sz="quarter" idx="16"/>
          </p:nvPr>
        </p:nvSpPr>
        <p:spPr/>
        <p:txBody>
          <a:bodyPr/>
          <a:lstStyle>
            <a:lvl1pPr>
              <a:defRPr>
                <a:solidFill>
                  <a:schemeClr val="bg1"/>
                </a:solidFill>
              </a:defRPr>
            </a:lvl1pPr>
          </a:lstStyle>
          <a:p>
            <a:r>
              <a:rPr lang="en-US"/>
              <a:t>Meeting Name  |  Meeting Date</a:t>
            </a:r>
            <a:endParaRPr lang="en-US" dirty="0"/>
          </a:p>
        </p:txBody>
      </p:sp>
      <p:pic>
        <p:nvPicPr>
          <p:cNvPr id="11" name="Picture 10">
            <a:extLst>
              <a:ext uri="{FF2B5EF4-FFF2-40B4-BE49-F238E27FC236}">
                <a16:creationId xmlns:a16="http://schemas.microsoft.com/office/drawing/2014/main" id="{D2C8B7AD-A6D7-AE46-8C4C-7FBBC674BCDF}"/>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467544" y="6183033"/>
            <a:ext cx="1379166" cy="413382"/>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MWF Section 1 - Teal">
    <p:spTree>
      <p:nvGrpSpPr>
        <p:cNvPr id="1" name=""/>
        <p:cNvGrpSpPr/>
        <p:nvPr/>
      </p:nvGrpSpPr>
      <p:grpSpPr>
        <a:xfrm>
          <a:off x="0" y="0"/>
          <a:ext cx="0" cy="0"/>
          <a:chOff x="0" y="0"/>
          <a:chExt cx="0" cy="0"/>
        </a:xfrm>
      </p:grpSpPr>
      <p:sp>
        <p:nvSpPr>
          <p:cNvPr id="2" name="Rectangle 1"/>
          <p:cNvSpPr/>
          <p:nvPr userDrawn="1"/>
        </p:nvSpPr>
        <p:spPr>
          <a:xfrm>
            <a:off x="217054" y="0"/>
            <a:ext cx="892848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ectangle 2"/>
          <p:cNvSpPr/>
          <p:nvPr userDrawn="1"/>
        </p:nvSpPr>
        <p:spPr>
          <a:xfrm>
            <a:off x="0" y="0"/>
            <a:ext cx="217054" cy="6858000"/>
          </a:xfrm>
          <a:prstGeom prst="rect">
            <a:avLst/>
          </a:prstGeom>
          <a:solidFill>
            <a:schemeClr val="bg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Title 1"/>
          <p:cNvSpPr>
            <a:spLocks noGrp="1"/>
          </p:cNvSpPr>
          <p:nvPr>
            <p:ph type="ctrTitle" hasCustomPrompt="1"/>
          </p:nvPr>
        </p:nvSpPr>
        <p:spPr>
          <a:xfrm>
            <a:off x="627435" y="1958976"/>
            <a:ext cx="7772400" cy="1310198"/>
          </a:xfrm>
          <a:effectLst/>
        </p:spPr>
        <p:txBody>
          <a:bodyPr anchor="t">
            <a:normAutofit/>
          </a:bodyPr>
          <a:lstStyle>
            <a:lvl1pPr algn="l">
              <a:lnSpc>
                <a:spcPct val="100000"/>
              </a:lnSpc>
              <a:defRPr sz="3900" b="1" spc="0" baseline="0">
                <a:solidFill>
                  <a:schemeClr val="bg1"/>
                </a:solidFill>
                <a:effectLst/>
              </a:defRPr>
            </a:lvl1pPr>
          </a:lstStyle>
          <a:p>
            <a:r>
              <a:rPr lang="en-US" dirty="0"/>
              <a:t>Click to edit master title style</a:t>
            </a:r>
          </a:p>
        </p:txBody>
      </p:sp>
      <p:sp>
        <p:nvSpPr>
          <p:cNvPr id="44" name="Text Placeholder 43"/>
          <p:cNvSpPr>
            <a:spLocks noGrp="1"/>
          </p:cNvSpPr>
          <p:nvPr>
            <p:ph type="body" sz="quarter" idx="10" hasCustomPrompt="1"/>
          </p:nvPr>
        </p:nvSpPr>
        <p:spPr>
          <a:xfrm>
            <a:off x="627435" y="3270684"/>
            <a:ext cx="7772399" cy="914400"/>
          </a:xfrm>
        </p:spPr>
        <p:txBody>
          <a:bodyPr>
            <a:normAutofit/>
          </a:bodyPr>
          <a:lstStyle>
            <a:lvl1pPr marL="0" indent="0">
              <a:buNone/>
              <a:defRPr sz="1600" spc="0">
                <a:solidFill>
                  <a:schemeClr val="bg1"/>
                </a:solidFill>
              </a:defRPr>
            </a:lvl1pPr>
          </a:lstStyle>
          <a:p>
            <a:pPr lvl="0"/>
            <a:r>
              <a:rPr lang="en-US" dirty="0"/>
              <a:t>Insert sub text</a:t>
            </a:r>
          </a:p>
        </p:txBody>
      </p:sp>
      <p:sp>
        <p:nvSpPr>
          <p:cNvPr id="19" name="Subtitle 2"/>
          <p:cNvSpPr>
            <a:spLocks noGrp="1"/>
          </p:cNvSpPr>
          <p:nvPr>
            <p:ph type="subTitle" idx="1" hasCustomPrompt="1"/>
          </p:nvPr>
        </p:nvSpPr>
        <p:spPr>
          <a:xfrm>
            <a:off x="627434" y="1381535"/>
            <a:ext cx="7772399" cy="493860"/>
          </a:xfrm>
        </p:spPr>
        <p:txBody>
          <a:bodyPr anchor="b">
            <a:normAutofit/>
          </a:bodyPr>
          <a:lstStyle>
            <a:lvl1pPr marL="0" indent="0" algn="l">
              <a:lnSpc>
                <a:spcPct val="100000"/>
              </a:lnSpc>
              <a:buNone/>
              <a:defRPr sz="1300" b="1" spc="100" baseline="0">
                <a:solidFill>
                  <a:schemeClr val="bg2">
                    <a:lumMod val="40000"/>
                    <a:lumOff val="6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INSERT SECTION NUMBER</a:t>
            </a:r>
          </a:p>
        </p:txBody>
      </p:sp>
      <p:sp>
        <p:nvSpPr>
          <p:cNvPr id="10"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1"/>
                </a:solidFill>
                <a:latin typeface="+mn-lt"/>
              </a:rPr>
              <a:pPr algn="r"/>
              <a:t>‹#›</a:t>
            </a:fld>
            <a:endParaRPr lang="en-US" sz="900" dirty="0">
              <a:solidFill>
                <a:schemeClr val="bg1"/>
              </a:solidFill>
              <a:latin typeface="+mn-lt"/>
            </a:endParaRPr>
          </a:p>
        </p:txBody>
      </p:sp>
      <p:sp>
        <p:nvSpPr>
          <p:cNvPr id="4" name="Footer Placeholder 3">
            <a:extLst>
              <a:ext uri="{FF2B5EF4-FFF2-40B4-BE49-F238E27FC236}">
                <a16:creationId xmlns:a16="http://schemas.microsoft.com/office/drawing/2014/main" id="{7DE5A2D0-4F13-F245-8C06-5F0B8F40A9F8}"/>
              </a:ext>
            </a:extLst>
          </p:cNvPr>
          <p:cNvSpPr>
            <a:spLocks noGrp="1"/>
          </p:cNvSpPr>
          <p:nvPr>
            <p:ph type="ftr" sz="quarter" idx="11"/>
          </p:nvPr>
        </p:nvSpPr>
        <p:spPr/>
        <p:txBody>
          <a:bodyPr/>
          <a:lstStyle>
            <a:lvl1pPr>
              <a:defRPr>
                <a:solidFill>
                  <a:schemeClr val="bg1"/>
                </a:solidFill>
              </a:defRPr>
            </a:lvl1pPr>
          </a:lstStyle>
          <a:p>
            <a:r>
              <a:rPr lang="en-US"/>
              <a:t>Meeting Name  |  Meeting Date</a:t>
            </a:r>
            <a:endParaRPr lang="en-US" dirty="0"/>
          </a:p>
        </p:txBody>
      </p:sp>
      <p:pic>
        <p:nvPicPr>
          <p:cNvPr id="11" name="Picture 10">
            <a:extLst>
              <a:ext uri="{FF2B5EF4-FFF2-40B4-BE49-F238E27FC236}">
                <a16:creationId xmlns:a16="http://schemas.microsoft.com/office/drawing/2014/main" id="{7AED6370-4F07-5D41-8CB0-5ED304C96E77}"/>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CMWF Quote - Teal">
    <p:spTree>
      <p:nvGrpSpPr>
        <p:cNvPr id="1" name=""/>
        <p:cNvGrpSpPr/>
        <p:nvPr/>
      </p:nvGrpSpPr>
      <p:grpSpPr>
        <a:xfrm>
          <a:off x="0" y="0"/>
          <a:ext cx="0" cy="0"/>
          <a:chOff x="0" y="0"/>
          <a:chExt cx="0" cy="0"/>
        </a:xfrm>
      </p:grpSpPr>
      <p:sp>
        <p:nvSpPr>
          <p:cNvPr id="49" name="Rectangle 48"/>
          <p:cNvSpPr/>
          <p:nvPr userDrawn="1"/>
        </p:nvSpPr>
        <p:spPr>
          <a:xfrm>
            <a:off x="-1538" y="0"/>
            <a:ext cx="9145538"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Text Placeholder 41"/>
          <p:cNvSpPr>
            <a:spLocks noGrp="1"/>
          </p:cNvSpPr>
          <p:nvPr>
            <p:ph type="body" sz="quarter" idx="11" hasCustomPrompt="1"/>
          </p:nvPr>
        </p:nvSpPr>
        <p:spPr>
          <a:xfrm>
            <a:off x="467544" y="800708"/>
            <a:ext cx="8295992" cy="3288318"/>
          </a:xfrm>
        </p:spPr>
        <p:txBody>
          <a:bodyPr>
            <a:normAutofit/>
          </a:bodyPr>
          <a:lstStyle>
            <a:lvl1pPr marL="0" indent="0">
              <a:lnSpc>
                <a:spcPct val="110000"/>
              </a:lnSpc>
              <a:buNone/>
              <a:defRPr sz="3200" b="1" spc="0">
                <a:solidFill>
                  <a:schemeClr val="bg1"/>
                </a:solidFill>
              </a:defRPr>
            </a:lvl1pPr>
          </a:lstStyle>
          <a:p>
            <a:pPr lvl="0"/>
            <a:r>
              <a:rPr lang="en-US" dirty="0"/>
              <a:t>Insert additional sub text</a:t>
            </a:r>
          </a:p>
        </p:txBody>
      </p:sp>
      <p:sp>
        <p:nvSpPr>
          <p:cNvPr id="26" name="Picture Placeholder 2"/>
          <p:cNvSpPr>
            <a:spLocks noGrp="1" noChangeAspect="1"/>
          </p:cNvSpPr>
          <p:nvPr>
            <p:ph type="pic" sz="quarter" idx="12" hasCustomPrompt="1"/>
          </p:nvPr>
        </p:nvSpPr>
        <p:spPr>
          <a:xfrm>
            <a:off x="467544" y="4355357"/>
            <a:ext cx="914400" cy="914400"/>
          </a:xfrm>
          <a:prstGeom prst="ellipse">
            <a:avLst/>
          </a:prstGeom>
          <a:ln w="25400">
            <a:noFill/>
          </a:ln>
        </p:spPr>
        <p:txBody>
          <a:bodyPr anchor="ctr"/>
          <a:lstStyle>
            <a:lvl1pPr marL="0" indent="0" algn="ctr">
              <a:buFontTx/>
              <a:buNone/>
              <a:defRPr b="1">
                <a:solidFill>
                  <a:schemeClr val="bg1"/>
                </a:solidFill>
              </a:defRPr>
            </a:lvl1pPr>
          </a:lstStyle>
          <a:p>
            <a:r>
              <a:rPr lang="en-US" dirty="0"/>
              <a:t>Bio Pic</a:t>
            </a:r>
          </a:p>
        </p:txBody>
      </p:sp>
      <p:sp>
        <p:nvSpPr>
          <p:cNvPr id="27" name="Text Placeholder 41"/>
          <p:cNvSpPr>
            <a:spLocks noGrp="1"/>
          </p:cNvSpPr>
          <p:nvPr>
            <p:ph type="body" sz="quarter" idx="13" hasCustomPrompt="1"/>
          </p:nvPr>
        </p:nvSpPr>
        <p:spPr>
          <a:xfrm>
            <a:off x="1519519" y="4564056"/>
            <a:ext cx="4114800" cy="394589"/>
          </a:xfrm>
        </p:spPr>
        <p:txBody>
          <a:bodyPr>
            <a:normAutofit/>
          </a:bodyPr>
          <a:lstStyle>
            <a:lvl1pPr marL="0" indent="0">
              <a:lnSpc>
                <a:spcPct val="110000"/>
              </a:lnSpc>
              <a:buNone/>
              <a:defRPr sz="1600" b="1" spc="0">
                <a:solidFill>
                  <a:schemeClr val="bg1"/>
                </a:solidFill>
              </a:defRPr>
            </a:lvl1pPr>
          </a:lstStyle>
          <a:p>
            <a:pPr lvl="0"/>
            <a:r>
              <a:rPr lang="en-US" dirty="0"/>
              <a:t>Insert name of the person</a:t>
            </a:r>
          </a:p>
        </p:txBody>
      </p:sp>
      <p:sp>
        <p:nvSpPr>
          <p:cNvPr id="29" name="Text Placeholder 41"/>
          <p:cNvSpPr>
            <a:spLocks noGrp="1"/>
          </p:cNvSpPr>
          <p:nvPr>
            <p:ph type="body" sz="quarter" idx="14" hasCustomPrompt="1"/>
          </p:nvPr>
        </p:nvSpPr>
        <p:spPr>
          <a:xfrm>
            <a:off x="1519519" y="4848578"/>
            <a:ext cx="4114800" cy="394589"/>
          </a:xfrm>
        </p:spPr>
        <p:txBody>
          <a:bodyPr>
            <a:normAutofit/>
          </a:bodyPr>
          <a:lstStyle>
            <a:lvl1pPr marL="0" indent="0">
              <a:lnSpc>
                <a:spcPct val="110000"/>
              </a:lnSpc>
              <a:buNone/>
              <a:defRPr sz="1200" b="0" i="0" spc="0">
                <a:solidFill>
                  <a:schemeClr val="bg1"/>
                </a:solidFill>
              </a:defRPr>
            </a:lvl1pPr>
          </a:lstStyle>
          <a:p>
            <a:pPr lvl="0"/>
            <a:r>
              <a:rPr lang="en-US" dirty="0"/>
              <a:t>Insert designation</a:t>
            </a:r>
          </a:p>
        </p:txBody>
      </p:sp>
      <p:sp>
        <p:nvSpPr>
          <p:cNvPr id="18" name="Text Placeholder 41"/>
          <p:cNvSpPr>
            <a:spLocks noGrp="1"/>
          </p:cNvSpPr>
          <p:nvPr>
            <p:ph type="body" sz="quarter" idx="15" hasCustomPrompt="1"/>
          </p:nvPr>
        </p:nvSpPr>
        <p:spPr>
          <a:xfrm>
            <a:off x="1519519" y="5426340"/>
            <a:ext cx="3790789" cy="250929"/>
          </a:xfrm>
        </p:spPr>
        <p:txBody>
          <a:bodyPr anchor="t">
            <a:normAutofit/>
          </a:bodyPr>
          <a:lstStyle>
            <a:lvl1pPr marL="0" indent="0" algn="l">
              <a:lnSpc>
                <a:spcPct val="110000"/>
              </a:lnSpc>
              <a:buNone/>
              <a:defRPr sz="900" b="0" spc="0">
                <a:solidFill>
                  <a:schemeClr val="bg2">
                    <a:lumMod val="20000"/>
                    <a:lumOff val="80000"/>
                  </a:schemeClr>
                </a:solidFill>
              </a:defRPr>
            </a:lvl1pPr>
          </a:lstStyle>
          <a:p>
            <a:pPr lvl="0"/>
            <a:r>
              <a:rPr lang="en-US" dirty="0"/>
              <a:t>Insert Source Info</a:t>
            </a:r>
          </a:p>
        </p:txBody>
      </p:sp>
      <p:sp>
        <p:nvSpPr>
          <p:cNvPr id="13"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1"/>
                </a:solidFill>
                <a:latin typeface="+mn-lt"/>
              </a:rPr>
              <a:pPr algn="r"/>
              <a:t>‹#›</a:t>
            </a:fld>
            <a:endParaRPr lang="en-US" sz="900" dirty="0">
              <a:solidFill>
                <a:schemeClr val="bg1"/>
              </a:solidFill>
              <a:latin typeface="+mn-lt"/>
            </a:endParaRPr>
          </a:p>
        </p:txBody>
      </p:sp>
      <p:sp>
        <p:nvSpPr>
          <p:cNvPr id="2" name="Footer Placeholder 1">
            <a:extLst>
              <a:ext uri="{FF2B5EF4-FFF2-40B4-BE49-F238E27FC236}">
                <a16:creationId xmlns:a16="http://schemas.microsoft.com/office/drawing/2014/main" id="{C25419DB-9474-2846-8B3E-DA30852DC010}"/>
              </a:ext>
            </a:extLst>
          </p:cNvPr>
          <p:cNvSpPr>
            <a:spLocks noGrp="1"/>
          </p:cNvSpPr>
          <p:nvPr>
            <p:ph type="ftr" sz="quarter" idx="16"/>
          </p:nvPr>
        </p:nvSpPr>
        <p:spPr/>
        <p:txBody>
          <a:bodyPr/>
          <a:lstStyle>
            <a:lvl1pPr>
              <a:defRPr>
                <a:solidFill>
                  <a:schemeClr val="bg1"/>
                </a:solidFill>
              </a:defRPr>
            </a:lvl1pPr>
          </a:lstStyle>
          <a:p>
            <a:r>
              <a:rPr lang="en-US"/>
              <a:t>Meeting Name  |  Meeting Date</a:t>
            </a:r>
            <a:endParaRPr lang="en-US" dirty="0"/>
          </a:p>
        </p:txBody>
      </p:sp>
      <p:pic>
        <p:nvPicPr>
          <p:cNvPr id="11" name="Picture 10">
            <a:extLst>
              <a:ext uri="{FF2B5EF4-FFF2-40B4-BE49-F238E27FC236}">
                <a16:creationId xmlns:a16="http://schemas.microsoft.com/office/drawing/2014/main" id="{ED40BC8F-F8D9-4849-9747-9D85A748CBF1}"/>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467544" y="6183033"/>
            <a:ext cx="1379166" cy="413382"/>
          </a:xfrm>
          <a:prstGeom prst="rect">
            <a:avLst/>
          </a:prstGeom>
        </p:spPr>
      </p:pic>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CMWF Quote - Green">
    <p:spTree>
      <p:nvGrpSpPr>
        <p:cNvPr id="1" name=""/>
        <p:cNvGrpSpPr/>
        <p:nvPr/>
      </p:nvGrpSpPr>
      <p:grpSpPr>
        <a:xfrm>
          <a:off x="0" y="0"/>
          <a:ext cx="0" cy="0"/>
          <a:chOff x="0" y="0"/>
          <a:chExt cx="0" cy="0"/>
        </a:xfrm>
      </p:grpSpPr>
      <p:sp>
        <p:nvSpPr>
          <p:cNvPr id="49" name="Rectangle 48"/>
          <p:cNvSpPr/>
          <p:nvPr userDrawn="1"/>
        </p:nvSpPr>
        <p:spPr>
          <a:xfrm>
            <a:off x="-1538" y="0"/>
            <a:ext cx="9145538" cy="685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Text Placeholder 41"/>
          <p:cNvSpPr>
            <a:spLocks noGrp="1"/>
          </p:cNvSpPr>
          <p:nvPr>
            <p:ph type="body" sz="quarter" idx="11" hasCustomPrompt="1"/>
          </p:nvPr>
        </p:nvSpPr>
        <p:spPr>
          <a:xfrm>
            <a:off x="467544" y="800708"/>
            <a:ext cx="8295992" cy="3288318"/>
          </a:xfrm>
        </p:spPr>
        <p:txBody>
          <a:bodyPr>
            <a:normAutofit/>
          </a:bodyPr>
          <a:lstStyle>
            <a:lvl1pPr marL="0" indent="0">
              <a:lnSpc>
                <a:spcPct val="110000"/>
              </a:lnSpc>
              <a:buNone/>
              <a:defRPr sz="3200" b="1" spc="0">
                <a:solidFill>
                  <a:schemeClr val="bg1"/>
                </a:solidFill>
              </a:defRPr>
            </a:lvl1pPr>
          </a:lstStyle>
          <a:p>
            <a:pPr lvl="0"/>
            <a:r>
              <a:rPr lang="en-US" dirty="0"/>
              <a:t>Insert additional sub text</a:t>
            </a:r>
          </a:p>
        </p:txBody>
      </p:sp>
      <p:sp>
        <p:nvSpPr>
          <p:cNvPr id="26" name="Picture Placeholder 2"/>
          <p:cNvSpPr>
            <a:spLocks noGrp="1" noChangeAspect="1"/>
          </p:cNvSpPr>
          <p:nvPr>
            <p:ph type="pic" sz="quarter" idx="12" hasCustomPrompt="1"/>
          </p:nvPr>
        </p:nvSpPr>
        <p:spPr>
          <a:xfrm>
            <a:off x="467544" y="4355357"/>
            <a:ext cx="914400" cy="914400"/>
          </a:xfrm>
          <a:prstGeom prst="ellipse">
            <a:avLst/>
          </a:prstGeom>
          <a:ln w="25400">
            <a:noFill/>
          </a:ln>
        </p:spPr>
        <p:txBody>
          <a:bodyPr anchor="ctr"/>
          <a:lstStyle>
            <a:lvl1pPr marL="0" indent="0" algn="ctr">
              <a:buFontTx/>
              <a:buNone/>
              <a:defRPr b="1">
                <a:solidFill>
                  <a:schemeClr val="bg1"/>
                </a:solidFill>
              </a:defRPr>
            </a:lvl1pPr>
          </a:lstStyle>
          <a:p>
            <a:r>
              <a:rPr lang="en-US" dirty="0"/>
              <a:t>Bio Pic</a:t>
            </a:r>
          </a:p>
        </p:txBody>
      </p:sp>
      <p:sp>
        <p:nvSpPr>
          <p:cNvPr id="27" name="Text Placeholder 41"/>
          <p:cNvSpPr>
            <a:spLocks noGrp="1"/>
          </p:cNvSpPr>
          <p:nvPr>
            <p:ph type="body" sz="quarter" idx="13" hasCustomPrompt="1"/>
          </p:nvPr>
        </p:nvSpPr>
        <p:spPr>
          <a:xfrm>
            <a:off x="1519519" y="4564056"/>
            <a:ext cx="4114800" cy="394589"/>
          </a:xfrm>
        </p:spPr>
        <p:txBody>
          <a:bodyPr>
            <a:normAutofit/>
          </a:bodyPr>
          <a:lstStyle>
            <a:lvl1pPr marL="0" indent="0">
              <a:lnSpc>
                <a:spcPct val="110000"/>
              </a:lnSpc>
              <a:buNone/>
              <a:defRPr sz="1600" b="1" spc="0">
                <a:solidFill>
                  <a:schemeClr val="bg1"/>
                </a:solidFill>
              </a:defRPr>
            </a:lvl1pPr>
          </a:lstStyle>
          <a:p>
            <a:pPr lvl="0"/>
            <a:r>
              <a:rPr lang="en-US" dirty="0"/>
              <a:t>Insert name of the person</a:t>
            </a:r>
          </a:p>
        </p:txBody>
      </p:sp>
      <p:sp>
        <p:nvSpPr>
          <p:cNvPr id="29" name="Text Placeholder 41"/>
          <p:cNvSpPr>
            <a:spLocks noGrp="1"/>
          </p:cNvSpPr>
          <p:nvPr>
            <p:ph type="body" sz="quarter" idx="14" hasCustomPrompt="1"/>
          </p:nvPr>
        </p:nvSpPr>
        <p:spPr>
          <a:xfrm>
            <a:off x="1519519" y="4848578"/>
            <a:ext cx="4114800" cy="394589"/>
          </a:xfrm>
        </p:spPr>
        <p:txBody>
          <a:bodyPr>
            <a:normAutofit/>
          </a:bodyPr>
          <a:lstStyle>
            <a:lvl1pPr marL="0" indent="0">
              <a:lnSpc>
                <a:spcPct val="110000"/>
              </a:lnSpc>
              <a:buNone/>
              <a:defRPr sz="1200" b="0" i="0" spc="0">
                <a:solidFill>
                  <a:schemeClr val="bg1"/>
                </a:solidFill>
              </a:defRPr>
            </a:lvl1pPr>
          </a:lstStyle>
          <a:p>
            <a:pPr lvl="0"/>
            <a:r>
              <a:rPr lang="en-US" dirty="0"/>
              <a:t>Insert designation</a:t>
            </a:r>
          </a:p>
        </p:txBody>
      </p:sp>
      <p:sp>
        <p:nvSpPr>
          <p:cNvPr id="18" name="Text Placeholder 41"/>
          <p:cNvSpPr>
            <a:spLocks noGrp="1"/>
          </p:cNvSpPr>
          <p:nvPr>
            <p:ph type="body" sz="quarter" idx="15" hasCustomPrompt="1"/>
          </p:nvPr>
        </p:nvSpPr>
        <p:spPr>
          <a:xfrm>
            <a:off x="1519519" y="5426340"/>
            <a:ext cx="3790789" cy="250929"/>
          </a:xfrm>
        </p:spPr>
        <p:txBody>
          <a:bodyPr anchor="t">
            <a:normAutofit/>
          </a:bodyPr>
          <a:lstStyle>
            <a:lvl1pPr marL="0" indent="0" algn="l">
              <a:lnSpc>
                <a:spcPct val="110000"/>
              </a:lnSpc>
              <a:buNone/>
              <a:defRPr sz="900" b="0" spc="0">
                <a:solidFill>
                  <a:schemeClr val="accent4">
                    <a:lumMod val="40000"/>
                    <a:lumOff val="60000"/>
                  </a:schemeClr>
                </a:solidFill>
              </a:defRPr>
            </a:lvl1pPr>
          </a:lstStyle>
          <a:p>
            <a:pPr lvl="0"/>
            <a:r>
              <a:rPr lang="en-US" dirty="0"/>
              <a:t>Insert Source Info</a:t>
            </a:r>
          </a:p>
        </p:txBody>
      </p:sp>
      <p:sp>
        <p:nvSpPr>
          <p:cNvPr id="13"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1"/>
                </a:solidFill>
                <a:latin typeface="+mn-lt"/>
              </a:rPr>
              <a:pPr algn="r"/>
              <a:t>‹#›</a:t>
            </a:fld>
            <a:endParaRPr lang="en-US" sz="900" dirty="0">
              <a:solidFill>
                <a:schemeClr val="bg1"/>
              </a:solidFill>
              <a:latin typeface="+mn-lt"/>
            </a:endParaRPr>
          </a:p>
        </p:txBody>
      </p:sp>
      <p:sp>
        <p:nvSpPr>
          <p:cNvPr id="2" name="Footer Placeholder 1">
            <a:extLst>
              <a:ext uri="{FF2B5EF4-FFF2-40B4-BE49-F238E27FC236}">
                <a16:creationId xmlns:a16="http://schemas.microsoft.com/office/drawing/2014/main" id="{59A9B494-9F9D-2F40-9D90-755C68BE6CB6}"/>
              </a:ext>
            </a:extLst>
          </p:cNvPr>
          <p:cNvSpPr>
            <a:spLocks noGrp="1"/>
          </p:cNvSpPr>
          <p:nvPr>
            <p:ph type="ftr" sz="quarter" idx="16"/>
          </p:nvPr>
        </p:nvSpPr>
        <p:spPr/>
        <p:txBody>
          <a:bodyPr/>
          <a:lstStyle>
            <a:lvl1pPr>
              <a:defRPr>
                <a:solidFill>
                  <a:schemeClr val="bg1"/>
                </a:solidFill>
              </a:defRPr>
            </a:lvl1pPr>
          </a:lstStyle>
          <a:p>
            <a:r>
              <a:rPr lang="en-US"/>
              <a:t>Meeting Name  |  Meeting Date</a:t>
            </a:r>
            <a:endParaRPr lang="en-US" dirty="0"/>
          </a:p>
        </p:txBody>
      </p:sp>
      <p:pic>
        <p:nvPicPr>
          <p:cNvPr id="11" name="Picture 10">
            <a:extLst>
              <a:ext uri="{FF2B5EF4-FFF2-40B4-BE49-F238E27FC236}">
                <a16:creationId xmlns:a16="http://schemas.microsoft.com/office/drawing/2014/main" id="{F6CCD010-54C7-3541-BC74-F2FAF23D8F21}"/>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467544" y="6183033"/>
            <a:ext cx="1379166" cy="413382"/>
          </a:xfrm>
          <a:prstGeom prst="rect">
            <a:avLst/>
          </a:prstGeom>
        </p:spPr>
      </p:pic>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CMWF Quote - Purple">
    <p:spTree>
      <p:nvGrpSpPr>
        <p:cNvPr id="1" name=""/>
        <p:cNvGrpSpPr/>
        <p:nvPr/>
      </p:nvGrpSpPr>
      <p:grpSpPr>
        <a:xfrm>
          <a:off x="0" y="0"/>
          <a:ext cx="0" cy="0"/>
          <a:chOff x="0" y="0"/>
          <a:chExt cx="0" cy="0"/>
        </a:xfrm>
      </p:grpSpPr>
      <p:sp>
        <p:nvSpPr>
          <p:cNvPr id="49" name="Rectangle 48"/>
          <p:cNvSpPr/>
          <p:nvPr userDrawn="1"/>
        </p:nvSpPr>
        <p:spPr>
          <a:xfrm>
            <a:off x="-1538" y="0"/>
            <a:ext cx="9145538" cy="68580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Text Placeholder 41"/>
          <p:cNvSpPr>
            <a:spLocks noGrp="1"/>
          </p:cNvSpPr>
          <p:nvPr>
            <p:ph type="body" sz="quarter" idx="11" hasCustomPrompt="1"/>
          </p:nvPr>
        </p:nvSpPr>
        <p:spPr>
          <a:xfrm>
            <a:off x="467544" y="800708"/>
            <a:ext cx="8295992" cy="3288318"/>
          </a:xfrm>
        </p:spPr>
        <p:txBody>
          <a:bodyPr>
            <a:normAutofit/>
          </a:bodyPr>
          <a:lstStyle>
            <a:lvl1pPr marL="0" indent="0">
              <a:lnSpc>
                <a:spcPct val="110000"/>
              </a:lnSpc>
              <a:buNone/>
              <a:defRPr sz="3200" b="1" spc="0">
                <a:solidFill>
                  <a:schemeClr val="bg1"/>
                </a:solidFill>
              </a:defRPr>
            </a:lvl1pPr>
          </a:lstStyle>
          <a:p>
            <a:pPr lvl="0"/>
            <a:r>
              <a:rPr lang="en-US" dirty="0"/>
              <a:t>Insert additional sub text</a:t>
            </a:r>
          </a:p>
        </p:txBody>
      </p:sp>
      <p:sp>
        <p:nvSpPr>
          <p:cNvPr id="26" name="Picture Placeholder 2"/>
          <p:cNvSpPr>
            <a:spLocks noGrp="1" noChangeAspect="1"/>
          </p:cNvSpPr>
          <p:nvPr>
            <p:ph type="pic" sz="quarter" idx="12" hasCustomPrompt="1"/>
          </p:nvPr>
        </p:nvSpPr>
        <p:spPr>
          <a:xfrm>
            <a:off x="467544" y="4355357"/>
            <a:ext cx="914400" cy="914400"/>
          </a:xfrm>
          <a:prstGeom prst="ellipse">
            <a:avLst/>
          </a:prstGeom>
          <a:ln w="25400">
            <a:noFill/>
          </a:ln>
        </p:spPr>
        <p:txBody>
          <a:bodyPr anchor="ctr"/>
          <a:lstStyle>
            <a:lvl1pPr marL="0" indent="0" algn="ctr">
              <a:buFontTx/>
              <a:buNone/>
              <a:defRPr b="1">
                <a:solidFill>
                  <a:schemeClr val="bg1"/>
                </a:solidFill>
              </a:defRPr>
            </a:lvl1pPr>
          </a:lstStyle>
          <a:p>
            <a:r>
              <a:rPr lang="en-US" dirty="0"/>
              <a:t>Bio Pic</a:t>
            </a:r>
          </a:p>
        </p:txBody>
      </p:sp>
      <p:sp>
        <p:nvSpPr>
          <p:cNvPr id="27" name="Text Placeholder 41"/>
          <p:cNvSpPr>
            <a:spLocks noGrp="1"/>
          </p:cNvSpPr>
          <p:nvPr>
            <p:ph type="body" sz="quarter" idx="13" hasCustomPrompt="1"/>
          </p:nvPr>
        </p:nvSpPr>
        <p:spPr>
          <a:xfrm>
            <a:off x="1519519" y="4564056"/>
            <a:ext cx="4114800" cy="394589"/>
          </a:xfrm>
        </p:spPr>
        <p:txBody>
          <a:bodyPr>
            <a:normAutofit/>
          </a:bodyPr>
          <a:lstStyle>
            <a:lvl1pPr marL="0" indent="0">
              <a:lnSpc>
                <a:spcPct val="110000"/>
              </a:lnSpc>
              <a:buNone/>
              <a:defRPr sz="1600" b="1" spc="0">
                <a:solidFill>
                  <a:schemeClr val="bg1"/>
                </a:solidFill>
              </a:defRPr>
            </a:lvl1pPr>
          </a:lstStyle>
          <a:p>
            <a:pPr lvl="0"/>
            <a:r>
              <a:rPr lang="en-US" dirty="0"/>
              <a:t>Insert name of the person</a:t>
            </a:r>
          </a:p>
        </p:txBody>
      </p:sp>
      <p:sp>
        <p:nvSpPr>
          <p:cNvPr id="29" name="Text Placeholder 41"/>
          <p:cNvSpPr>
            <a:spLocks noGrp="1"/>
          </p:cNvSpPr>
          <p:nvPr>
            <p:ph type="body" sz="quarter" idx="14" hasCustomPrompt="1"/>
          </p:nvPr>
        </p:nvSpPr>
        <p:spPr>
          <a:xfrm>
            <a:off x="1519519" y="4848578"/>
            <a:ext cx="4114800" cy="394589"/>
          </a:xfrm>
        </p:spPr>
        <p:txBody>
          <a:bodyPr>
            <a:normAutofit/>
          </a:bodyPr>
          <a:lstStyle>
            <a:lvl1pPr marL="0" indent="0">
              <a:lnSpc>
                <a:spcPct val="110000"/>
              </a:lnSpc>
              <a:buNone/>
              <a:defRPr sz="1200" b="0" i="0" spc="0">
                <a:solidFill>
                  <a:schemeClr val="bg1"/>
                </a:solidFill>
              </a:defRPr>
            </a:lvl1pPr>
          </a:lstStyle>
          <a:p>
            <a:pPr lvl="0"/>
            <a:r>
              <a:rPr lang="en-US" dirty="0"/>
              <a:t>Insert designation</a:t>
            </a:r>
          </a:p>
        </p:txBody>
      </p:sp>
      <p:sp>
        <p:nvSpPr>
          <p:cNvPr id="18" name="Text Placeholder 41"/>
          <p:cNvSpPr>
            <a:spLocks noGrp="1"/>
          </p:cNvSpPr>
          <p:nvPr>
            <p:ph type="body" sz="quarter" idx="15" hasCustomPrompt="1"/>
          </p:nvPr>
        </p:nvSpPr>
        <p:spPr>
          <a:xfrm>
            <a:off x="1519519" y="5426340"/>
            <a:ext cx="3790789" cy="250929"/>
          </a:xfrm>
        </p:spPr>
        <p:txBody>
          <a:bodyPr anchor="t">
            <a:normAutofit/>
          </a:bodyPr>
          <a:lstStyle>
            <a:lvl1pPr marL="0" indent="0" algn="l">
              <a:lnSpc>
                <a:spcPct val="110000"/>
              </a:lnSpc>
              <a:buNone/>
              <a:defRPr sz="900" b="0" spc="0">
                <a:solidFill>
                  <a:schemeClr val="accent5">
                    <a:lumMod val="40000"/>
                    <a:lumOff val="60000"/>
                  </a:schemeClr>
                </a:solidFill>
              </a:defRPr>
            </a:lvl1pPr>
          </a:lstStyle>
          <a:p>
            <a:pPr lvl="0"/>
            <a:r>
              <a:rPr lang="en-US" dirty="0"/>
              <a:t>Insert Source Info</a:t>
            </a:r>
          </a:p>
        </p:txBody>
      </p:sp>
      <p:sp>
        <p:nvSpPr>
          <p:cNvPr id="13"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1"/>
                </a:solidFill>
                <a:latin typeface="+mn-lt"/>
              </a:rPr>
              <a:pPr algn="r"/>
              <a:t>‹#›</a:t>
            </a:fld>
            <a:endParaRPr lang="en-US" sz="900" dirty="0">
              <a:solidFill>
                <a:schemeClr val="bg1"/>
              </a:solidFill>
              <a:latin typeface="+mn-lt"/>
            </a:endParaRPr>
          </a:p>
        </p:txBody>
      </p:sp>
      <p:sp>
        <p:nvSpPr>
          <p:cNvPr id="2" name="Footer Placeholder 1">
            <a:extLst>
              <a:ext uri="{FF2B5EF4-FFF2-40B4-BE49-F238E27FC236}">
                <a16:creationId xmlns:a16="http://schemas.microsoft.com/office/drawing/2014/main" id="{767F2C01-7E98-AC47-B47D-D0991DB0C91E}"/>
              </a:ext>
            </a:extLst>
          </p:cNvPr>
          <p:cNvSpPr>
            <a:spLocks noGrp="1"/>
          </p:cNvSpPr>
          <p:nvPr>
            <p:ph type="ftr" sz="quarter" idx="16"/>
          </p:nvPr>
        </p:nvSpPr>
        <p:spPr/>
        <p:txBody>
          <a:bodyPr/>
          <a:lstStyle>
            <a:lvl1pPr>
              <a:defRPr>
                <a:solidFill>
                  <a:schemeClr val="bg1"/>
                </a:solidFill>
              </a:defRPr>
            </a:lvl1pPr>
          </a:lstStyle>
          <a:p>
            <a:r>
              <a:rPr lang="en-US"/>
              <a:t>Meeting Name  |  Meeting Date</a:t>
            </a:r>
            <a:endParaRPr lang="en-US" dirty="0"/>
          </a:p>
        </p:txBody>
      </p:sp>
      <p:pic>
        <p:nvPicPr>
          <p:cNvPr id="11" name="Picture 10">
            <a:extLst>
              <a:ext uri="{FF2B5EF4-FFF2-40B4-BE49-F238E27FC236}">
                <a16:creationId xmlns:a16="http://schemas.microsoft.com/office/drawing/2014/main" id="{E461B5FA-93C6-B347-8327-62EA2D39149E}"/>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467544" y="6183033"/>
            <a:ext cx="1379166" cy="413382"/>
          </a:xfrm>
          <a:prstGeom prst="rect">
            <a:avLst/>
          </a:prstGeom>
        </p:spPr>
      </p:pic>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1131033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userDrawn="1">
  <p:cSld name="1_CMWF Graph - Blue_100">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47920"/>
              </a:solidFill>
            </a:endParaRPr>
          </a:p>
        </p:txBody>
      </p:sp>
      <p:sp>
        <p:nvSpPr>
          <p:cNvPr id="57" name="Chart Placeholder 5"/>
          <p:cNvSpPr>
            <a:spLocks noGrp="1"/>
          </p:cNvSpPr>
          <p:nvPr>
            <p:ph type="chart" sz="quarter" idx="19"/>
          </p:nvPr>
        </p:nvSpPr>
        <p:spPr>
          <a:xfrm>
            <a:off x="627433" y="1699589"/>
            <a:ext cx="8091115" cy="4054958"/>
          </a:xfrm>
        </p:spPr>
        <p:txBody>
          <a:bodyPr>
            <a:normAutofit/>
          </a:bodyPr>
          <a:lstStyle>
            <a:lvl1pPr marL="0" indent="0">
              <a:buNone/>
              <a:defRPr sz="1600">
                <a:solidFill>
                  <a:srgbClr val="4C515A"/>
                </a:solidFill>
              </a:defRPr>
            </a:lvl1pPr>
          </a:lstStyle>
          <a:p>
            <a:r>
              <a:rPr lang="en-US"/>
              <a:t>Click icon to add chart</a:t>
            </a:r>
            <a:endParaRPr lang="en-US" dirty="0"/>
          </a:p>
        </p:txBody>
      </p:sp>
      <p:sp>
        <p:nvSpPr>
          <p:cNvPr id="9" name="Text Placeholder 4"/>
          <p:cNvSpPr>
            <a:spLocks noGrp="1"/>
          </p:cNvSpPr>
          <p:nvPr>
            <p:ph type="body" sz="quarter" idx="21" hasCustomPrompt="1"/>
          </p:nvPr>
        </p:nvSpPr>
        <p:spPr>
          <a:xfrm>
            <a:off x="3018620" y="5999997"/>
            <a:ext cx="5462342" cy="777375"/>
          </a:xfrm>
        </p:spPr>
        <p:txBody>
          <a:bodyPr anchor="ctr">
            <a:normAutofit/>
          </a:bodyPr>
          <a:lstStyle>
            <a:lvl1pPr marL="0" indent="0">
              <a:buNone/>
              <a:defRPr sz="900" spc="0">
                <a:solidFill>
                  <a:srgbClr val="676E7B"/>
                </a:solidFill>
              </a:defRPr>
            </a:lvl1pPr>
          </a:lstStyle>
          <a:p>
            <a:pPr lvl="0"/>
            <a:r>
              <a:rPr lang="en-US" dirty="0"/>
              <a:t>Place graph source here</a:t>
            </a:r>
          </a:p>
        </p:txBody>
      </p:sp>
      <p:cxnSp>
        <p:nvCxnSpPr>
          <p:cNvPr id="10" name="Straight Connector 9"/>
          <p:cNvCxnSpPr>
            <a:cxnSpLocks/>
          </p:cNvCxnSpPr>
          <p:nvPr userDrawn="1"/>
        </p:nvCxnSpPr>
        <p:spPr>
          <a:xfrm flipH="1">
            <a:off x="628748" y="5877272"/>
            <a:ext cx="8089802"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3"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tx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15" name="Title 1"/>
          <p:cNvSpPr>
            <a:spLocks noGrp="1"/>
          </p:cNvSpPr>
          <p:nvPr>
            <p:ph type="ctrTitle"/>
          </p:nvPr>
        </p:nvSpPr>
        <p:spPr>
          <a:xfrm>
            <a:off x="627434" y="514555"/>
            <a:ext cx="8091114"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
        <p:nvSpPr>
          <p:cNvPr id="11"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A290D8D-6BA0-418D-AFED-C65293F70DA0}" type="slidenum">
              <a:rPr lang="en-US" sz="900" smtClean="0">
                <a:solidFill>
                  <a:srgbClr val="044C7F"/>
                </a:solidFill>
              </a:rPr>
              <a:pPr/>
              <a:t>‹#›</a:t>
            </a:fld>
            <a:endParaRPr lang="en-US" sz="900" dirty="0">
              <a:solidFill>
                <a:srgbClr val="044C7F"/>
              </a:solidFill>
            </a:endParaRPr>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57066" y="6159014"/>
            <a:ext cx="1921542" cy="429995"/>
          </a:xfrm>
          <a:prstGeom prst="rect">
            <a:avLst/>
          </a:prstGeom>
        </p:spPr>
      </p:pic>
    </p:spTree>
    <p:extLst>
      <p:ext uri="{BB962C8B-B14F-4D97-AF65-F5344CB8AC3E}">
        <p14:creationId xmlns:p14="http://schemas.microsoft.com/office/powerpoint/2010/main" val="384755712"/>
      </p:ext>
    </p:extLst>
  </p:cSld>
  <p:clrMapOvr>
    <a:masterClrMapping/>
  </p:clrMapOvr>
  <p:hf sldNum="0"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MWF Section 1 - Green">
    <p:spTree>
      <p:nvGrpSpPr>
        <p:cNvPr id="1" name=""/>
        <p:cNvGrpSpPr/>
        <p:nvPr/>
      </p:nvGrpSpPr>
      <p:grpSpPr>
        <a:xfrm>
          <a:off x="0" y="0"/>
          <a:ext cx="0" cy="0"/>
          <a:chOff x="0" y="0"/>
          <a:chExt cx="0" cy="0"/>
        </a:xfrm>
      </p:grpSpPr>
      <p:sp>
        <p:nvSpPr>
          <p:cNvPr id="2" name="Rectangle 1"/>
          <p:cNvSpPr/>
          <p:nvPr userDrawn="1"/>
        </p:nvSpPr>
        <p:spPr>
          <a:xfrm>
            <a:off x="217054" y="1138"/>
            <a:ext cx="8928484" cy="685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ectangle 2"/>
          <p:cNvSpPr/>
          <p:nvPr userDrawn="1"/>
        </p:nvSpPr>
        <p:spPr>
          <a:xfrm>
            <a:off x="0" y="0"/>
            <a:ext cx="217054" cy="6858000"/>
          </a:xfrm>
          <a:prstGeom prst="rect">
            <a:avLst/>
          </a:prstGeom>
          <a:solidFill>
            <a:schemeClr val="accent4">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Subtitle 2"/>
          <p:cNvSpPr>
            <a:spLocks noGrp="1"/>
          </p:cNvSpPr>
          <p:nvPr>
            <p:ph type="subTitle" idx="1" hasCustomPrompt="1"/>
          </p:nvPr>
        </p:nvSpPr>
        <p:spPr>
          <a:xfrm>
            <a:off x="627434" y="1381535"/>
            <a:ext cx="7772399" cy="493860"/>
          </a:xfrm>
        </p:spPr>
        <p:txBody>
          <a:bodyPr anchor="b">
            <a:normAutofit/>
          </a:bodyPr>
          <a:lstStyle>
            <a:lvl1pPr marL="0" indent="0" algn="l">
              <a:lnSpc>
                <a:spcPct val="100000"/>
              </a:lnSpc>
              <a:buNone/>
              <a:defRPr sz="1300" b="1" spc="100" baseline="0">
                <a:solidFill>
                  <a:schemeClr val="accent4">
                    <a:lumMod val="40000"/>
                    <a:lumOff val="6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INSERT SECTION NUMBER</a:t>
            </a:r>
          </a:p>
        </p:txBody>
      </p:sp>
      <p:sp>
        <p:nvSpPr>
          <p:cNvPr id="44" name="Text Placeholder 43"/>
          <p:cNvSpPr>
            <a:spLocks noGrp="1"/>
          </p:cNvSpPr>
          <p:nvPr>
            <p:ph type="body" sz="quarter" idx="10" hasCustomPrompt="1"/>
          </p:nvPr>
        </p:nvSpPr>
        <p:spPr>
          <a:xfrm>
            <a:off x="627435" y="3270684"/>
            <a:ext cx="7772399" cy="914400"/>
          </a:xfrm>
        </p:spPr>
        <p:txBody>
          <a:bodyPr>
            <a:normAutofit/>
          </a:bodyPr>
          <a:lstStyle>
            <a:lvl1pPr marL="0" indent="0">
              <a:buNone/>
              <a:defRPr sz="1600" spc="0">
                <a:solidFill>
                  <a:schemeClr val="bg1"/>
                </a:solidFill>
              </a:defRPr>
            </a:lvl1pPr>
          </a:lstStyle>
          <a:p>
            <a:pPr lvl="0"/>
            <a:r>
              <a:rPr lang="en-US" dirty="0"/>
              <a:t>Insert sub text</a:t>
            </a:r>
          </a:p>
        </p:txBody>
      </p:sp>
      <p:sp>
        <p:nvSpPr>
          <p:cNvPr id="10" name="Title 1"/>
          <p:cNvSpPr>
            <a:spLocks noGrp="1"/>
          </p:cNvSpPr>
          <p:nvPr>
            <p:ph type="ctrTitle" hasCustomPrompt="1"/>
          </p:nvPr>
        </p:nvSpPr>
        <p:spPr>
          <a:xfrm>
            <a:off x="627435" y="1958976"/>
            <a:ext cx="7772400" cy="1310198"/>
          </a:xfrm>
          <a:effectLst/>
        </p:spPr>
        <p:txBody>
          <a:bodyPr anchor="t">
            <a:normAutofit/>
          </a:bodyPr>
          <a:lstStyle>
            <a:lvl1pPr algn="l">
              <a:lnSpc>
                <a:spcPct val="100000"/>
              </a:lnSpc>
              <a:defRPr sz="3900" b="1" spc="0" baseline="0">
                <a:solidFill>
                  <a:schemeClr val="bg1"/>
                </a:solidFill>
                <a:effectLst/>
              </a:defRPr>
            </a:lvl1pPr>
          </a:lstStyle>
          <a:p>
            <a:r>
              <a:rPr lang="en-US" dirty="0"/>
              <a:t>Click to edit master title style</a:t>
            </a:r>
          </a:p>
        </p:txBody>
      </p:sp>
      <p:sp>
        <p:nvSpPr>
          <p:cNvPr id="11"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1"/>
                </a:solidFill>
                <a:latin typeface="+mn-lt"/>
              </a:rPr>
              <a:pPr algn="r"/>
              <a:t>‹#›</a:t>
            </a:fld>
            <a:endParaRPr lang="en-US" sz="900" dirty="0">
              <a:solidFill>
                <a:schemeClr val="bg1"/>
              </a:solidFill>
              <a:latin typeface="+mn-lt"/>
            </a:endParaRPr>
          </a:p>
        </p:txBody>
      </p:sp>
      <p:sp>
        <p:nvSpPr>
          <p:cNvPr id="4" name="Footer Placeholder 3">
            <a:extLst>
              <a:ext uri="{FF2B5EF4-FFF2-40B4-BE49-F238E27FC236}">
                <a16:creationId xmlns:a16="http://schemas.microsoft.com/office/drawing/2014/main" id="{2562DAF0-0013-6F44-BDC5-714FFED30602}"/>
              </a:ext>
            </a:extLst>
          </p:cNvPr>
          <p:cNvSpPr>
            <a:spLocks noGrp="1"/>
          </p:cNvSpPr>
          <p:nvPr>
            <p:ph type="ftr" sz="quarter" idx="11"/>
          </p:nvPr>
        </p:nvSpPr>
        <p:spPr/>
        <p:txBody>
          <a:bodyPr/>
          <a:lstStyle>
            <a:lvl1pPr>
              <a:defRPr>
                <a:solidFill>
                  <a:schemeClr val="bg1"/>
                </a:solidFill>
              </a:defRPr>
            </a:lvl1pPr>
          </a:lstStyle>
          <a:p>
            <a:r>
              <a:rPr lang="en-US"/>
              <a:t>Meeting Name  |  Meeting Date</a:t>
            </a:r>
            <a:endParaRPr lang="en-US" dirty="0"/>
          </a:p>
        </p:txBody>
      </p:sp>
      <p:pic>
        <p:nvPicPr>
          <p:cNvPr id="12" name="Picture 11">
            <a:extLst>
              <a:ext uri="{FF2B5EF4-FFF2-40B4-BE49-F238E27FC236}">
                <a16:creationId xmlns:a16="http://schemas.microsoft.com/office/drawing/2014/main" id="{7FE55082-BA53-1640-B33A-2AA9A294E740}"/>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MWF Section 1 - Purple">
    <p:spTree>
      <p:nvGrpSpPr>
        <p:cNvPr id="1" name=""/>
        <p:cNvGrpSpPr/>
        <p:nvPr/>
      </p:nvGrpSpPr>
      <p:grpSpPr>
        <a:xfrm>
          <a:off x="0" y="0"/>
          <a:ext cx="0" cy="0"/>
          <a:chOff x="0" y="0"/>
          <a:chExt cx="0" cy="0"/>
        </a:xfrm>
      </p:grpSpPr>
      <p:sp>
        <p:nvSpPr>
          <p:cNvPr id="2" name="Rectangle 1"/>
          <p:cNvSpPr/>
          <p:nvPr userDrawn="1"/>
        </p:nvSpPr>
        <p:spPr>
          <a:xfrm>
            <a:off x="217054" y="1138"/>
            <a:ext cx="8928484" cy="68580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 name="Rectangle 2"/>
          <p:cNvSpPr/>
          <p:nvPr userDrawn="1"/>
        </p:nvSpPr>
        <p:spPr>
          <a:xfrm>
            <a:off x="0" y="0"/>
            <a:ext cx="217054" cy="6858000"/>
          </a:xfrm>
          <a:prstGeom prst="rect">
            <a:avLst/>
          </a:prstGeom>
          <a:solidFill>
            <a:schemeClr val="accent5">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Subtitle 2"/>
          <p:cNvSpPr>
            <a:spLocks noGrp="1"/>
          </p:cNvSpPr>
          <p:nvPr>
            <p:ph type="subTitle" idx="1" hasCustomPrompt="1"/>
          </p:nvPr>
        </p:nvSpPr>
        <p:spPr>
          <a:xfrm>
            <a:off x="627434" y="1381535"/>
            <a:ext cx="7772399" cy="493860"/>
          </a:xfrm>
        </p:spPr>
        <p:txBody>
          <a:bodyPr anchor="b">
            <a:normAutofit/>
          </a:bodyPr>
          <a:lstStyle>
            <a:lvl1pPr marL="0" indent="0" algn="l">
              <a:lnSpc>
                <a:spcPct val="100000"/>
              </a:lnSpc>
              <a:buNone/>
              <a:defRPr sz="1300" b="1" spc="100" baseline="0">
                <a:solidFill>
                  <a:schemeClr val="accent5">
                    <a:lumMod val="40000"/>
                    <a:lumOff val="6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INSERT SECTION NUMBER</a:t>
            </a:r>
          </a:p>
        </p:txBody>
      </p:sp>
      <p:sp>
        <p:nvSpPr>
          <p:cNvPr id="44" name="Text Placeholder 43"/>
          <p:cNvSpPr>
            <a:spLocks noGrp="1"/>
          </p:cNvSpPr>
          <p:nvPr>
            <p:ph type="body" sz="quarter" idx="10" hasCustomPrompt="1"/>
          </p:nvPr>
        </p:nvSpPr>
        <p:spPr>
          <a:xfrm>
            <a:off x="627435" y="3270684"/>
            <a:ext cx="7772399" cy="914400"/>
          </a:xfrm>
        </p:spPr>
        <p:txBody>
          <a:bodyPr>
            <a:normAutofit/>
          </a:bodyPr>
          <a:lstStyle>
            <a:lvl1pPr marL="0" indent="0">
              <a:buNone/>
              <a:defRPr sz="1600" spc="0">
                <a:solidFill>
                  <a:schemeClr val="bg1"/>
                </a:solidFill>
              </a:defRPr>
            </a:lvl1pPr>
          </a:lstStyle>
          <a:p>
            <a:pPr lvl="0"/>
            <a:r>
              <a:rPr lang="en-US" dirty="0"/>
              <a:t>Insert sub text</a:t>
            </a:r>
          </a:p>
        </p:txBody>
      </p:sp>
      <p:sp>
        <p:nvSpPr>
          <p:cNvPr id="10" name="Title 1"/>
          <p:cNvSpPr>
            <a:spLocks noGrp="1"/>
          </p:cNvSpPr>
          <p:nvPr>
            <p:ph type="ctrTitle" hasCustomPrompt="1"/>
          </p:nvPr>
        </p:nvSpPr>
        <p:spPr>
          <a:xfrm>
            <a:off x="627435" y="1958976"/>
            <a:ext cx="7772400" cy="1310198"/>
          </a:xfrm>
          <a:effectLst/>
        </p:spPr>
        <p:txBody>
          <a:bodyPr anchor="t">
            <a:normAutofit/>
          </a:bodyPr>
          <a:lstStyle>
            <a:lvl1pPr algn="l">
              <a:lnSpc>
                <a:spcPct val="100000"/>
              </a:lnSpc>
              <a:defRPr sz="3900" b="1" spc="0" baseline="0">
                <a:solidFill>
                  <a:schemeClr val="bg1"/>
                </a:solidFill>
                <a:effectLst/>
              </a:defRPr>
            </a:lvl1pPr>
          </a:lstStyle>
          <a:p>
            <a:r>
              <a:rPr lang="en-US" dirty="0"/>
              <a:t>Click to edit master title style</a:t>
            </a:r>
          </a:p>
        </p:txBody>
      </p:sp>
      <p:sp>
        <p:nvSpPr>
          <p:cNvPr id="11"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1"/>
                </a:solidFill>
                <a:latin typeface="+mn-lt"/>
              </a:rPr>
              <a:pPr algn="r"/>
              <a:t>‹#›</a:t>
            </a:fld>
            <a:endParaRPr lang="en-US" sz="900" dirty="0">
              <a:solidFill>
                <a:schemeClr val="bg1"/>
              </a:solidFill>
              <a:latin typeface="+mn-lt"/>
            </a:endParaRPr>
          </a:p>
        </p:txBody>
      </p:sp>
      <p:sp>
        <p:nvSpPr>
          <p:cNvPr id="4" name="Footer Placeholder 3">
            <a:extLst>
              <a:ext uri="{FF2B5EF4-FFF2-40B4-BE49-F238E27FC236}">
                <a16:creationId xmlns:a16="http://schemas.microsoft.com/office/drawing/2014/main" id="{4C87A2EC-438B-1044-A3AF-99AFAEEEE1ED}"/>
              </a:ext>
            </a:extLst>
          </p:cNvPr>
          <p:cNvSpPr>
            <a:spLocks noGrp="1"/>
          </p:cNvSpPr>
          <p:nvPr>
            <p:ph type="ftr" sz="quarter" idx="11"/>
          </p:nvPr>
        </p:nvSpPr>
        <p:spPr/>
        <p:txBody>
          <a:bodyPr/>
          <a:lstStyle>
            <a:lvl1pPr>
              <a:defRPr>
                <a:solidFill>
                  <a:schemeClr val="bg1"/>
                </a:solidFill>
              </a:defRPr>
            </a:lvl1pPr>
          </a:lstStyle>
          <a:p>
            <a:r>
              <a:rPr lang="en-US"/>
              <a:t>Meeting Name  |  Meeting Date</a:t>
            </a:r>
            <a:endParaRPr lang="en-US" dirty="0"/>
          </a:p>
        </p:txBody>
      </p:sp>
      <p:pic>
        <p:nvPicPr>
          <p:cNvPr id="13" name="Picture 12">
            <a:extLst>
              <a:ext uri="{FF2B5EF4-FFF2-40B4-BE49-F238E27FC236}">
                <a16:creationId xmlns:a16="http://schemas.microsoft.com/office/drawing/2014/main" id="{403EBB16-AD77-3240-83A3-2F85443BF9AF}"/>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MWF Section 2 Photo - Blue">
    <p:spTree>
      <p:nvGrpSpPr>
        <p:cNvPr id="1" name=""/>
        <p:cNvGrpSpPr/>
        <p:nvPr/>
      </p:nvGrpSpPr>
      <p:grpSpPr>
        <a:xfrm>
          <a:off x="0" y="0"/>
          <a:ext cx="0" cy="0"/>
          <a:chOff x="0" y="0"/>
          <a:chExt cx="0" cy="0"/>
        </a:xfrm>
      </p:grpSpPr>
      <p:sp>
        <p:nvSpPr>
          <p:cNvPr id="13" name="Rectangle 12"/>
          <p:cNvSpPr/>
          <p:nvPr userDrawn="1"/>
        </p:nvSpPr>
        <p:spPr>
          <a:xfrm>
            <a:off x="-1" y="3333275"/>
            <a:ext cx="9145539" cy="143350"/>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userDrawn="1"/>
        </p:nvSpPr>
        <p:spPr>
          <a:xfrm>
            <a:off x="-1" y="3467100"/>
            <a:ext cx="9144001" cy="3392038"/>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Title 1"/>
          <p:cNvSpPr>
            <a:spLocks noGrp="1"/>
          </p:cNvSpPr>
          <p:nvPr>
            <p:ph type="ctrTitle" hasCustomPrompt="1"/>
          </p:nvPr>
        </p:nvSpPr>
        <p:spPr>
          <a:xfrm>
            <a:off x="627435" y="3609975"/>
            <a:ext cx="8203298" cy="1289050"/>
          </a:xfrm>
          <a:effectLst/>
        </p:spPr>
        <p:txBody>
          <a:bodyPr anchor="b">
            <a:normAutofit/>
          </a:bodyPr>
          <a:lstStyle>
            <a:lvl1pPr algn="l">
              <a:lnSpc>
                <a:spcPct val="100000"/>
              </a:lnSpc>
              <a:defRPr sz="3700" b="1" spc="0" baseline="0">
                <a:solidFill>
                  <a:schemeClr val="bg1"/>
                </a:solidFill>
                <a:effectLst/>
              </a:defRPr>
            </a:lvl1pPr>
          </a:lstStyle>
          <a:p>
            <a:r>
              <a:rPr lang="en-US" dirty="0"/>
              <a:t>Click to edit master title style</a:t>
            </a:r>
          </a:p>
        </p:txBody>
      </p:sp>
      <p:sp>
        <p:nvSpPr>
          <p:cNvPr id="44" name="Text Placeholder 43"/>
          <p:cNvSpPr>
            <a:spLocks noGrp="1"/>
          </p:cNvSpPr>
          <p:nvPr>
            <p:ph type="body" sz="quarter" idx="10" hasCustomPrompt="1"/>
          </p:nvPr>
        </p:nvSpPr>
        <p:spPr>
          <a:xfrm>
            <a:off x="627435" y="4987213"/>
            <a:ext cx="8203297" cy="609254"/>
          </a:xfrm>
        </p:spPr>
        <p:txBody>
          <a:bodyPr>
            <a:normAutofit/>
          </a:bodyPr>
          <a:lstStyle>
            <a:lvl1pPr marL="0" indent="0">
              <a:buNone/>
              <a:defRPr sz="1600" spc="0">
                <a:solidFill>
                  <a:schemeClr val="tx2">
                    <a:lumMod val="20000"/>
                    <a:lumOff val="80000"/>
                  </a:schemeClr>
                </a:solidFill>
              </a:defRPr>
            </a:lvl1pPr>
          </a:lstStyle>
          <a:p>
            <a:pPr lvl="0"/>
            <a:r>
              <a:rPr lang="en-US" dirty="0"/>
              <a:t>Insert sub text</a:t>
            </a:r>
          </a:p>
        </p:txBody>
      </p:sp>
      <p:sp>
        <p:nvSpPr>
          <p:cNvPr id="5" name="Picture Placeholder 4"/>
          <p:cNvSpPr>
            <a:spLocks noGrp="1"/>
          </p:cNvSpPr>
          <p:nvPr>
            <p:ph type="pic" sz="quarter" idx="13"/>
          </p:nvPr>
        </p:nvSpPr>
        <p:spPr>
          <a:xfrm>
            <a:off x="0" y="0"/>
            <a:ext cx="9144000" cy="3333750"/>
          </a:xfrm>
        </p:spPr>
        <p:txBody>
          <a:bodyPr/>
          <a:lstStyle/>
          <a:p>
            <a:r>
              <a:rPr lang="en-US"/>
              <a:t>Drag picture to placeholder or click icon to add</a:t>
            </a:r>
          </a:p>
        </p:txBody>
      </p:sp>
      <p:sp>
        <p:nvSpPr>
          <p:cNvPr id="2" name="Footer Placeholder 1">
            <a:extLst>
              <a:ext uri="{FF2B5EF4-FFF2-40B4-BE49-F238E27FC236}">
                <a16:creationId xmlns:a16="http://schemas.microsoft.com/office/drawing/2014/main" id="{81A03275-5D2F-F946-BFA4-D6D1D463EACB}"/>
              </a:ext>
            </a:extLst>
          </p:cNvPr>
          <p:cNvSpPr>
            <a:spLocks noGrp="1"/>
          </p:cNvSpPr>
          <p:nvPr>
            <p:ph type="ftr" sz="quarter" idx="14"/>
          </p:nvPr>
        </p:nvSpPr>
        <p:spPr/>
        <p:txBody>
          <a:bodyPr/>
          <a:lstStyle>
            <a:lvl1pPr>
              <a:defRPr>
                <a:solidFill>
                  <a:schemeClr val="bg1"/>
                </a:solidFill>
              </a:defRPr>
            </a:lvl1pPr>
          </a:lstStyle>
          <a:p>
            <a:r>
              <a:rPr lang="en-US"/>
              <a:t>Meeting Name  |  Meeting Date</a:t>
            </a:r>
            <a:endParaRPr lang="en-US" dirty="0"/>
          </a:p>
        </p:txBody>
      </p:sp>
      <p:sp>
        <p:nvSpPr>
          <p:cNvPr id="11" name="Slide Number Placeholder 5">
            <a:extLst>
              <a:ext uri="{FF2B5EF4-FFF2-40B4-BE49-F238E27FC236}">
                <a16:creationId xmlns:a16="http://schemas.microsoft.com/office/drawing/2014/main" id="{5B72AB5F-9111-7A4D-8C29-A328BB78CC80}"/>
              </a:ext>
            </a:extLst>
          </p:cNvPr>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1"/>
                </a:solidFill>
                <a:latin typeface="+mn-lt"/>
              </a:rPr>
              <a:pPr algn="r"/>
              <a:t>‹#›</a:t>
            </a:fld>
            <a:endParaRPr lang="en-US" sz="900" dirty="0">
              <a:solidFill>
                <a:schemeClr val="bg1"/>
              </a:solidFill>
              <a:latin typeface="+mn-lt"/>
            </a:endParaRPr>
          </a:p>
        </p:txBody>
      </p:sp>
      <p:pic>
        <p:nvPicPr>
          <p:cNvPr id="15" name="Picture 14">
            <a:extLst>
              <a:ext uri="{FF2B5EF4-FFF2-40B4-BE49-F238E27FC236}">
                <a16:creationId xmlns:a16="http://schemas.microsoft.com/office/drawing/2014/main" id="{5F60C7B4-8011-AE4E-AFED-B82E5203D1E1}"/>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596900" y="5803900"/>
            <a:ext cx="2128823" cy="638078"/>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MWF Section 2 Photo - Orange">
    <p:spTree>
      <p:nvGrpSpPr>
        <p:cNvPr id="1" name=""/>
        <p:cNvGrpSpPr/>
        <p:nvPr/>
      </p:nvGrpSpPr>
      <p:grpSpPr>
        <a:xfrm>
          <a:off x="0" y="0"/>
          <a:ext cx="0" cy="0"/>
          <a:chOff x="0" y="0"/>
          <a:chExt cx="0" cy="0"/>
        </a:xfrm>
      </p:grpSpPr>
      <p:sp>
        <p:nvSpPr>
          <p:cNvPr id="13" name="Rectangle 12"/>
          <p:cNvSpPr/>
          <p:nvPr userDrawn="1"/>
        </p:nvSpPr>
        <p:spPr>
          <a:xfrm>
            <a:off x="-1" y="3333275"/>
            <a:ext cx="9145539" cy="143350"/>
          </a:xfrm>
          <a:prstGeom prst="rect">
            <a:avLst/>
          </a:prstGeom>
          <a:solidFill>
            <a:schemeClr val="accent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userDrawn="1"/>
        </p:nvSpPr>
        <p:spPr>
          <a:xfrm>
            <a:off x="-1" y="3467100"/>
            <a:ext cx="9144001" cy="3392038"/>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Title 1"/>
          <p:cNvSpPr>
            <a:spLocks noGrp="1"/>
          </p:cNvSpPr>
          <p:nvPr>
            <p:ph type="ctrTitle" hasCustomPrompt="1"/>
          </p:nvPr>
        </p:nvSpPr>
        <p:spPr>
          <a:xfrm>
            <a:off x="627435" y="3609975"/>
            <a:ext cx="8203298" cy="1289050"/>
          </a:xfrm>
          <a:effectLst/>
        </p:spPr>
        <p:txBody>
          <a:bodyPr anchor="b">
            <a:normAutofit/>
          </a:bodyPr>
          <a:lstStyle>
            <a:lvl1pPr algn="l">
              <a:lnSpc>
                <a:spcPct val="100000"/>
              </a:lnSpc>
              <a:defRPr sz="3700" b="1" spc="0" baseline="0">
                <a:solidFill>
                  <a:schemeClr val="bg1"/>
                </a:solidFill>
                <a:effectLst/>
              </a:defRPr>
            </a:lvl1pPr>
          </a:lstStyle>
          <a:p>
            <a:r>
              <a:rPr lang="en-US" dirty="0"/>
              <a:t>Click to edit master title style</a:t>
            </a:r>
          </a:p>
        </p:txBody>
      </p:sp>
      <p:sp>
        <p:nvSpPr>
          <p:cNvPr id="44" name="Text Placeholder 43"/>
          <p:cNvSpPr>
            <a:spLocks noGrp="1"/>
          </p:cNvSpPr>
          <p:nvPr>
            <p:ph type="body" sz="quarter" idx="10" hasCustomPrompt="1"/>
          </p:nvPr>
        </p:nvSpPr>
        <p:spPr>
          <a:xfrm>
            <a:off x="627435" y="4987213"/>
            <a:ext cx="8203297" cy="609254"/>
          </a:xfrm>
        </p:spPr>
        <p:txBody>
          <a:bodyPr>
            <a:normAutofit/>
          </a:bodyPr>
          <a:lstStyle>
            <a:lvl1pPr marL="0" indent="0">
              <a:buNone/>
              <a:defRPr sz="1600" spc="0">
                <a:solidFill>
                  <a:schemeClr val="accent2">
                    <a:lumMod val="20000"/>
                    <a:lumOff val="80000"/>
                  </a:schemeClr>
                </a:solidFill>
              </a:defRPr>
            </a:lvl1pPr>
          </a:lstStyle>
          <a:p>
            <a:pPr lvl="0"/>
            <a:r>
              <a:rPr lang="en-US" dirty="0"/>
              <a:t>Insert sub text</a:t>
            </a:r>
          </a:p>
        </p:txBody>
      </p:sp>
      <p:sp>
        <p:nvSpPr>
          <p:cNvPr id="5" name="Picture Placeholder 4"/>
          <p:cNvSpPr>
            <a:spLocks noGrp="1"/>
          </p:cNvSpPr>
          <p:nvPr>
            <p:ph type="pic" sz="quarter" idx="13"/>
          </p:nvPr>
        </p:nvSpPr>
        <p:spPr>
          <a:xfrm>
            <a:off x="0" y="0"/>
            <a:ext cx="9144000" cy="3333750"/>
          </a:xfrm>
        </p:spPr>
        <p:txBody>
          <a:bodyPr/>
          <a:lstStyle/>
          <a:p>
            <a:r>
              <a:rPr lang="en-US"/>
              <a:t>Drag picture to placeholder or click icon to add</a:t>
            </a:r>
          </a:p>
        </p:txBody>
      </p:sp>
      <p:sp>
        <p:nvSpPr>
          <p:cNvPr id="9" name="Slide Number Placeholder 5">
            <a:extLst>
              <a:ext uri="{FF2B5EF4-FFF2-40B4-BE49-F238E27FC236}">
                <a16:creationId xmlns:a16="http://schemas.microsoft.com/office/drawing/2014/main" id="{8BB3BA39-CAEA-E44B-9F64-BBF355856EDC}"/>
              </a:ext>
            </a:extLst>
          </p:cNvPr>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1"/>
                </a:solidFill>
                <a:latin typeface="+mn-lt"/>
              </a:rPr>
              <a:pPr algn="r"/>
              <a:t>‹#›</a:t>
            </a:fld>
            <a:endParaRPr lang="en-US" sz="900" dirty="0">
              <a:solidFill>
                <a:schemeClr val="bg1"/>
              </a:solidFill>
              <a:latin typeface="+mn-lt"/>
            </a:endParaRPr>
          </a:p>
        </p:txBody>
      </p:sp>
      <p:sp>
        <p:nvSpPr>
          <p:cNvPr id="2" name="Footer Placeholder 1">
            <a:extLst>
              <a:ext uri="{FF2B5EF4-FFF2-40B4-BE49-F238E27FC236}">
                <a16:creationId xmlns:a16="http://schemas.microsoft.com/office/drawing/2014/main" id="{887B07FF-40DE-744D-8C1D-8DBC2A74BC92}"/>
              </a:ext>
            </a:extLst>
          </p:cNvPr>
          <p:cNvSpPr>
            <a:spLocks noGrp="1"/>
          </p:cNvSpPr>
          <p:nvPr>
            <p:ph type="ftr" sz="quarter" idx="14"/>
          </p:nvPr>
        </p:nvSpPr>
        <p:spPr/>
        <p:txBody>
          <a:bodyPr/>
          <a:lstStyle>
            <a:lvl1pPr>
              <a:defRPr>
                <a:solidFill>
                  <a:schemeClr val="bg1"/>
                </a:solidFill>
              </a:defRPr>
            </a:lvl1pPr>
          </a:lstStyle>
          <a:p>
            <a:r>
              <a:rPr lang="en-US"/>
              <a:t>Meeting Name  |  Meeting Date</a:t>
            </a:r>
            <a:endParaRPr lang="en-US" dirty="0"/>
          </a:p>
        </p:txBody>
      </p:sp>
      <p:pic>
        <p:nvPicPr>
          <p:cNvPr id="10" name="Picture 9">
            <a:extLst>
              <a:ext uri="{FF2B5EF4-FFF2-40B4-BE49-F238E27FC236}">
                <a16:creationId xmlns:a16="http://schemas.microsoft.com/office/drawing/2014/main" id="{C39ACE06-2526-3D4B-986D-A4CA8AD72DDC}"/>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596900" y="5803900"/>
            <a:ext cx="2128823" cy="638078"/>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MWF Section 2 Photo - Teal">
    <p:spTree>
      <p:nvGrpSpPr>
        <p:cNvPr id="1" name=""/>
        <p:cNvGrpSpPr/>
        <p:nvPr/>
      </p:nvGrpSpPr>
      <p:grpSpPr>
        <a:xfrm>
          <a:off x="0" y="0"/>
          <a:ext cx="0" cy="0"/>
          <a:chOff x="0" y="0"/>
          <a:chExt cx="0" cy="0"/>
        </a:xfrm>
      </p:grpSpPr>
      <p:sp>
        <p:nvSpPr>
          <p:cNvPr id="13" name="Rectangle 12"/>
          <p:cNvSpPr/>
          <p:nvPr userDrawn="1"/>
        </p:nvSpPr>
        <p:spPr>
          <a:xfrm>
            <a:off x="-1" y="3333275"/>
            <a:ext cx="9145539" cy="143350"/>
          </a:xfrm>
          <a:prstGeom prst="rect">
            <a:avLst/>
          </a:prstGeom>
          <a:solidFill>
            <a:schemeClr val="bg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userDrawn="1"/>
        </p:nvSpPr>
        <p:spPr>
          <a:xfrm>
            <a:off x="-1" y="3467100"/>
            <a:ext cx="9144001" cy="3392038"/>
          </a:xfrm>
          <a:prstGeom prst="rect">
            <a:avLst/>
          </a:prstGeom>
          <a:solidFill>
            <a:srgbClr val="4ABDB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Title 1"/>
          <p:cNvSpPr>
            <a:spLocks noGrp="1"/>
          </p:cNvSpPr>
          <p:nvPr>
            <p:ph type="ctrTitle" hasCustomPrompt="1"/>
          </p:nvPr>
        </p:nvSpPr>
        <p:spPr>
          <a:xfrm>
            <a:off x="627435" y="3609975"/>
            <a:ext cx="8203298" cy="1289050"/>
          </a:xfrm>
          <a:effectLst/>
        </p:spPr>
        <p:txBody>
          <a:bodyPr anchor="b">
            <a:normAutofit/>
          </a:bodyPr>
          <a:lstStyle>
            <a:lvl1pPr algn="l">
              <a:lnSpc>
                <a:spcPct val="100000"/>
              </a:lnSpc>
              <a:defRPr sz="3700" b="1" spc="0" baseline="0">
                <a:solidFill>
                  <a:schemeClr val="bg1"/>
                </a:solidFill>
                <a:effectLst/>
              </a:defRPr>
            </a:lvl1pPr>
          </a:lstStyle>
          <a:p>
            <a:r>
              <a:rPr lang="en-US" dirty="0"/>
              <a:t>Click to edit master title style</a:t>
            </a:r>
          </a:p>
        </p:txBody>
      </p:sp>
      <p:sp>
        <p:nvSpPr>
          <p:cNvPr id="44" name="Text Placeholder 43"/>
          <p:cNvSpPr>
            <a:spLocks noGrp="1"/>
          </p:cNvSpPr>
          <p:nvPr>
            <p:ph type="body" sz="quarter" idx="10" hasCustomPrompt="1"/>
          </p:nvPr>
        </p:nvSpPr>
        <p:spPr>
          <a:xfrm>
            <a:off x="627435" y="4987213"/>
            <a:ext cx="8203297" cy="609254"/>
          </a:xfrm>
        </p:spPr>
        <p:txBody>
          <a:bodyPr>
            <a:normAutofit/>
          </a:bodyPr>
          <a:lstStyle>
            <a:lvl1pPr marL="0" indent="0">
              <a:buNone/>
              <a:defRPr sz="1600" spc="0">
                <a:solidFill>
                  <a:schemeClr val="bg2">
                    <a:lumMod val="20000"/>
                    <a:lumOff val="80000"/>
                  </a:schemeClr>
                </a:solidFill>
              </a:defRPr>
            </a:lvl1pPr>
          </a:lstStyle>
          <a:p>
            <a:pPr lvl="0"/>
            <a:r>
              <a:rPr lang="en-US" dirty="0"/>
              <a:t>Insert sub text</a:t>
            </a:r>
          </a:p>
        </p:txBody>
      </p:sp>
      <p:sp>
        <p:nvSpPr>
          <p:cNvPr id="5" name="Picture Placeholder 4"/>
          <p:cNvSpPr>
            <a:spLocks noGrp="1"/>
          </p:cNvSpPr>
          <p:nvPr>
            <p:ph type="pic" sz="quarter" idx="13"/>
          </p:nvPr>
        </p:nvSpPr>
        <p:spPr>
          <a:xfrm>
            <a:off x="0" y="0"/>
            <a:ext cx="9144000" cy="3333750"/>
          </a:xfrm>
        </p:spPr>
        <p:txBody>
          <a:bodyPr/>
          <a:lstStyle/>
          <a:p>
            <a:r>
              <a:rPr lang="en-US"/>
              <a:t>Drag picture to placeholder or click icon to add</a:t>
            </a:r>
          </a:p>
        </p:txBody>
      </p:sp>
      <p:sp>
        <p:nvSpPr>
          <p:cNvPr id="9" name="Slide Number Placeholder 5">
            <a:extLst>
              <a:ext uri="{FF2B5EF4-FFF2-40B4-BE49-F238E27FC236}">
                <a16:creationId xmlns:a16="http://schemas.microsoft.com/office/drawing/2014/main" id="{BD7E2D29-8510-8D43-9502-458D3D71BEB0}"/>
              </a:ext>
            </a:extLst>
          </p:cNvPr>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1"/>
                </a:solidFill>
                <a:latin typeface="+mn-lt"/>
              </a:rPr>
              <a:pPr algn="r"/>
              <a:t>‹#›</a:t>
            </a:fld>
            <a:endParaRPr lang="en-US" sz="900" dirty="0">
              <a:solidFill>
                <a:schemeClr val="bg1"/>
              </a:solidFill>
              <a:latin typeface="+mn-lt"/>
            </a:endParaRPr>
          </a:p>
        </p:txBody>
      </p:sp>
      <p:sp>
        <p:nvSpPr>
          <p:cNvPr id="2" name="Footer Placeholder 1">
            <a:extLst>
              <a:ext uri="{FF2B5EF4-FFF2-40B4-BE49-F238E27FC236}">
                <a16:creationId xmlns:a16="http://schemas.microsoft.com/office/drawing/2014/main" id="{CC4EDE8F-4CE8-3B46-9C2F-C9D4265E891E}"/>
              </a:ext>
            </a:extLst>
          </p:cNvPr>
          <p:cNvSpPr>
            <a:spLocks noGrp="1"/>
          </p:cNvSpPr>
          <p:nvPr>
            <p:ph type="ftr" sz="quarter" idx="14"/>
          </p:nvPr>
        </p:nvSpPr>
        <p:spPr/>
        <p:txBody>
          <a:bodyPr/>
          <a:lstStyle>
            <a:lvl1pPr>
              <a:defRPr>
                <a:solidFill>
                  <a:schemeClr val="bg1"/>
                </a:solidFill>
              </a:defRPr>
            </a:lvl1pPr>
          </a:lstStyle>
          <a:p>
            <a:r>
              <a:rPr lang="en-US"/>
              <a:t>Meeting Name  |  Meeting Date</a:t>
            </a:r>
            <a:endParaRPr lang="en-US" dirty="0"/>
          </a:p>
        </p:txBody>
      </p:sp>
      <p:pic>
        <p:nvPicPr>
          <p:cNvPr id="10" name="Picture 9">
            <a:extLst>
              <a:ext uri="{FF2B5EF4-FFF2-40B4-BE49-F238E27FC236}">
                <a16:creationId xmlns:a16="http://schemas.microsoft.com/office/drawing/2014/main" id="{A9510EE1-CD7A-1B4D-91F4-3263012B166B}"/>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596900" y="5803900"/>
            <a:ext cx="2128823" cy="638078"/>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Footer Placeholder 6">
            <a:extLst>
              <a:ext uri="{FF2B5EF4-FFF2-40B4-BE49-F238E27FC236}">
                <a16:creationId xmlns:a16="http://schemas.microsoft.com/office/drawing/2014/main" id="{4EC1AD93-FDB0-DE4D-96C9-AB89B36F9711}"/>
              </a:ext>
            </a:extLst>
          </p:cNvPr>
          <p:cNvSpPr>
            <a:spLocks noGrp="1"/>
          </p:cNvSpPr>
          <p:nvPr>
            <p:ph type="ftr" sz="quarter" idx="3"/>
          </p:nvPr>
        </p:nvSpPr>
        <p:spPr>
          <a:xfrm>
            <a:off x="5460382" y="6204299"/>
            <a:ext cx="3086100" cy="365125"/>
          </a:xfrm>
          <a:prstGeom prst="rect">
            <a:avLst/>
          </a:prstGeom>
        </p:spPr>
        <p:txBody>
          <a:bodyPr vert="horz" lIns="91440" tIns="45720" rIns="91440" bIns="45720" rtlCol="0" anchor="ctr"/>
          <a:lstStyle>
            <a:lvl1pPr algn="r">
              <a:defRPr sz="900">
                <a:solidFill>
                  <a:schemeClr val="tx1">
                    <a:tint val="75000"/>
                  </a:schemeClr>
                </a:solidFill>
              </a:defRPr>
            </a:lvl1pPr>
          </a:lstStyle>
          <a:p>
            <a:r>
              <a:rPr lang="en-US" dirty="0">
                <a:solidFill>
                  <a:schemeClr val="tx1"/>
                </a:solidFill>
              </a:rPr>
              <a:t>Meeting Name  |  Meeting Date</a:t>
            </a:r>
          </a:p>
        </p:txBody>
      </p:sp>
      <p:sp>
        <p:nvSpPr>
          <p:cNvPr id="2" name="Title Placeholder 1"/>
          <p:cNvSpPr>
            <a:spLocks noGrp="1"/>
          </p:cNvSpPr>
          <p:nvPr>
            <p:ph type="title"/>
          </p:nvPr>
        </p:nvSpPr>
        <p:spPr>
          <a:xfrm>
            <a:off x="685800" y="279962"/>
            <a:ext cx="7772400" cy="817561"/>
          </a:xfrm>
          <a:prstGeom prst="rect">
            <a:avLst/>
          </a:prstGeom>
        </p:spPr>
        <p:txBody>
          <a:bodyPr vert="horz" lIns="0" tIns="0" rIns="0" bIns="0" rtlCol="0" anchor="ctr">
            <a:normAutofit/>
          </a:bodyPr>
          <a:lstStyle/>
          <a:p>
            <a:r>
              <a:rPr lang="en-US" dirty="0"/>
              <a:t>Click to edit Master title style</a:t>
            </a:r>
          </a:p>
        </p:txBody>
      </p:sp>
      <p:sp>
        <p:nvSpPr>
          <p:cNvPr id="3" name="Text Placeholder 2"/>
          <p:cNvSpPr>
            <a:spLocks noGrp="1"/>
          </p:cNvSpPr>
          <p:nvPr>
            <p:ph type="body" idx="1"/>
          </p:nvPr>
        </p:nvSpPr>
        <p:spPr>
          <a:xfrm>
            <a:off x="685800" y="1219201"/>
            <a:ext cx="7772400" cy="4627563"/>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41911007"/>
      </p:ext>
    </p:extLst>
  </p:cSld>
  <p:clrMap bg1="lt1" tx1="dk1" bg2="lt2" tx2="dk2" accent1="accent1" accent2="accent2" accent3="accent3" accent4="accent4" accent5="accent5" accent6="accent6" hlink="hlink" folHlink="folHlink"/>
  <p:sldLayoutIdLst>
    <p:sldLayoutId id="2147483695" r:id="rId1"/>
    <p:sldLayoutId id="2147483809" r:id="rId2"/>
    <p:sldLayoutId id="2147483738" r:id="rId3"/>
    <p:sldLayoutId id="2147483736" r:id="rId4"/>
    <p:sldLayoutId id="2147483737" r:id="rId5"/>
    <p:sldLayoutId id="2147483739" r:id="rId6"/>
    <p:sldLayoutId id="2147483771" r:id="rId7"/>
    <p:sldLayoutId id="2147483772" r:id="rId8"/>
    <p:sldLayoutId id="2147483773" r:id="rId9"/>
    <p:sldLayoutId id="2147483774" r:id="rId10"/>
    <p:sldLayoutId id="2147483775" r:id="rId11"/>
    <p:sldLayoutId id="2147483776" r:id="rId12"/>
    <p:sldLayoutId id="2147483777" r:id="rId13"/>
    <p:sldLayoutId id="2147483778" r:id="rId14"/>
    <p:sldLayoutId id="2147483779" r:id="rId15"/>
    <p:sldLayoutId id="2147483780" r:id="rId16"/>
    <p:sldLayoutId id="2147483712" r:id="rId17"/>
    <p:sldLayoutId id="2147483781" r:id="rId18"/>
    <p:sldLayoutId id="2147483782" r:id="rId19"/>
    <p:sldLayoutId id="2147483808" r:id="rId20"/>
    <p:sldLayoutId id="2147483796" r:id="rId21"/>
    <p:sldLayoutId id="2147483797" r:id="rId22"/>
    <p:sldLayoutId id="2147483722" r:id="rId23"/>
    <p:sldLayoutId id="2147483763" r:id="rId24"/>
    <p:sldLayoutId id="2147483791" r:id="rId25"/>
    <p:sldLayoutId id="2147483807" r:id="rId26"/>
    <p:sldLayoutId id="2147483798" r:id="rId27"/>
    <p:sldLayoutId id="2147483799" r:id="rId28"/>
    <p:sldLayoutId id="2147483786" r:id="rId29"/>
    <p:sldLayoutId id="2147483787" r:id="rId30"/>
    <p:sldLayoutId id="2147483733" r:id="rId31"/>
    <p:sldLayoutId id="2147483800" r:id="rId32"/>
    <p:sldLayoutId id="2147483801" r:id="rId33"/>
    <p:sldLayoutId id="2147483802" r:id="rId34"/>
    <p:sldLayoutId id="2147483764" r:id="rId35"/>
    <p:sldLayoutId id="2147483762" r:id="rId36"/>
    <p:sldLayoutId id="2147483790" r:id="rId37"/>
    <p:sldLayoutId id="2147483792" r:id="rId38"/>
    <p:sldLayoutId id="2147483793" r:id="rId39"/>
    <p:sldLayoutId id="2147483794" r:id="rId40"/>
    <p:sldLayoutId id="2147483795" r:id="rId41"/>
    <p:sldLayoutId id="2147483767" r:id="rId42"/>
    <p:sldLayoutId id="2147483803" r:id="rId43"/>
    <p:sldLayoutId id="2147483810" r:id="rId44"/>
  </p:sldLayoutIdLst>
  <p:hf sldNum="0" hdr="0" dt="0"/>
  <p:txStyles>
    <p:titleStyle>
      <a:lvl1pPr algn="ctr" defTabSz="914378" rtl="0" eaLnBrk="1" latinLnBrk="0" hangingPunct="1">
        <a:lnSpc>
          <a:spcPct val="86000"/>
        </a:lnSpc>
        <a:spcBef>
          <a:spcPct val="0"/>
        </a:spcBef>
        <a:buNone/>
        <a:defRPr sz="2100" kern="800" spc="-40">
          <a:solidFill>
            <a:schemeClr val="tx1"/>
          </a:solidFill>
          <a:latin typeface="+mj-lt"/>
          <a:ea typeface="+mj-ea"/>
          <a:cs typeface="+mj-cs"/>
        </a:defRPr>
      </a:lvl1pPr>
    </p:titleStyle>
    <p:bodyStyle>
      <a:lvl1pPr marL="171446" indent="-171446" algn="l" defTabSz="914378" rtl="0" eaLnBrk="1" latinLnBrk="0" hangingPunct="1">
        <a:spcBef>
          <a:spcPct val="20000"/>
        </a:spcBef>
        <a:buClr>
          <a:schemeClr val="accent1"/>
        </a:buClr>
        <a:buFont typeface="Arial" panose="020B0604020202020204" pitchFamily="34" charset="0"/>
        <a:buChar char="•"/>
        <a:defRPr sz="1500" kern="800" spc="-10">
          <a:solidFill>
            <a:schemeClr val="tx1"/>
          </a:solidFill>
          <a:latin typeface="+mn-lt"/>
          <a:ea typeface="+mn-ea"/>
          <a:cs typeface="+mn-cs"/>
        </a:defRPr>
      </a:lvl1pPr>
      <a:lvl2pPr marL="344480" indent="-173034"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2pPr>
      <a:lvl3pPr marL="515925"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3pPr>
      <a:lvl4pPr marL="687371"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4pPr>
      <a:lvl5pPr marL="858817"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chart" Target="../charts/chart12.xml"/><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chart" Target="../charts/chart14.xml"/><Relationship Id="rId1" Type="http://schemas.openxmlformats.org/officeDocument/2006/relationships/slideLayout" Target="../slideLayouts/slideLayout23.xml"/></Relationships>
</file>

<file path=ppt/slides/_rels/slide14.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xml"/><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8" name="Rectangle 7"/>
          <p:cNvSpPr/>
          <p:nvPr/>
        </p:nvSpPr>
        <p:spPr bwMode="auto">
          <a:xfrm>
            <a:off x="0" y="1612018"/>
            <a:ext cx="9144000" cy="2819400"/>
          </a:xfrm>
          <a:prstGeom prst="rect">
            <a:avLst/>
          </a:prstGeom>
          <a:solidFill>
            <a:srgbClr val="08263E">
              <a:alpha val="50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a:ln>
                <a:noFill/>
              </a:ln>
              <a:solidFill>
                <a:schemeClr val="tx1"/>
              </a:solidFill>
              <a:effectLst/>
              <a:latin typeface="Lato" panose="020F0502020204030203" pitchFamily="34" charset="0"/>
              <a:ea typeface="Lato" panose="020F0502020204030203" pitchFamily="34" charset="0"/>
              <a:cs typeface="Lato" panose="020F0502020204030203" pitchFamily="34" charset="0"/>
            </a:endParaRPr>
          </a:p>
        </p:txBody>
      </p:sp>
      <p:sp>
        <p:nvSpPr>
          <p:cNvPr id="12" name="Rectangle 11"/>
          <p:cNvSpPr/>
          <p:nvPr/>
        </p:nvSpPr>
        <p:spPr bwMode="auto">
          <a:xfrm>
            <a:off x="0" y="1866017"/>
            <a:ext cx="9144000" cy="2338475"/>
          </a:xfrm>
          <a:prstGeom prst="rect">
            <a:avLst/>
          </a:prstGeom>
          <a:solidFill>
            <a:srgbClr val="08263E">
              <a:alpha val="85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a:ln>
                <a:noFill/>
              </a:ln>
              <a:solidFill>
                <a:schemeClr val="tx1"/>
              </a:solidFill>
              <a:effectLst/>
              <a:latin typeface="Lato" panose="020F0502020204030203" pitchFamily="34" charset="0"/>
              <a:ea typeface="Lato" panose="020F0502020204030203" pitchFamily="34" charset="0"/>
              <a:cs typeface="Lato" panose="020F0502020204030203" pitchFamily="34" charset="0"/>
            </a:endParaRPr>
          </a:p>
        </p:txBody>
      </p:sp>
      <p:sp>
        <p:nvSpPr>
          <p:cNvPr id="2" name="Text Placeholder 1"/>
          <p:cNvSpPr>
            <a:spLocks noGrp="1"/>
          </p:cNvSpPr>
          <p:nvPr>
            <p:ph type="body" sz="quarter" idx="11"/>
          </p:nvPr>
        </p:nvSpPr>
        <p:spPr>
          <a:xfrm>
            <a:off x="658368" y="3459806"/>
            <a:ext cx="6116216" cy="924375"/>
          </a:xfrm>
        </p:spPr>
        <p:txBody>
          <a:bodyPr/>
          <a:lstStyle/>
          <a:p>
            <a:r>
              <a:rPr lang="en-US" dirty="0">
                <a:latin typeface="Lato" panose="020F0502020204030203" pitchFamily="34" charset="0"/>
                <a:ea typeface="Lato" panose="020F0502020204030203" pitchFamily="34" charset="0"/>
                <a:cs typeface="Lato" panose="020F0502020204030203" pitchFamily="34" charset="0"/>
              </a:rPr>
              <a:t>Roosa Tikkanen and Katharine Fields</a:t>
            </a:r>
          </a:p>
          <a:p>
            <a:r>
              <a:rPr lang="en-US" dirty="0">
                <a:latin typeface="Lato" panose="020F0502020204030203" pitchFamily="34" charset="0"/>
                <a:ea typeface="Lato" panose="020F0502020204030203" pitchFamily="34" charset="0"/>
                <a:cs typeface="Lato" panose="020F0502020204030203" pitchFamily="34" charset="0"/>
              </a:rPr>
              <a:t>The Commonwealth Fund</a:t>
            </a:r>
          </a:p>
        </p:txBody>
      </p:sp>
      <p:sp>
        <p:nvSpPr>
          <p:cNvPr id="3" name="Title 2"/>
          <p:cNvSpPr>
            <a:spLocks noGrp="1"/>
          </p:cNvSpPr>
          <p:nvPr>
            <p:ph type="ctrTitle"/>
          </p:nvPr>
        </p:nvSpPr>
        <p:spPr>
          <a:xfrm>
            <a:off x="652028" y="1062924"/>
            <a:ext cx="7772400" cy="2221708"/>
          </a:xfrm>
        </p:spPr>
        <p:txBody>
          <a:bodyPr>
            <a:normAutofit/>
          </a:bodyPr>
          <a:lstStyle/>
          <a:p>
            <a:r>
              <a:rPr lang="en-US" sz="4000" dirty="0">
                <a:latin typeface="Lato" panose="020F0502020204030203" pitchFamily="34" charset="0"/>
                <a:ea typeface="Lato" panose="020F0502020204030203" pitchFamily="34" charset="0"/>
                <a:cs typeface="Lato" panose="020F0502020204030203" pitchFamily="34" charset="0"/>
              </a:rPr>
              <a:t>Multinational Comparisons</a:t>
            </a:r>
            <a:br>
              <a:rPr lang="en-US" sz="4000" dirty="0">
                <a:latin typeface="Lato" panose="020F0502020204030203" pitchFamily="34" charset="0"/>
                <a:ea typeface="Lato" panose="020F0502020204030203" pitchFamily="34" charset="0"/>
                <a:cs typeface="Lato" panose="020F0502020204030203" pitchFamily="34" charset="0"/>
              </a:rPr>
            </a:br>
            <a:r>
              <a:rPr lang="en-US" sz="4000" dirty="0">
                <a:latin typeface="Lato" panose="020F0502020204030203" pitchFamily="34" charset="0"/>
                <a:ea typeface="Lato" panose="020F0502020204030203" pitchFamily="34" charset="0"/>
                <a:cs typeface="Lato" panose="020F0502020204030203" pitchFamily="34" charset="0"/>
              </a:rPr>
              <a:t>of Health Systems Data, 2020</a:t>
            </a:r>
          </a:p>
        </p:txBody>
      </p:sp>
    </p:spTree>
    <p:extLst>
      <p:ext uri="{BB962C8B-B14F-4D97-AF65-F5344CB8AC3E}">
        <p14:creationId xmlns:p14="http://schemas.microsoft.com/office/powerpoint/2010/main" val="38590244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F852571-CC17-4991-9C7B-0DCF0827AC12}"/>
              </a:ext>
            </a:extLst>
          </p:cNvPr>
          <p:cNvSpPr>
            <a:spLocks noGrp="1"/>
          </p:cNvSpPr>
          <p:nvPr>
            <p:ph type="body" sz="quarter" idx="21"/>
          </p:nvPr>
        </p:nvSpPr>
        <p:spPr/>
        <p:txBody>
          <a:bodyPr anchor="b" anchorCtr="0"/>
          <a:lstStyle/>
          <a:p>
            <a:r>
              <a:rPr lang="en-US" dirty="0">
                <a:solidFill>
                  <a:schemeClr val="tx1"/>
                </a:solidFill>
                <a:latin typeface="Lato" panose="020F0502020204030203"/>
              </a:rPr>
              <a:t>Data shown for 2018 or nearest year; except 2017 for CAN, GER, NZ.</a:t>
            </a:r>
            <a:r>
              <a:rPr lang="en-US" dirty="0">
                <a:solidFill>
                  <a:srgbClr val="FF0000"/>
                </a:solidFill>
                <a:latin typeface="Lato" panose="020F0502020204030203"/>
              </a:rPr>
              <a:t> </a:t>
            </a:r>
            <a:r>
              <a:rPr lang="en-US" dirty="0">
                <a:solidFill>
                  <a:schemeClr val="tx1"/>
                </a:solidFill>
                <a:latin typeface="Lato" panose="020F0502020204030203"/>
              </a:rPr>
              <a:t>No recent data for NOR, SWE. OECD average reflects the average of 37 OECD member countries, including ones not shown here. </a:t>
            </a:r>
          </a:p>
          <a:p>
            <a:r>
              <a:rPr lang="en-US" dirty="0">
                <a:solidFill>
                  <a:srgbClr val="4C515A"/>
                </a:solidFill>
                <a:latin typeface="Lato" panose="020F0502020204030203"/>
              </a:rPr>
              <a:t>Source: OECD Health Data 2020.</a:t>
            </a:r>
          </a:p>
        </p:txBody>
      </p:sp>
      <p:sp>
        <p:nvSpPr>
          <p:cNvPr id="4" name="Subtitle 3">
            <a:extLst>
              <a:ext uri="{FF2B5EF4-FFF2-40B4-BE49-F238E27FC236}">
                <a16:creationId xmlns:a16="http://schemas.microsoft.com/office/drawing/2014/main" id="{30E203E6-C8B3-4333-81CB-7C8863FF088D}"/>
              </a:ext>
            </a:extLst>
          </p:cNvPr>
          <p:cNvSpPr>
            <a:spLocks noGrp="1"/>
          </p:cNvSpPr>
          <p:nvPr>
            <p:ph type="subTitle" idx="1"/>
          </p:nvPr>
        </p:nvSpPr>
        <p:spPr/>
        <p:txBody>
          <a:bodyPr/>
          <a:lstStyle/>
          <a:p>
            <a:r>
              <a:rPr lang="en-US" dirty="0"/>
              <a:t>UTILIZATION</a:t>
            </a:r>
            <a:endParaRPr lang="en-US" dirty="0">
              <a:solidFill>
                <a:srgbClr val="FF0000"/>
              </a:solidFill>
            </a:endParaRPr>
          </a:p>
        </p:txBody>
      </p:sp>
      <p:sp>
        <p:nvSpPr>
          <p:cNvPr id="5" name="Title 4">
            <a:extLst>
              <a:ext uri="{FF2B5EF4-FFF2-40B4-BE49-F238E27FC236}">
                <a16:creationId xmlns:a16="http://schemas.microsoft.com/office/drawing/2014/main" id="{D4ACF363-FDF8-4192-AB5B-25185DB97ACA}"/>
              </a:ext>
            </a:extLst>
          </p:cNvPr>
          <p:cNvSpPr>
            <a:spLocks noGrp="1"/>
          </p:cNvSpPr>
          <p:nvPr>
            <p:ph type="ctrTitle"/>
          </p:nvPr>
        </p:nvSpPr>
        <p:spPr>
          <a:xfrm>
            <a:off x="627434" y="514555"/>
            <a:ext cx="8092440" cy="914400"/>
          </a:xfrm>
        </p:spPr>
        <p:txBody>
          <a:bodyPr>
            <a:normAutofit/>
          </a:bodyPr>
          <a:lstStyle/>
          <a:p>
            <a:r>
              <a:rPr lang="en-US" sz="2800" dirty="0">
                <a:solidFill>
                  <a:srgbClr val="4C515A"/>
                </a:solidFill>
                <a:ea typeface="Lato" panose="020F0502020204030203" pitchFamily="34" charset="0"/>
                <a:cs typeface="Lato" panose="020F0502020204030203" pitchFamily="34" charset="0"/>
              </a:rPr>
              <a:t>MRI Exams, 2018</a:t>
            </a:r>
          </a:p>
        </p:txBody>
      </p:sp>
      <p:graphicFrame>
        <p:nvGraphicFramePr>
          <p:cNvPr id="6" name="Object 2">
            <a:extLst>
              <a:ext uri="{FF2B5EF4-FFF2-40B4-BE49-F238E27FC236}">
                <a16:creationId xmlns:a16="http://schemas.microsoft.com/office/drawing/2014/main" id="{3F6FEF6B-E6C0-41C7-8B8D-BE2445A2A970}"/>
              </a:ext>
            </a:extLst>
          </p:cNvPr>
          <p:cNvGraphicFramePr>
            <a:graphicFrameLocks noChangeAspect="1"/>
          </p:cNvGraphicFramePr>
          <p:nvPr>
            <p:extLst>
              <p:ext uri="{D42A27DB-BD31-4B8C-83A1-F6EECF244321}">
                <p14:modId xmlns:p14="http://schemas.microsoft.com/office/powerpoint/2010/main" val="2754910187"/>
              </p:ext>
            </p:extLst>
          </p:nvPr>
        </p:nvGraphicFramePr>
        <p:xfrm>
          <a:off x="593566" y="1558834"/>
          <a:ext cx="7853529" cy="4441163"/>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a:extLst>
              <a:ext uri="{FF2B5EF4-FFF2-40B4-BE49-F238E27FC236}">
                <a16:creationId xmlns:a16="http://schemas.microsoft.com/office/drawing/2014/main" id="{BED4A7FC-6E68-4EB9-809E-9A8AD0ED88EE}"/>
              </a:ext>
            </a:extLst>
          </p:cNvPr>
          <p:cNvSpPr txBox="1"/>
          <p:nvPr/>
        </p:nvSpPr>
        <p:spPr>
          <a:xfrm>
            <a:off x="630936" y="1463040"/>
            <a:ext cx="2286000" cy="184666"/>
          </a:xfrm>
          <a:prstGeom prst="rect">
            <a:avLst/>
          </a:prstGeom>
          <a:noFill/>
        </p:spPr>
        <p:txBody>
          <a:bodyPr wrap="square" lIns="0" tIns="0" rIns="0" bIns="0" rtlCol="0">
            <a:spAutoFit/>
          </a:bodyPr>
          <a:lstStyle/>
          <a:p>
            <a:pPr defTabSz="914400"/>
            <a:r>
              <a:rPr lang="en-US" sz="1200" dirty="0">
                <a:solidFill>
                  <a:srgbClr val="4C515A"/>
                </a:solidFill>
                <a:latin typeface="Lato" panose="020F0502020204030203"/>
                <a:ea typeface="Lato" charset="0"/>
                <a:cs typeface="Lato" charset="0"/>
              </a:rPr>
              <a:t>Exams per 1,000 population</a:t>
            </a:r>
          </a:p>
        </p:txBody>
      </p:sp>
      <p:sp>
        <p:nvSpPr>
          <p:cNvPr id="8" name="TextBox 1">
            <a:extLst>
              <a:ext uri="{FF2B5EF4-FFF2-40B4-BE49-F238E27FC236}">
                <a16:creationId xmlns:a16="http://schemas.microsoft.com/office/drawing/2014/main" id="{23851E9A-6D82-468E-B8C2-DFEC9CC7B464}"/>
              </a:ext>
            </a:extLst>
          </p:cNvPr>
          <p:cNvSpPr txBox="1"/>
          <p:nvPr/>
        </p:nvSpPr>
        <p:spPr>
          <a:xfrm>
            <a:off x="1496581" y="3613892"/>
            <a:ext cx="1371600" cy="182880"/>
          </a:xfrm>
          <a:prstGeom prst="rect">
            <a:avLst/>
          </a:prstGeom>
        </p:spPr>
        <p:txBody>
          <a:bodyPr wrap="square" lIns="0" tIns="0" rIns="0" bIns="0"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b="1" dirty="0">
                <a:solidFill>
                  <a:schemeClr val="accent2"/>
                </a:solidFill>
                <a:latin typeface="Lato" panose="020F0502020204030203" pitchFamily="34" charset="0"/>
                <a:ea typeface="Lato" panose="020F0502020204030203" pitchFamily="34" charset="0"/>
                <a:cs typeface="Lato" panose="020F0502020204030203" pitchFamily="34" charset="0"/>
              </a:rPr>
              <a:t>OECD avg (72)</a:t>
            </a:r>
          </a:p>
        </p:txBody>
      </p:sp>
    </p:spTree>
    <p:extLst>
      <p:ext uri="{BB962C8B-B14F-4D97-AF65-F5344CB8AC3E}">
        <p14:creationId xmlns:p14="http://schemas.microsoft.com/office/powerpoint/2010/main" val="36485553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F852571-CC17-4991-9C7B-0DCF0827AC12}"/>
              </a:ext>
            </a:extLst>
          </p:cNvPr>
          <p:cNvSpPr>
            <a:spLocks noGrp="1"/>
          </p:cNvSpPr>
          <p:nvPr>
            <p:ph type="body" sz="quarter" idx="21"/>
          </p:nvPr>
        </p:nvSpPr>
        <p:spPr/>
        <p:txBody>
          <a:bodyPr anchor="b" anchorCtr="0"/>
          <a:lstStyle/>
          <a:p>
            <a:r>
              <a:rPr lang="en-US" dirty="0">
                <a:solidFill>
                  <a:srgbClr val="4C515A"/>
                </a:solidFill>
                <a:latin typeface="Lato" panose="020F0502020204030203"/>
              </a:rPr>
              <a:t>Data reflect inpatient cases only (day cases not included), for 2018 or nearest year; 2017 for NETH, NZ; 2010 for US. No recent data for AUS. OECD average reflects the average of 37 OECD member countries, including ones not shown here.</a:t>
            </a:r>
          </a:p>
          <a:p>
            <a:r>
              <a:rPr lang="en-US" dirty="0">
                <a:solidFill>
                  <a:srgbClr val="4C515A"/>
                </a:solidFill>
                <a:latin typeface="Lato" panose="020F0502020204030203"/>
              </a:rPr>
              <a:t>Source: OECD Health Data 2020.</a:t>
            </a:r>
          </a:p>
        </p:txBody>
      </p:sp>
      <p:sp>
        <p:nvSpPr>
          <p:cNvPr id="4" name="Subtitle 3">
            <a:extLst>
              <a:ext uri="{FF2B5EF4-FFF2-40B4-BE49-F238E27FC236}">
                <a16:creationId xmlns:a16="http://schemas.microsoft.com/office/drawing/2014/main" id="{30E203E6-C8B3-4333-81CB-7C8863FF088D}"/>
              </a:ext>
            </a:extLst>
          </p:cNvPr>
          <p:cNvSpPr>
            <a:spLocks noGrp="1"/>
          </p:cNvSpPr>
          <p:nvPr>
            <p:ph type="subTitle" idx="1"/>
          </p:nvPr>
        </p:nvSpPr>
        <p:spPr/>
        <p:txBody>
          <a:bodyPr/>
          <a:lstStyle/>
          <a:p>
            <a:r>
              <a:rPr lang="en-US" dirty="0"/>
              <a:t>UTILIZATION</a:t>
            </a:r>
            <a:endParaRPr lang="en-US" dirty="0">
              <a:solidFill>
                <a:srgbClr val="FF0000"/>
              </a:solidFill>
            </a:endParaRPr>
          </a:p>
        </p:txBody>
      </p:sp>
      <p:sp>
        <p:nvSpPr>
          <p:cNvPr id="5" name="Title 4">
            <a:extLst>
              <a:ext uri="{FF2B5EF4-FFF2-40B4-BE49-F238E27FC236}">
                <a16:creationId xmlns:a16="http://schemas.microsoft.com/office/drawing/2014/main" id="{D4ACF363-FDF8-4192-AB5B-25185DB97ACA}"/>
              </a:ext>
            </a:extLst>
          </p:cNvPr>
          <p:cNvSpPr>
            <a:spLocks noGrp="1"/>
          </p:cNvSpPr>
          <p:nvPr>
            <p:ph type="ctrTitle"/>
          </p:nvPr>
        </p:nvSpPr>
        <p:spPr>
          <a:xfrm>
            <a:off x="627434" y="514555"/>
            <a:ext cx="8091114" cy="914400"/>
          </a:xfrm>
        </p:spPr>
        <p:txBody>
          <a:bodyPr>
            <a:normAutofit/>
          </a:bodyPr>
          <a:lstStyle/>
          <a:p>
            <a:r>
              <a:rPr lang="en-US" sz="2800" dirty="0">
                <a:solidFill>
                  <a:srgbClr val="4C515A"/>
                </a:solidFill>
                <a:ea typeface="Lato" panose="020F0502020204030203" pitchFamily="34" charset="0"/>
                <a:cs typeface="Lato" panose="020F0502020204030203" pitchFamily="34" charset="0"/>
              </a:rPr>
              <a:t>Hip Replacements, </a:t>
            </a:r>
            <a:r>
              <a:rPr lang="en-US" sz="2800" dirty="0">
                <a:ea typeface="Lato" panose="020F0502020204030203" pitchFamily="34" charset="0"/>
                <a:cs typeface="Lato" panose="020F0502020204030203" pitchFamily="34" charset="0"/>
              </a:rPr>
              <a:t>2018</a:t>
            </a:r>
            <a:endParaRPr lang="en-US" sz="2800" dirty="0">
              <a:solidFill>
                <a:srgbClr val="FF0000"/>
              </a:solidFill>
            </a:endParaRPr>
          </a:p>
        </p:txBody>
      </p:sp>
      <p:graphicFrame>
        <p:nvGraphicFramePr>
          <p:cNvPr id="6" name="Object 2">
            <a:extLst>
              <a:ext uri="{FF2B5EF4-FFF2-40B4-BE49-F238E27FC236}">
                <a16:creationId xmlns:a16="http://schemas.microsoft.com/office/drawing/2014/main" id="{3F6FEF6B-E6C0-41C7-8B8D-BE2445A2A970}"/>
              </a:ext>
            </a:extLst>
          </p:cNvPr>
          <p:cNvGraphicFramePr>
            <a:graphicFrameLocks noChangeAspect="1"/>
          </p:cNvGraphicFramePr>
          <p:nvPr>
            <p:extLst>
              <p:ext uri="{D42A27DB-BD31-4B8C-83A1-F6EECF244321}">
                <p14:modId xmlns:p14="http://schemas.microsoft.com/office/powerpoint/2010/main" val="58055812"/>
              </p:ext>
            </p:extLst>
          </p:nvPr>
        </p:nvGraphicFramePr>
        <p:xfrm>
          <a:off x="602033" y="1558834"/>
          <a:ext cx="7836596" cy="4441163"/>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a:extLst>
              <a:ext uri="{FF2B5EF4-FFF2-40B4-BE49-F238E27FC236}">
                <a16:creationId xmlns:a16="http://schemas.microsoft.com/office/drawing/2014/main" id="{BED4A7FC-6E68-4EB9-809E-9A8AD0ED88EE}"/>
              </a:ext>
            </a:extLst>
          </p:cNvPr>
          <p:cNvSpPr txBox="1"/>
          <p:nvPr/>
        </p:nvSpPr>
        <p:spPr>
          <a:xfrm>
            <a:off x="630936" y="1463040"/>
            <a:ext cx="4572000" cy="184666"/>
          </a:xfrm>
          <a:prstGeom prst="rect">
            <a:avLst/>
          </a:prstGeom>
          <a:noFill/>
        </p:spPr>
        <p:txBody>
          <a:bodyPr wrap="square" lIns="0" tIns="0" rIns="0" bIns="0" rtlCol="0">
            <a:spAutoFit/>
          </a:bodyPr>
          <a:lstStyle/>
          <a:p>
            <a:pPr defTabSz="914400"/>
            <a:r>
              <a:rPr lang="en-US" sz="1200" dirty="0">
                <a:solidFill>
                  <a:srgbClr val="4C515A"/>
                </a:solidFill>
                <a:latin typeface="Lato" panose="020F0502020204030203"/>
                <a:ea typeface="Lato" charset="0"/>
                <a:cs typeface="Lato" charset="0"/>
              </a:rPr>
              <a:t>Inpatient procedures per 1,000 population age 65 and older</a:t>
            </a:r>
          </a:p>
        </p:txBody>
      </p:sp>
      <p:sp>
        <p:nvSpPr>
          <p:cNvPr id="8" name="TextBox 1">
            <a:extLst>
              <a:ext uri="{FF2B5EF4-FFF2-40B4-BE49-F238E27FC236}">
                <a16:creationId xmlns:a16="http://schemas.microsoft.com/office/drawing/2014/main" id="{23851E9A-6D82-468E-B8C2-DFEC9CC7B464}"/>
              </a:ext>
            </a:extLst>
          </p:cNvPr>
          <p:cNvSpPr txBox="1"/>
          <p:nvPr/>
        </p:nvSpPr>
        <p:spPr>
          <a:xfrm>
            <a:off x="1175361" y="3177941"/>
            <a:ext cx="1371600" cy="182880"/>
          </a:xfrm>
          <a:prstGeom prst="rect">
            <a:avLst/>
          </a:prstGeom>
        </p:spPr>
        <p:txBody>
          <a:bodyPr wrap="square" lIns="0" tIns="0" rIns="0" bIns="0"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b="1" dirty="0">
                <a:solidFill>
                  <a:schemeClr val="accent2"/>
                </a:solidFill>
                <a:latin typeface="Lato" panose="020F0502020204030203" pitchFamily="34" charset="0"/>
                <a:ea typeface="Lato" panose="020F0502020204030203" pitchFamily="34" charset="0"/>
                <a:cs typeface="Lato" panose="020F0502020204030203" pitchFamily="34" charset="0"/>
              </a:rPr>
              <a:t>OECD avg (10.5)</a:t>
            </a:r>
          </a:p>
        </p:txBody>
      </p:sp>
    </p:spTree>
    <p:extLst>
      <p:ext uri="{BB962C8B-B14F-4D97-AF65-F5344CB8AC3E}">
        <p14:creationId xmlns:p14="http://schemas.microsoft.com/office/powerpoint/2010/main" val="24400340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F852571-CC17-4991-9C7B-0DCF0827AC12}"/>
              </a:ext>
            </a:extLst>
          </p:cNvPr>
          <p:cNvSpPr>
            <a:spLocks noGrp="1"/>
          </p:cNvSpPr>
          <p:nvPr>
            <p:ph type="body" sz="quarter" idx="21"/>
          </p:nvPr>
        </p:nvSpPr>
        <p:spPr>
          <a:xfrm>
            <a:off x="2286000" y="5897880"/>
            <a:ext cx="6035040" cy="914400"/>
          </a:xfrm>
        </p:spPr>
        <p:txBody>
          <a:bodyPr anchor="b" anchorCtr="0">
            <a:normAutofit/>
          </a:bodyPr>
          <a:lstStyle/>
          <a:p>
            <a:r>
              <a:rPr lang="en-US" dirty="0">
                <a:solidFill>
                  <a:schemeClr val="tx1"/>
                </a:solidFill>
                <a:latin typeface="Lato" panose="020F0502020204030203"/>
              </a:rPr>
              <a:t>Flu immunization data reflect 2018 data or nearest year (2017 for GER), with no recent data available for AUS, SWIZ (since 2009/2010). Breast cancer screening data reflect 2018 or nearest year; 2017 for AUS, CAN, GER, SWIZ; 2014 for SWE. Programmatic data for all countries except survey data for SWE, SWIZ, US (survey data rates tend to be higher than programmatic data rates). OECD average reflects the average of 37 OECD member countries, including ones not shown here.</a:t>
            </a:r>
          </a:p>
          <a:p>
            <a:r>
              <a:rPr lang="en-US" dirty="0">
                <a:solidFill>
                  <a:srgbClr val="4C515A"/>
                </a:solidFill>
                <a:latin typeface="Lato" panose="020F0502020204030203"/>
              </a:rPr>
              <a:t>Source: OECD Health Data 2020.</a:t>
            </a:r>
          </a:p>
        </p:txBody>
      </p:sp>
      <p:sp>
        <p:nvSpPr>
          <p:cNvPr id="4" name="Subtitle 3">
            <a:extLst>
              <a:ext uri="{FF2B5EF4-FFF2-40B4-BE49-F238E27FC236}">
                <a16:creationId xmlns:a16="http://schemas.microsoft.com/office/drawing/2014/main" id="{30E203E6-C8B3-4333-81CB-7C8863FF088D}"/>
              </a:ext>
            </a:extLst>
          </p:cNvPr>
          <p:cNvSpPr>
            <a:spLocks noGrp="1"/>
          </p:cNvSpPr>
          <p:nvPr>
            <p:ph type="subTitle" idx="1"/>
          </p:nvPr>
        </p:nvSpPr>
        <p:spPr/>
        <p:txBody>
          <a:bodyPr/>
          <a:lstStyle/>
          <a:p>
            <a:r>
              <a:rPr lang="en-US" dirty="0"/>
              <a:t>QUALITY AND CARE OUTCOMES</a:t>
            </a:r>
          </a:p>
        </p:txBody>
      </p:sp>
      <p:sp>
        <p:nvSpPr>
          <p:cNvPr id="5" name="Title 4">
            <a:extLst>
              <a:ext uri="{FF2B5EF4-FFF2-40B4-BE49-F238E27FC236}">
                <a16:creationId xmlns:a16="http://schemas.microsoft.com/office/drawing/2014/main" id="{D4ACF363-FDF8-4192-AB5B-25185DB97ACA}"/>
              </a:ext>
            </a:extLst>
          </p:cNvPr>
          <p:cNvSpPr>
            <a:spLocks noGrp="1"/>
          </p:cNvSpPr>
          <p:nvPr>
            <p:ph type="ctrTitle"/>
          </p:nvPr>
        </p:nvSpPr>
        <p:spPr>
          <a:xfrm>
            <a:off x="627434" y="514555"/>
            <a:ext cx="8091114" cy="914400"/>
          </a:xfrm>
        </p:spPr>
        <p:txBody>
          <a:bodyPr>
            <a:normAutofit/>
          </a:bodyPr>
          <a:lstStyle/>
          <a:p>
            <a:r>
              <a:rPr lang="en-US" sz="2800" dirty="0">
                <a:solidFill>
                  <a:srgbClr val="4C515A"/>
                </a:solidFill>
                <a:ea typeface="Lato" panose="020F0502020204030203" pitchFamily="34" charset="0"/>
                <a:cs typeface="Lato" panose="020F0502020204030203" pitchFamily="34" charset="0"/>
              </a:rPr>
              <a:t>Flu Immunizations, 2018, and Breast Cancer Screenings, 2018</a:t>
            </a:r>
          </a:p>
        </p:txBody>
      </p:sp>
      <p:graphicFrame>
        <p:nvGraphicFramePr>
          <p:cNvPr id="6" name="Object 2">
            <a:extLst>
              <a:ext uri="{FF2B5EF4-FFF2-40B4-BE49-F238E27FC236}">
                <a16:creationId xmlns:a16="http://schemas.microsoft.com/office/drawing/2014/main" id="{3F6FEF6B-E6C0-41C7-8B8D-BE2445A2A970}"/>
              </a:ext>
            </a:extLst>
          </p:cNvPr>
          <p:cNvGraphicFramePr>
            <a:graphicFrameLocks noChangeAspect="1"/>
          </p:cNvGraphicFramePr>
          <p:nvPr>
            <p:extLst>
              <p:ext uri="{D42A27DB-BD31-4B8C-83A1-F6EECF244321}">
                <p14:modId xmlns:p14="http://schemas.microsoft.com/office/powerpoint/2010/main" val="2137511064"/>
              </p:ext>
            </p:extLst>
          </p:nvPr>
        </p:nvGraphicFramePr>
        <p:xfrm>
          <a:off x="363261" y="1558834"/>
          <a:ext cx="4014303" cy="4441163"/>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a:extLst>
              <a:ext uri="{FF2B5EF4-FFF2-40B4-BE49-F238E27FC236}">
                <a16:creationId xmlns:a16="http://schemas.microsoft.com/office/drawing/2014/main" id="{BED4A7FC-6E68-4EB9-809E-9A8AD0ED88EE}"/>
              </a:ext>
            </a:extLst>
          </p:cNvPr>
          <p:cNvSpPr txBox="1"/>
          <p:nvPr/>
        </p:nvSpPr>
        <p:spPr>
          <a:xfrm>
            <a:off x="1005840" y="1463040"/>
            <a:ext cx="3200400" cy="457200"/>
          </a:xfrm>
          <a:prstGeom prst="rect">
            <a:avLst/>
          </a:prstGeom>
          <a:noFill/>
        </p:spPr>
        <p:txBody>
          <a:bodyPr wrap="square" lIns="0" tIns="0" rIns="0" bIns="0" rtlCol="0">
            <a:spAutoFit/>
          </a:bodyPr>
          <a:lstStyle/>
          <a:p>
            <a:pPr lvl="0" algn="ctr"/>
            <a:r>
              <a:rPr lang="en-US" sz="1400" b="1" dirty="0">
                <a:solidFill>
                  <a:srgbClr val="4C515A"/>
                </a:solidFill>
                <a:latin typeface="Lato" panose="020F0502020204030203"/>
              </a:rPr>
              <a:t>Percent of older adults age 65 years </a:t>
            </a:r>
            <a:br>
              <a:rPr lang="en-US" sz="1400" b="1" dirty="0">
                <a:solidFill>
                  <a:srgbClr val="4C515A"/>
                </a:solidFill>
                <a:latin typeface="Lato" panose="020F0502020204030203"/>
              </a:rPr>
            </a:br>
            <a:r>
              <a:rPr lang="en-US" sz="1400" b="1" dirty="0">
                <a:solidFill>
                  <a:srgbClr val="4C515A"/>
                </a:solidFill>
                <a:latin typeface="Lato" panose="020F0502020204030203"/>
              </a:rPr>
              <a:t>and older immunized (%)</a:t>
            </a:r>
            <a:endParaRPr kumimoji="0" lang="en-US" sz="1400" b="1" i="0" u="none" strike="noStrike" kern="1200" cap="none" spc="0" normalizeH="0" baseline="0" noProof="0" dirty="0">
              <a:ln>
                <a:noFill/>
              </a:ln>
              <a:solidFill>
                <a:srgbClr val="4C515A"/>
              </a:solidFill>
              <a:effectLst/>
              <a:uLnTx/>
              <a:uFillTx/>
              <a:latin typeface="Lato" panose="020F0502020204030203"/>
            </a:endParaRPr>
          </a:p>
        </p:txBody>
      </p:sp>
      <p:sp>
        <p:nvSpPr>
          <p:cNvPr id="8" name="TextBox 1">
            <a:extLst>
              <a:ext uri="{FF2B5EF4-FFF2-40B4-BE49-F238E27FC236}">
                <a16:creationId xmlns:a16="http://schemas.microsoft.com/office/drawing/2014/main" id="{23851E9A-6D82-468E-B8C2-DFEC9CC7B464}"/>
              </a:ext>
            </a:extLst>
          </p:cNvPr>
          <p:cNvSpPr txBox="1"/>
          <p:nvPr/>
        </p:nvSpPr>
        <p:spPr>
          <a:xfrm>
            <a:off x="3716869" y="3226548"/>
            <a:ext cx="548640" cy="640080"/>
          </a:xfrm>
          <a:prstGeom prst="rect">
            <a:avLst/>
          </a:prstGeom>
        </p:spPr>
        <p:txBody>
          <a:bodyPr wrap="square" lIns="0" tIns="0" rIns="0" bIns="0"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b="1" dirty="0">
                <a:solidFill>
                  <a:schemeClr val="accent2"/>
                </a:solidFill>
                <a:latin typeface="Lato" panose="020F0502020204030203" pitchFamily="34" charset="0"/>
                <a:ea typeface="Lato" panose="020F0502020204030203" pitchFamily="34" charset="0"/>
                <a:cs typeface="Lato" panose="020F0502020204030203" pitchFamily="34" charset="0"/>
              </a:rPr>
              <a:t>OECD avg (45%)</a:t>
            </a:r>
          </a:p>
        </p:txBody>
      </p:sp>
      <p:graphicFrame>
        <p:nvGraphicFramePr>
          <p:cNvPr id="9" name="Object 2">
            <a:extLst>
              <a:ext uri="{FF2B5EF4-FFF2-40B4-BE49-F238E27FC236}">
                <a16:creationId xmlns:a16="http://schemas.microsoft.com/office/drawing/2014/main" id="{DAA7234B-C30A-47ED-B8C1-D411B96F2E2E}"/>
              </a:ext>
            </a:extLst>
          </p:cNvPr>
          <p:cNvGraphicFramePr>
            <a:graphicFrameLocks noChangeAspect="1"/>
          </p:cNvGraphicFramePr>
          <p:nvPr>
            <p:extLst>
              <p:ext uri="{D42A27DB-BD31-4B8C-83A1-F6EECF244321}">
                <p14:modId xmlns:p14="http://schemas.microsoft.com/office/powerpoint/2010/main" val="577783080"/>
              </p:ext>
            </p:extLst>
          </p:nvPr>
        </p:nvGraphicFramePr>
        <p:xfrm>
          <a:off x="4369884" y="1558834"/>
          <a:ext cx="4756824" cy="4441163"/>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9">
            <a:extLst>
              <a:ext uri="{FF2B5EF4-FFF2-40B4-BE49-F238E27FC236}">
                <a16:creationId xmlns:a16="http://schemas.microsoft.com/office/drawing/2014/main" id="{8900CD39-C8CD-4AB8-9CC2-8C5F62B5D6F1}"/>
              </a:ext>
            </a:extLst>
          </p:cNvPr>
          <p:cNvSpPr txBox="1"/>
          <p:nvPr/>
        </p:nvSpPr>
        <p:spPr>
          <a:xfrm>
            <a:off x="5074920" y="1463040"/>
            <a:ext cx="3657600" cy="215444"/>
          </a:xfrm>
          <a:prstGeom prst="rect">
            <a:avLst/>
          </a:prstGeom>
          <a:noFill/>
        </p:spPr>
        <p:txBody>
          <a:bodyPr wrap="square" lIns="0" tIns="0" rIns="0" bIns="0" rtlCol="0">
            <a:spAutoFit/>
          </a:bodyPr>
          <a:lstStyle/>
          <a:p>
            <a:pPr lvl="0" algn="ctr"/>
            <a:r>
              <a:rPr lang="en-US" sz="1400" b="1" dirty="0">
                <a:solidFill>
                  <a:srgbClr val="4C515A"/>
                </a:solidFill>
                <a:latin typeface="Lato" panose="020F0502020204030203"/>
              </a:rPr>
              <a:t>Percent of females age 50–69 screened (%)</a:t>
            </a:r>
            <a:endParaRPr kumimoji="0" lang="en-US" sz="1400" b="1" i="0" u="none" strike="noStrike" kern="1200" cap="none" spc="0" normalizeH="0" baseline="0" noProof="0" dirty="0">
              <a:ln>
                <a:noFill/>
              </a:ln>
              <a:solidFill>
                <a:srgbClr val="4C515A"/>
              </a:solidFill>
              <a:effectLst/>
              <a:uLnTx/>
              <a:uFillTx/>
              <a:latin typeface="Lato" panose="020F0502020204030203"/>
            </a:endParaRPr>
          </a:p>
        </p:txBody>
      </p:sp>
      <p:sp>
        <p:nvSpPr>
          <p:cNvPr id="11" name="TextBox 1">
            <a:extLst>
              <a:ext uri="{FF2B5EF4-FFF2-40B4-BE49-F238E27FC236}">
                <a16:creationId xmlns:a16="http://schemas.microsoft.com/office/drawing/2014/main" id="{BDC8795E-42AE-4590-96CB-E79AAAC70DC2}"/>
              </a:ext>
            </a:extLst>
          </p:cNvPr>
          <p:cNvSpPr txBox="1"/>
          <p:nvPr/>
        </p:nvSpPr>
        <p:spPr>
          <a:xfrm>
            <a:off x="7543800" y="3140459"/>
            <a:ext cx="1371600" cy="182880"/>
          </a:xfrm>
          <a:prstGeom prst="rect">
            <a:avLst/>
          </a:prstGeom>
        </p:spPr>
        <p:txBody>
          <a:bodyPr wrap="square" lIns="0" tIns="0" rIns="0" bIns="0"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en-US" sz="1400" b="1" dirty="0">
                <a:solidFill>
                  <a:schemeClr val="accent2"/>
                </a:solidFill>
                <a:latin typeface="Lato" panose="020F0502020204030203" pitchFamily="34" charset="0"/>
                <a:ea typeface="Lato" panose="020F0502020204030203" pitchFamily="34" charset="0"/>
                <a:cs typeface="Lato" panose="020F0502020204030203" pitchFamily="34" charset="0"/>
              </a:rPr>
              <a:t>OECD avg (59%)</a:t>
            </a:r>
          </a:p>
        </p:txBody>
      </p:sp>
      <p:sp>
        <p:nvSpPr>
          <p:cNvPr id="12" name="TextBox 11">
            <a:extLst>
              <a:ext uri="{FF2B5EF4-FFF2-40B4-BE49-F238E27FC236}">
                <a16:creationId xmlns:a16="http://schemas.microsoft.com/office/drawing/2014/main" id="{A6A543C4-251F-4847-8CC3-6433CAC2A8E0}"/>
              </a:ext>
            </a:extLst>
          </p:cNvPr>
          <p:cNvSpPr txBox="1"/>
          <p:nvPr/>
        </p:nvSpPr>
        <p:spPr>
          <a:xfrm>
            <a:off x="368464" y="1673352"/>
            <a:ext cx="914400" cy="184666"/>
          </a:xfrm>
          <a:prstGeom prst="rect">
            <a:avLst/>
          </a:prstGeom>
          <a:noFill/>
        </p:spPr>
        <p:txBody>
          <a:bodyPr wrap="square" lIns="0" tIns="0" rIns="0" bIns="0" rtlCol="0">
            <a:spAutoFit/>
          </a:bodyPr>
          <a:lstStyle/>
          <a:p>
            <a:pPr defTabSz="914400"/>
            <a:r>
              <a:rPr lang="en-US" sz="1200" dirty="0">
                <a:solidFill>
                  <a:srgbClr val="4C515A"/>
                </a:solidFill>
                <a:latin typeface="Lato" panose="020F0502020204030203"/>
                <a:ea typeface="Lato" charset="0"/>
                <a:cs typeface="Lato" charset="0"/>
              </a:rPr>
              <a:t>Percent</a:t>
            </a:r>
          </a:p>
        </p:txBody>
      </p:sp>
      <p:sp>
        <p:nvSpPr>
          <p:cNvPr id="13" name="TextBox 12">
            <a:extLst>
              <a:ext uri="{FF2B5EF4-FFF2-40B4-BE49-F238E27FC236}">
                <a16:creationId xmlns:a16="http://schemas.microsoft.com/office/drawing/2014/main" id="{DC165DAA-E7FB-4380-8DB3-176676E2EA3E}"/>
              </a:ext>
            </a:extLst>
          </p:cNvPr>
          <p:cNvSpPr txBox="1"/>
          <p:nvPr/>
        </p:nvSpPr>
        <p:spPr>
          <a:xfrm>
            <a:off x="4394206" y="1673352"/>
            <a:ext cx="914400" cy="184666"/>
          </a:xfrm>
          <a:prstGeom prst="rect">
            <a:avLst/>
          </a:prstGeom>
          <a:noFill/>
        </p:spPr>
        <p:txBody>
          <a:bodyPr wrap="square" lIns="0" tIns="0" rIns="0" bIns="0" rtlCol="0">
            <a:spAutoFit/>
          </a:bodyPr>
          <a:lstStyle/>
          <a:p>
            <a:pPr defTabSz="914400"/>
            <a:r>
              <a:rPr lang="en-US" sz="1200" dirty="0">
                <a:solidFill>
                  <a:srgbClr val="4C515A"/>
                </a:solidFill>
                <a:latin typeface="Lato" panose="020F0502020204030203"/>
                <a:ea typeface="Lato" charset="0"/>
                <a:cs typeface="Lato" charset="0"/>
              </a:rPr>
              <a:t>Percent</a:t>
            </a:r>
          </a:p>
        </p:txBody>
      </p:sp>
    </p:spTree>
    <p:extLst>
      <p:ext uri="{BB962C8B-B14F-4D97-AF65-F5344CB8AC3E}">
        <p14:creationId xmlns:p14="http://schemas.microsoft.com/office/powerpoint/2010/main" val="6564735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F852571-CC17-4991-9C7B-0DCF0827AC12}"/>
              </a:ext>
            </a:extLst>
          </p:cNvPr>
          <p:cNvSpPr>
            <a:spLocks noGrp="1"/>
          </p:cNvSpPr>
          <p:nvPr>
            <p:ph type="body" sz="quarter" idx="21"/>
          </p:nvPr>
        </p:nvSpPr>
        <p:spPr>
          <a:xfrm>
            <a:off x="2286000" y="6035040"/>
            <a:ext cx="6035040" cy="777375"/>
          </a:xfrm>
        </p:spPr>
        <p:txBody>
          <a:bodyPr anchor="b" anchorCtr="0">
            <a:normAutofit/>
          </a:bodyPr>
          <a:lstStyle/>
          <a:p>
            <a:r>
              <a:rPr lang="en-US" dirty="0">
                <a:solidFill>
                  <a:schemeClr val="tx1"/>
                </a:solidFill>
                <a:latin typeface="Lato" panose="020F0502020204030203"/>
              </a:rPr>
              <a:t>Rates reflect age-standardized survival rates for females age 15 years and older. OECD average reflects the average of 37 OECD member countries, including ones not shown here. </a:t>
            </a:r>
          </a:p>
          <a:p>
            <a:r>
              <a:rPr lang="en-US" dirty="0">
                <a:solidFill>
                  <a:srgbClr val="4C515A"/>
                </a:solidFill>
                <a:latin typeface="Lato" panose="020F0502020204030203"/>
              </a:rPr>
              <a:t>Source: OECD Health Data 2020.</a:t>
            </a:r>
          </a:p>
        </p:txBody>
      </p:sp>
      <p:sp>
        <p:nvSpPr>
          <p:cNvPr id="4" name="Subtitle 3">
            <a:extLst>
              <a:ext uri="{FF2B5EF4-FFF2-40B4-BE49-F238E27FC236}">
                <a16:creationId xmlns:a16="http://schemas.microsoft.com/office/drawing/2014/main" id="{30E203E6-C8B3-4333-81CB-7C8863FF088D}"/>
              </a:ext>
            </a:extLst>
          </p:cNvPr>
          <p:cNvSpPr>
            <a:spLocks noGrp="1"/>
          </p:cNvSpPr>
          <p:nvPr>
            <p:ph type="subTitle" idx="1"/>
          </p:nvPr>
        </p:nvSpPr>
        <p:spPr/>
        <p:txBody>
          <a:bodyPr/>
          <a:lstStyle/>
          <a:p>
            <a:r>
              <a:rPr lang="en-US" dirty="0"/>
              <a:t>QUALITY AND CARE OUTCOMES</a:t>
            </a:r>
          </a:p>
        </p:txBody>
      </p:sp>
      <p:sp>
        <p:nvSpPr>
          <p:cNvPr id="5" name="Title 4">
            <a:extLst>
              <a:ext uri="{FF2B5EF4-FFF2-40B4-BE49-F238E27FC236}">
                <a16:creationId xmlns:a16="http://schemas.microsoft.com/office/drawing/2014/main" id="{D4ACF363-FDF8-4192-AB5B-25185DB97ACA}"/>
              </a:ext>
            </a:extLst>
          </p:cNvPr>
          <p:cNvSpPr>
            <a:spLocks noGrp="1"/>
          </p:cNvSpPr>
          <p:nvPr>
            <p:ph type="ctrTitle"/>
          </p:nvPr>
        </p:nvSpPr>
        <p:spPr>
          <a:xfrm>
            <a:off x="627434" y="514555"/>
            <a:ext cx="8091114" cy="914400"/>
          </a:xfrm>
        </p:spPr>
        <p:txBody>
          <a:bodyPr>
            <a:normAutofit/>
          </a:bodyPr>
          <a:lstStyle/>
          <a:p>
            <a:r>
              <a:rPr lang="en-US" sz="2800" dirty="0">
                <a:solidFill>
                  <a:srgbClr val="4C515A"/>
                </a:solidFill>
                <a:ea typeface="Lato" panose="020F0502020204030203" pitchFamily="34" charset="0"/>
                <a:cs typeface="Lato" panose="020F0502020204030203" pitchFamily="34" charset="0"/>
              </a:rPr>
              <a:t>Breast and Cervical Cancer Five-Year Net Survival Rates, 2010–2014</a:t>
            </a:r>
          </a:p>
        </p:txBody>
      </p:sp>
      <p:graphicFrame>
        <p:nvGraphicFramePr>
          <p:cNvPr id="6" name="Object 2">
            <a:extLst>
              <a:ext uri="{FF2B5EF4-FFF2-40B4-BE49-F238E27FC236}">
                <a16:creationId xmlns:a16="http://schemas.microsoft.com/office/drawing/2014/main" id="{3F6FEF6B-E6C0-41C7-8B8D-BE2445A2A970}"/>
              </a:ext>
            </a:extLst>
          </p:cNvPr>
          <p:cNvGraphicFramePr>
            <a:graphicFrameLocks/>
          </p:cNvGraphicFramePr>
          <p:nvPr>
            <p:extLst>
              <p:ext uri="{D42A27DB-BD31-4B8C-83A1-F6EECF244321}">
                <p14:modId xmlns:p14="http://schemas.microsoft.com/office/powerpoint/2010/main" val="3752991942"/>
              </p:ext>
            </p:extLst>
          </p:nvPr>
        </p:nvGraphicFramePr>
        <p:xfrm>
          <a:off x="354793" y="1558834"/>
          <a:ext cx="4297680" cy="4441163"/>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a:extLst>
              <a:ext uri="{FF2B5EF4-FFF2-40B4-BE49-F238E27FC236}">
                <a16:creationId xmlns:a16="http://schemas.microsoft.com/office/drawing/2014/main" id="{BED4A7FC-6E68-4EB9-809E-9A8AD0ED88EE}"/>
              </a:ext>
            </a:extLst>
          </p:cNvPr>
          <p:cNvSpPr txBox="1"/>
          <p:nvPr/>
        </p:nvSpPr>
        <p:spPr>
          <a:xfrm>
            <a:off x="1097280" y="1463040"/>
            <a:ext cx="3200400" cy="228600"/>
          </a:xfrm>
          <a:prstGeom prst="rect">
            <a:avLst/>
          </a:prstGeom>
          <a:noFill/>
        </p:spPr>
        <p:txBody>
          <a:bodyPr wrap="square" lIns="0" tIns="0" rIns="0" bIns="0" rtlCol="0">
            <a:spAutoFit/>
          </a:bodyPr>
          <a:lstStyle/>
          <a:p>
            <a:pPr lvl="0" algn="ctr"/>
            <a:r>
              <a:rPr lang="en-US" sz="1400" b="1" dirty="0">
                <a:solidFill>
                  <a:srgbClr val="4C515A"/>
                </a:solidFill>
                <a:latin typeface="Lato" panose="020F0502020204030203"/>
              </a:rPr>
              <a:t>Breast cancer</a:t>
            </a:r>
            <a:endParaRPr kumimoji="0" lang="en-US" sz="1400" b="1" i="0" u="none" strike="noStrike" kern="1200" cap="none" spc="0" normalizeH="0" baseline="0" noProof="0" dirty="0">
              <a:ln>
                <a:noFill/>
              </a:ln>
              <a:solidFill>
                <a:srgbClr val="4C515A"/>
              </a:solidFill>
              <a:effectLst/>
              <a:uLnTx/>
              <a:uFillTx/>
              <a:latin typeface="Lato" panose="020F0502020204030203"/>
            </a:endParaRPr>
          </a:p>
        </p:txBody>
      </p:sp>
      <p:sp>
        <p:nvSpPr>
          <p:cNvPr id="8" name="TextBox 1">
            <a:extLst>
              <a:ext uri="{FF2B5EF4-FFF2-40B4-BE49-F238E27FC236}">
                <a16:creationId xmlns:a16="http://schemas.microsoft.com/office/drawing/2014/main" id="{23851E9A-6D82-468E-B8C2-DFEC9CC7B464}"/>
              </a:ext>
            </a:extLst>
          </p:cNvPr>
          <p:cNvSpPr txBox="1"/>
          <p:nvPr/>
        </p:nvSpPr>
        <p:spPr>
          <a:xfrm>
            <a:off x="3235965" y="2546211"/>
            <a:ext cx="1371600" cy="182880"/>
          </a:xfrm>
          <a:prstGeom prst="rect">
            <a:avLst/>
          </a:prstGeom>
        </p:spPr>
        <p:txBody>
          <a:bodyPr wrap="square" lIns="0" tIns="0" rIns="0" bIns="0" rtlCol="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400" b="1" dirty="0">
                <a:solidFill>
                  <a:schemeClr val="accent2"/>
                </a:solidFill>
                <a:latin typeface="Lato" panose="020F0502020204030203" pitchFamily="34" charset="0"/>
                <a:ea typeface="Lato" panose="020F0502020204030203" pitchFamily="34" charset="0"/>
                <a:cs typeface="Lato" panose="020F0502020204030203" pitchFamily="34" charset="0"/>
              </a:rPr>
              <a:t>OECD avg (85%)</a:t>
            </a:r>
          </a:p>
        </p:txBody>
      </p:sp>
      <p:graphicFrame>
        <p:nvGraphicFramePr>
          <p:cNvPr id="9" name="Object 2">
            <a:extLst>
              <a:ext uri="{FF2B5EF4-FFF2-40B4-BE49-F238E27FC236}">
                <a16:creationId xmlns:a16="http://schemas.microsoft.com/office/drawing/2014/main" id="{DAA7234B-C30A-47ED-B8C1-D411B96F2E2E}"/>
              </a:ext>
            </a:extLst>
          </p:cNvPr>
          <p:cNvGraphicFramePr>
            <a:graphicFrameLocks/>
          </p:cNvGraphicFramePr>
          <p:nvPr>
            <p:extLst>
              <p:ext uri="{D42A27DB-BD31-4B8C-83A1-F6EECF244321}">
                <p14:modId xmlns:p14="http://schemas.microsoft.com/office/powerpoint/2010/main" val="4174216284"/>
              </p:ext>
            </p:extLst>
          </p:nvPr>
        </p:nvGraphicFramePr>
        <p:xfrm>
          <a:off x="4800469" y="1558834"/>
          <a:ext cx="4297680" cy="4441163"/>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9">
            <a:extLst>
              <a:ext uri="{FF2B5EF4-FFF2-40B4-BE49-F238E27FC236}">
                <a16:creationId xmlns:a16="http://schemas.microsoft.com/office/drawing/2014/main" id="{8900CD39-C8CD-4AB8-9CC2-8C5F62B5D6F1}"/>
              </a:ext>
            </a:extLst>
          </p:cNvPr>
          <p:cNvSpPr txBox="1"/>
          <p:nvPr/>
        </p:nvSpPr>
        <p:spPr>
          <a:xfrm>
            <a:off x="5440680" y="1463040"/>
            <a:ext cx="3200400" cy="228600"/>
          </a:xfrm>
          <a:prstGeom prst="rect">
            <a:avLst/>
          </a:prstGeom>
          <a:noFill/>
        </p:spPr>
        <p:txBody>
          <a:bodyPr wrap="square" lIns="0" tIns="0" rIns="0" bIns="0" rtlCol="0">
            <a:spAutoFit/>
          </a:bodyPr>
          <a:lstStyle/>
          <a:p>
            <a:pPr lvl="0" algn="ctr"/>
            <a:r>
              <a:rPr lang="en-US" sz="1400" b="1" dirty="0">
                <a:solidFill>
                  <a:srgbClr val="4C515A"/>
                </a:solidFill>
                <a:latin typeface="Lato" panose="020F0502020204030203"/>
              </a:rPr>
              <a:t>Cervical cancer</a:t>
            </a:r>
            <a:endParaRPr kumimoji="0" lang="en-US" sz="1400" b="1" i="0" u="none" strike="noStrike" kern="1200" cap="none" spc="0" normalizeH="0" baseline="0" noProof="0" dirty="0">
              <a:ln>
                <a:noFill/>
              </a:ln>
              <a:solidFill>
                <a:srgbClr val="4C515A"/>
              </a:solidFill>
              <a:effectLst/>
              <a:uLnTx/>
              <a:uFillTx/>
              <a:latin typeface="Lato" panose="020F0502020204030203"/>
            </a:endParaRPr>
          </a:p>
        </p:txBody>
      </p:sp>
      <p:sp>
        <p:nvSpPr>
          <p:cNvPr id="11" name="TextBox 1">
            <a:extLst>
              <a:ext uri="{FF2B5EF4-FFF2-40B4-BE49-F238E27FC236}">
                <a16:creationId xmlns:a16="http://schemas.microsoft.com/office/drawing/2014/main" id="{BDC8795E-42AE-4590-96CB-E79AAAC70DC2}"/>
              </a:ext>
            </a:extLst>
          </p:cNvPr>
          <p:cNvSpPr txBox="1"/>
          <p:nvPr/>
        </p:nvSpPr>
        <p:spPr>
          <a:xfrm>
            <a:off x="7666734" y="3934835"/>
            <a:ext cx="1371600" cy="182880"/>
          </a:xfrm>
          <a:prstGeom prst="rect">
            <a:avLst/>
          </a:prstGeom>
        </p:spPr>
        <p:txBody>
          <a:bodyPr wrap="square" lIns="0" tIns="0" rIns="0" bIns="0" rtlCol="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400" b="1" dirty="0">
                <a:solidFill>
                  <a:schemeClr val="accent2"/>
                </a:solidFill>
                <a:latin typeface="Lato" panose="020F0502020204030203" pitchFamily="34" charset="0"/>
                <a:ea typeface="Lato" panose="020F0502020204030203" pitchFamily="34" charset="0"/>
                <a:cs typeface="Lato" panose="020F0502020204030203" pitchFamily="34" charset="0"/>
              </a:rPr>
              <a:t>OECD avg (66%)</a:t>
            </a:r>
          </a:p>
        </p:txBody>
      </p:sp>
      <p:sp>
        <p:nvSpPr>
          <p:cNvPr id="19" name="TextBox 18">
            <a:extLst>
              <a:ext uri="{FF2B5EF4-FFF2-40B4-BE49-F238E27FC236}">
                <a16:creationId xmlns:a16="http://schemas.microsoft.com/office/drawing/2014/main" id="{00E9F06F-7B33-4047-89B9-0C3A692A6997}"/>
              </a:ext>
            </a:extLst>
          </p:cNvPr>
          <p:cNvSpPr txBox="1"/>
          <p:nvPr/>
        </p:nvSpPr>
        <p:spPr>
          <a:xfrm>
            <a:off x="368464" y="1673352"/>
            <a:ext cx="914400" cy="184666"/>
          </a:xfrm>
          <a:prstGeom prst="rect">
            <a:avLst/>
          </a:prstGeom>
          <a:noFill/>
        </p:spPr>
        <p:txBody>
          <a:bodyPr wrap="square" lIns="0" tIns="0" rIns="0" bIns="0" rtlCol="0">
            <a:spAutoFit/>
          </a:bodyPr>
          <a:lstStyle/>
          <a:p>
            <a:pPr defTabSz="914400"/>
            <a:r>
              <a:rPr lang="en-US" sz="1200" dirty="0">
                <a:solidFill>
                  <a:srgbClr val="4C515A"/>
                </a:solidFill>
                <a:latin typeface="Lato" panose="020F0502020204030203"/>
                <a:ea typeface="Lato" charset="0"/>
                <a:cs typeface="Lato" charset="0"/>
              </a:rPr>
              <a:t>Percent</a:t>
            </a:r>
          </a:p>
        </p:txBody>
      </p:sp>
      <p:sp>
        <p:nvSpPr>
          <p:cNvPr id="20" name="TextBox 19">
            <a:extLst>
              <a:ext uri="{FF2B5EF4-FFF2-40B4-BE49-F238E27FC236}">
                <a16:creationId xmlns:a16="http://schemas.microsoft.com/office/drawing/2014/main" id="{E17C3DE1-716E-4249-8763-3981F423604A}"/>
              </a:ext>
            </a:extLst>
          </p:cNvPr>
          <p:cNvSpPr txBox="1"/>
          <p:nvPr/>
        </p:nvSpPr>
        <p:spPr>
          <a:xfrm>
            <a:off x="4893740" y="1673352"/>
            <a:ext cx="914400" cy="184666"/>
          </a:xfrm>
          <a:prstGeom prst="rect">
            <a:avLst/>
          </a:prstGeom>
          <a:noFill/>
        </p:spPr>
        <p:txBody>
          <a:bodyPr wrap="square" lIns="0" tIns="0" rIns="0" bIns="0" rtlCol="0">
            <a:spAutoFit/>
          </a:bodyPr>
          <a:lstStyle/>
          <a:p>
            <a:pPr defTabSz="914400"/>
            <a:r>
              <a:rPr lang="en-US" sz="1200" dirty="0">
                <a:solidFill>
                  <a:srgbClr val="4C515A"/>
                </a:solidFill>
                <a:latin typeface="Lato" panose="020F0502020204030203"/>
                <a:ea typeface="Lato" charset="0"/>
                <a:cs typeface="Lato" charset="0"/>
              </a:rPr>
              <a:t>Percent</a:t>
            </a:r>
          </a:p>
        </p:txBody>
      </p:sp>
    </p:spTree>
    <p:extLst>
      <p:ext uri="{BB962C8B-B14F-4D97-AF65-F5344CB8AC3E}">
        <p14:creationId xmlns:p14="http://schemas.microsoft.com/office/powerpoint/2010/main" val="26945244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F852571-CC17-4991-9C7B-0DCF0827AC12}"/>
              </a:ext>
            </a:extLst>
          </p:cNvPr>
          <p:cNvSpPr>
            <a:spLocks noGrp="1"/>
          </p:cNvSpPr>
          <p:nvPr>
            <p:ph type="body" sz="quarter" idx="21"/>
          </p:nvPr>
        </p:nvSpPr>
        <p:spPr/>
        <p:txBody>
          <a:bodyPr/>
          <a:lstStyle/>
          <a:p>
            <a:r>
              <a:rPr lang="en-US" dirty="0">
                <a:solidFill>
                  <a:schemeClr val="tx1"/>
                </a:solidFill>
                <a:latin typeface="Lato" panose="020F0502020204030203"/>
              </a:rPr>
              <a:t>Data reflect 2018 or nearest year; 2017 for AUS, GER, NZ; 2010 for US. OECD average reflects the average of 37 OECD member countries, including ones not shown here. </a:t>
            </a:r>
          </a:p>
          <a:p>
            <a:r>
              <a:rPr lang="en-US" dirty="0">
                <a:solidFill>
                  <a:srgbClr val="4C515A"/>
                </a:solidFill>
                <a:latin typeface="Lato" panose="020F0502020204030203"/>
              </a:rPr>
              <a:t>Source: OECD Health Data 2020. </a:t>
            </a:r>
          </a:p>
        </p:txBody>
      </p:sp>
      <p:sp>
        <p:nvSpPr>
          <p:cNvPr id="4" name="Subtitle 3">
            <a:extLst>
              <a:ext uri="{FF2B5EF4-FFF2-40B4-BE49-F238E27FC236}">
                <a16:creationId xmlns:a16="http://schemas.microsoft.com/office/drawing/2014/main" id="{30E203E6-C8B3-4333-81CB-7C8863FF088D}"/>
              </a:ext>
            </a:extLst>
          </p:cNvPr>
          <p:cNvSpPr>
            <a:spLocks noGrp="1"/>
          </p:cNvSpPr>
          <p:nvPr>
            <p:ph type="subTitle" idx="1"/>
          </p:nvPr>
        </p:nvSpPr>
        <p:spPr/>
        <p:txBody>
          <a:bodyPr/>
          <a:lstStyle/>
          <a:p>
            <a:r>
              <a:rPr lang="en-US" dirty="0"/>
              <a:t>QUALITY AND CARE OUTCOMES</a:t>
            </a:r>
            <a:endParaRPr lang="en-US" dirty="0">
              <a:solidFill>
                <a:srgbClr val="FF0000"/>
              </a:solidFill>
            </a:endParaRPr>
          </a:p>
        </p:txBody>
      </p:sp>
      <p:sp>
        <p:nvSpPr>
          <p:cNvPr id="5" name="Title 4">
            <a:extLst>
              <a:ext uri="{FF2B5EF4-FFF2-40B4-BE49-F238E27FC236}">
                <a16:creationId xmlns:a16="http://schemas.microsoft.com/office/drawing/2014/main" id="{D4ACF363-FDF8-4192-AB5B-25185DB97ACA}"/>
              </a:ext>
            </a:extLst>
          </p:cNvPr>
          <p:cNvSpPr>
            <a:spLocks noGrp="1"/>
          </p:cNvSpPr>
          <p:nvPr>
            <p:ph type="ctrTitle"/>
          </p:nvPr>
        </p:nvSpPr>
        <p:spPr>
          <a:xfrm>
            <a:off x="627434" y="514555"/>
            <a:ext cx="8091114" cy="914400"/>
          </a:xfrm>
        </p:spPr>
        <p:txBody>
          <a:bodyPr>
            <a:normAutofit/>
          </a:bodyPr>
          <a:lstStyle/>
          <a:p>
            <a:r>
              <a:rPr lang="en-US" sz="2800" dirty="0">
                <a:solidFill>
                  <a:srgbClr val="4C515A"/>
                </a:solidFill>
                <a:ea typeface="Lato" panose="020F0502020204030203" pitchFamily="34" charset="0"/>
                <a:cs typeface="Lato" panose="020F0502020204030203" pitchFamily="34" charset="0"/>
              </a:rPr>
              <a:t>Diabetes and Hypertension Hospital Discharges, 2018</a:t>
            </a:r>
          </a:p>
        </p:txBody>
      </p:sp>
      <p:graphicFrame>
        <p:nvGraphicFramePr>
          <p:cNvPr id="9" name="Chart 8">
            <a:extLst>
              <a:ext uri="{FF2B5EF4-FFF2-40B4-BE49-F238E27FC236}">
                <a16:creationId xmlns:a16="http://schemas.microsoft.com/office/drawing/2014/main" id="{2495CADF-7D4F-4A54-96E3-766DA576AE2C}"/>
              </a:ext>
            </a:extLst>
          </p:cNvPr>
          <p:cNvGraphicFramePr/>
          <p:nvPr>
            <p:extLst>
              <p:ext uri="{D42A27DB-BD31-4B8C-83A1-F6EECF244321}">
                <p14:modId xmlns:p14="http://schemas.microsoft.com/office/powerpoint/2010/main" val="636265295"/>
              </p:ext>
            </p:extLst>
          </p:nvPr>
        </p:nvGraphicFramePr>
        <p:xfrm>
          <a:off x="164592" y="1403797"/>
          <a:ext cx="8652935" cy="4499163"/>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Box 9">
            <a:extLst>
              <a:ext uri="{FF2B5EF4-FFF2-40B4-BE49-F238E27FC236}">
                <a16:creationId xmlns:a16="http://schemas.microsoft.com/office/drawing/2014/main" id="{E1BCF0DB-EFD2-4FF4-9A7C-9396F15B8624}"/>
              </a:ext>
            </a:extLst>
          </p:cNvPr>
          <p:cNvSpPr txBox="1"/>
          <p:nvPr/>
        </p:nvSpPr>
        <p:spPr>
          <a:xfrm>
            <a:off x="630936" y="1463040"/>
            <a:ext cx="3200400" cy="182880"/>
          </a:xfrm>
          <a:prstGeom prst="rect">
            <a:avLst/>
          </a:prstGeom>
          <a:noFill/>
        </p:spPr>
        <p:txBody>
          <a:bodyPr wrap="square" lIns="0" tIns="0" rIns="0" bIns="0" rtlCol="0">
            <a:spAutoFit/>
          </a:bodyPr>
          <a:lstStyle/>
          <a:p>
            <a:pPr defTabSz="914400"/>
            <a:r>
              <a:rPr lang="en-US" sz="1200" dirty="0">
                <a:solidFill>
                  <a:srgbClr val="4C515A"/>
                </a:solidFill>
                <a:latin typeface="Lato" panose="020F0502020204030203"/>
                <a:ea typeface="Lato" charset="0"/>
                <a:cs typeface="Lato" charset="0"/>
              </a:rPr>
              <a:t>Discharges per 100,000 population</a:t>
            </a:r>
          </a:p>
        </p:txBody>
      </p:sp>
      <p:sp>
        <p:nvSpPr>
          <p:cNvPr id="2" name="TextBox 1">
            <a:extLst>
              <a:ext uri="{FF2B5EF4-FFF2-40B4-BE49-F238E27FC236}">
                <a16:creationId xmlns:a16="http://schemas.microsoft.com/office/drawing/2014/main" id="{35DB9F42-D85D-40C2-B363-C8B0BC832808}"/>
              </a:ext>
            </a:extLst>
          </p:cNvPr>
          <p:cNvSpPr txBox="1"/>
          <p:nvPr/>
        </p:nvSpPr>
        <p:spPr>
          <a:xfrm>
            <a:off x="5547645" y="5692220"/>
            <a:ext cx="465192" cy="307777"/>
          </a:xfrm>
          <a:prstGeom prst="rect">
            <a:avLst/>
          </a:prstGeom>
          <a:noFill/>
        </p:spPr>
        <p:txBody>
          <a:bodyPr wrap="none" rtlCol="0">
            <a:spAutoFit/>
          </a:bodyPr>
          <a:lstStyle/>
          <a:p>
            <a:r>
              <a:rPr lang="en-US" sz="1400" b="1" dirty="0">
                <a:latin typeface="Lato" panose="020F0502020204030203" pitchFamily="34" charset="0"/>
                <a:ea typeface="Lato" panose="020F0502020204030203" pitchFamily="34" charset="0"/>
                <a:cs typeface="Lato" panose="020F0502020204030203" pitchFamily="34" charset="0"/>
              </a:rPr>
              <a:t>avg</a:t>
            </a:r>
          </a:p>
        </p:txBody>
      </p:sp>
    </p:spTree>
    <p:extLst>
      <p:ext uri="{BB962C8B-B14F-4D97-AF65-F5344CB8AC3E}">
        <p14:creationId xmlns:p14="http://schemas.microsoft.com/office/powerpoint/2010/main" val="7269650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743DA96A-3E20-425E-A14A-88E4928D2B86}"/>
              </a:ext>
            </a:extLst>
          </p:cNvPr>
          <p:cNvSpPr>
            <a:spLocks noGrp="1"/>
          </p:cNvSpPr>
          <p:nvPr>
            <p:ph type="body" sz="quarter" idx="21"/>
          </p:nvPr>
        </p:nvSpPr>
        <p:spPr>
          <a:xfrm>
            <a:off x="2286000" y="6035040"/>
            <a:ext cx="6035040" cy="777375"/>
          </a:xfrm>
        </p:spPr>
        <p:txBody>
          <a:bodyPr/>
          <a:lstStyle/>
          <a:p>
            <a:r>
              <a:rPr lang="en-US" dirty="0">
                <a:solidFill>
                  <a:srgbClr val="4C515A"/>
                </a:solidFill>
                <a:latin typeface="Lato" panose="020F0502020204030203"/>
              </a:rPr>
              <a:t>Notes: Current expenditures on health. Based on System of Health Accounts methodology, with some differences between country methodologies. OECD average reflects the average of 37 OECD member countries, including ones not shown here.</a:t>
            </a:r>
          </a:p>
          <a:p>
            <a:r>
              <a:rPr lang="en-US" dirty="0">
                <a:solidFill>
                  <a:srgbClr val="4C515A"/>
                </a:solidFill>
                <a:latin typeface="Lato" panose="020F0502020204030203"/>
              </a:rPr>
              <a:t>* 2019 data are provisional or estimated.</a:t>
            </a:r>
          </a:p>
          <a:p>
            <a:r>
              <a:rPr lang="en-US" dirty="0">
                <a:solidFill>
                  <a:srgbClr val="4C515A"/>
                </a:solidFill>
                <a:latin typeface="Lato" panose="020F0502020204030203"/>
              </a:rPr>
              <a:t>Source: OECD Health Data 2020.</a:t>
            </a:r>
          </a:p>
        </p:txBody>
      </p:sp>
      <p:sp>
        <p:nvSpPr>
          <p:cNvPr id="3" name="Subtitle 2">
            <a:extLst>
              <a:ext uri="{FF2B5EF4-FFF2-40B4-BE49-F238E27FC236}">
                <a16:creationId xmlns:a16="http://schemas.microsoft.com/office/drawing/2014/main" id="{299945A1-273F-4D49-A6AA-CDA0FB32D66A}"/>
              </a:ext>
            </a:extLst>
          </p:cNvPr>
          <p:cNvSpPr>
            <a:spLocks noGrp="1"/>
          </p:cNvSpPr>
          <p:nvPr>
            <p:ph type="subTitle" idx="1"/>
          </p:nvPr>
        </p:nvSpPr>
        <p:spPr/>
        <p:txBody>
          <a:bodyPr/>
          <a:lstStyle/>
          <a:p>
            <a:r>
              <a:rPr lang="en-US" dirty="0"/>
              <a:t>SPENDING</a:t>
            </a:r>
          </a:p>
        </p:txBody>
      </p:sp>
      <p:sp>
        <p:nvSpPr>
          <p:cNvPr id="2" name="Title 1">
            <a:extLst>
              <a:ext uri="{FF2B5EF4-FFF2-40B4-BE49-F238E27FC236}">
                <a16:creationId xmlns:a16="http://schemas.microsoft.com/office/drawing/2014/main" id="{1ED4267A-CE70-4121-9DE1-58EF62C7CA25}"/>
              </a:ext>
            </a:extLst>
          </p:cNvPr>
          <p:cNvSpPr>
            <a:spLocks noGrp="1"/>
          </p:cNvSpPr>
          <p:nvPr>
            <p:ph type="ctrTitle"/>
          </p:nvPr>
        </p:nvSpPr>
        <p:spPr>
          <a:xfrm>
            <a:off x="627434" y="514555"/>
            <a:ext cx="8091114" cy="1005840"/>
          </a:xfrm>
        </p:spPr>
        <p:txBody>
          <a:bodyPr>
            <a:normAutofit/>
          </a:bodyPr>
          <a:lstStyle/>
          <a:p>
            <a:r>
              <a:rPr lang="en-US" sz="2800" dirty="0">
                <a:ea typeface="Lato" panose="020F0502020204030203" pitchFamily="34" charset="0"/>
                <a:cs typeface="Lato" panose="020F0502020204030203" pitchFamily="34" charset="0"/>
              </a:rPr>
              <a:t>Health Care Spending as a Percent of GDP, 1980–2019</a:t>
            </a:r>
            <a:br>
              <a:rPr lang="en-US" sz="2800" dirty="0">
                <a:ea typeface="Lato" panose="020F0502020204030203" pitchFamily="34" charset="0"/>
                <a:cs typeface="Lato" panose="020F0502020204030203" pitchFamily="34" charset="0"/>
              </a:rPr>
            </a:br>
            <a:br>
              <a:rPr lang="en-US" sz="300" dirty="0">
                <a:ea typeface="Lato" panose="020F0502020204030203" pitchFamily="34" charset="0"/>
                <a:cs typeface="Lato" panose="020F0502020204030203" pitchFamily="34" charset="0"/>
              </a:rPr>
            </a:br>
            <a:r>
              <a:rPr lang="en-US" sz="1400" b="0" i="1" dirty="0">
                <a:ea typeface="Lato" panose="020F0502020204030203" pitchFamily="34" charset="0"/>
                <a:cs typeface="Lato" panose="020F0502020204030203" pitchFamily="34" charset="0"/>
              </a:rPr>
              <a:t>Adjusted for differences in cost of living</a:t>
            </a:r>
            <a:endParaRPr lang="en-US" sz="1400" dirty="0"/>
          </a:p>
        </p:txBody>
      </p:sp>
      <p:graphicFrame>
        <p:nvGraphicFramePr>
          <p:cNvPr id="9" name="Object 3">
            <a:extLst>
              <a:ext uri="{FF2B5EF4-FFF2-40B4-BE49-F238E27FC236}">
                <a16:creationId xmlns:a16="http://schemas.microsoft.com/office/drawing/2014/main" id="{9BF15CF1-FBB3-4A6B-A43F-52049FFB5125}"/>
              </a:ext>
            </a:extLst>
          </p:cNvPr>
          <p:cNvGraphicFramePr>
            <a:graphicFrameLocks noChangeAspect="1"/>
          </p:cNvGraphicFramePr>
          <p:nvPr>
            <p:extLst>
              <p:ext uri="{D42A27DB-BD31-4B8C-83A1-F6EECF244321}">
                <p14:modId xmlns:p14="http://schemas.microsoft.com/office/powerpoint/2010/main" val="1409403573"/>
              </p:ext>
            </p:extLst>
          </p:nvPr>
        </p:nvGraphicFramePr>
        <p:xfrm>
          <a:off x="-118872" y="1874082"/>
          <a:ext cx="9137644" cy="4507701"/>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Box 9">
            <a:extLst>
              <a:ext uri="{FF2B5EF4-FFF2-40B4-BE49-F238E27FC236}">
                <a16:creationId xmlns:a16="http://schemas.microsoft.com/office/drawing/2014/main" id="{183D7DFD-5E54-4340-840A-D61E79966062}"/>
              </a:ext>
            </a:extLst>
          </p:cNvPr>
          <p:cNvSpPr txBox="1"/>
          <p:nvPr/>
        </p:nvSpPr>
        <p:spPr>
          <a:xfrm>
            <a:off x="630936" y="1673352"/>
            <a:ext cx="1371600" cy="184666"/>
          </a:xfrm>
          <a:prstGeom prst="rect">
            <a:avLst/>
          </a:prstGeom>
          <a:noFill/>
        </p:spPr>
        <p:txBody>
          <a:bodyPr wrap="square" lIns="0" tIns="0" rIns="0" bIns="0" rtlCol="0">
            <a:spAutoFit/>
          </a:bodyPr>
          <a:lstStyle/>
          <a:p>
            <a:pPr defTabSz="914400"/>
            <a:r>
              <a:rPr lang="en-US" sz="1200" dirty="0">
                <a:solidFill>
                  <a:srgbClr val="4C515A"/>
                </a:solidFill>
                <a:latin typeface="Lato" panose="020F0502020204030203"/>
                <a:ea typeface="Lato" charset="0"/>
                <a:cs typeface="Lato" charset="0"/>
              </a:rPr>
              <a:t>Percent (%) of GDP</a:t>
            </a:r>
          </a:p>
        </p:txBody>
      </p:sp>
      <p:sp>
        <p:nvSpPr>
          <p:cNvPr id="11" name="TextBox 10">
            <a:extLst>
              <a:ext uri="{FF2B5EF4-FFF2-40B4-BE49-F238E27FC236}">
                <a16:creationId xmlns:a16="http://schemas.microsoft.com/office/drawing/2014/main" id="{6011D5B8-65C1-4BE6-A763-9C1128908AEC}"/>
              </a:ext>
            </a:extLst>
          </p:cNvPr>
          <p:cNvSpPr txBox="1"/>
          <p:nvPr/>
        </p:nvSpPr>
        <p:spPr>
          <a:xfrm>
            <a:off x="7579022" y="1554480"/>
            <a:ext cx="1371600" cy="276999"/>
          </a:xfrm>
          <a:prstGeom prst="rect">
            <a:avLst/>
          </a:prstGeom>
          <a:noFill/>
        </p:spPr>
        <p:txBody>
          <a:bodyPr wrap="square" rtlCol="0">
            <a:spAutoFit/>
          </a:bodyPr>
          <a:lstStyle/>
          <a:p>
            <a:pPr defTabSz="914400"/>
            <a:r>
              <a:rPr lang="en-US" sz="1200" i="1" dirty="0">
                <a:solidFill>
                  <a:srgbClr val="576258"/>
                </a:solidFill>
                <a:latin typeface="Lato" charset="0"/>
                <a:ea typeface="Lato" charset="0"/>
                <a:cs typeface="Lato" charset="0"/>
              </a:rPr>
              <a:t>2019* data:</a:t>
            </a:r>
          </a:p>
        </p:txBody>
      </p:sp>
      <p:sp>
        <p:nvSpPr>
          <p:cNvPr id="12" name="TextBox 11">
            <a:extLst>
              <a:ext uri="{FF2B5EF4-FFF2-40B4-BE49-F238E27FC236}">
                <a16:creationId xmlns:a16="http://schemas.microsoft.com/office/drawing/2014/main" id="{0CA91E75-9DA6-452D-B766-87A7E4397975}"/>
              </a:ext>
            </a:extLst>
          </p:cNvPr>
          <p:cNvSpPr txBox="1"/>
          <p:nvPr/>
        </p:nvSpPr>
        <p:spPr>
          <a:xfrm>
            <a:off x="6608708" y="5583486"/>
            <a:ext cx="812800" cy="276999"/>
          </a:xfrm>
          <a:prstGeom prst="rect">
            <a:avLst/>
          </a:prstGeom>
          <a:noFill/>
        </p:spPr>
        <p:txBody>
          <a:bodyPr wrap="square" rtlCol="0">
            <a:spAutoFit/>
          </a:bodyPr>
          <a:lstStyle/>
          <a:p>
            <a:r>
              <a:rPr lang="en-US" sz="1200" dirty="0">
                <a:solidFill>
                  <a:srgbClr val="4C515A"/>
                </a:solidFill>
                <a:latin typeface="Lato" panose="020F0502020204030203" pitchFamily="34" charset="0"/>
                <a:ea typeface="Lato" panose="020F0502020204030203" pitchFamily="34" charset="0"/>
                <a:cs typeface="Lato" panose="020F0502020204030203" pitchFamily="34" charset="0"/>
              </a:rPr>
              <a:t>2019*</a:t>
            </a:r>
          </a:p>
        </p:txBody>
      </p:sp>
      <p:cxnSp>
        <p:nvCxnSpPr>
          <p:cNvPr id="16" name="Straight Connector 15">
            <a:extLst>
              <a:ext uri="{FF2B5EF4-FFF2-40B4-BE49-F238E27FC236}">
                <a16:creationId xmlns:a16="http://schemas.microsoft.com/office/drawing/2014/main" id="{6263B49C-EEC6-432B-8391-C9B43FDDA9D1}"/>
              </a:ext>
            </a:extLst>
          </p:cNvPr>
          <p:cNvCxnSpPr/>
          <p:nvPr/>
        </p:nvCxnSpPr>
        <p:spPr>
          <a:xfrm>
            <a:off x="6843051" y="5509567"/>
            <a:ext cx="0" cy="4572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A5113621-553B-4221-ABCA-E3E594728D49}"/>
              </a:ext>
            </a:extLst>
          </p:cNvPr>
          <p:cNvSpPr txBox="1"/>
          <p:nvPr/>
        </p:nvSpPr>
        <p:spPr>
          <a:xfrm>
            <a:off x="7579022" y="5715000"/>
            <a:ext cx="1371600" cy="276999"/>
          </a:xfrm>
          <a:prstGeom prst="rect">
            <a:avLst/>
          </a:prstGeom>
          <a:noFill/>
        </p:spPr>
        <p:txBody>
          <a:bodyPr wrap="square" rtlCol="0">
            <a:spAutoFit/>
          </a:bodyPr>
          <a:lstStyle/>
          <a:p>
            <a:pPr defTabSz="914400"/>
            <a:r>
              <a:rPr lang="en-US" sz="1200" i="1" dirty="0">
                <a:solidFill>
                  <a:srgbClr val="576258"/>
                </a:solidFill>
                <a:latin typeface="Lato" charset="0"/>
                <a:ea typeface="Lato" charset="0"/>
                <a:cs typeface="Lato" charset="0"/>
              </a:rPr>
              <a:t>OECD avg: 8.8%</a:t>
            </a:r>
          </a:p>
        </p:txBody>
      </p:sp>
    </p:spTree>
    <p:extLst>
      <p:ext uri="{BB962C8B-B14F-4D97-AF65-F5344CB8AC3E}">
        <p14:creationId xmlns:p14="http://schemas.microsoft.com/office/powerpoint/2010/main" val="16003473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p:cNvSpPr>
            <a:spLocks noGrp="1"/>
          </p:cNvSpPr>
          <p:nvPr>
            <p:ph type="body" sz="quarter" idx="21"/>
          </p:nvPr>
        </p:nvSpPr>
        <p:spPr>
          <a:xfrm>
            <a:off x="2286000" y="5897880"/>
            <a:ext cx="6035040" cy="914400"/>
          </a:xfrm>
        </p:spPr>
        <p:txBody>
          <a:bodyPr anchor="b" anchorCtr="0">
            <a:noAutofit/>
          </a:bodyPr>
          <a:lstStyle/>
          <a:p>
            <a:r>
              <a:rPr lang="en-US" sz="800" dirty="0">
                <a:solidFill>
                  <a:srgbClr val="4C515A"/>
                </a:solidFill>
                <a:latin typeface="Lato" panose="020F0502020204030203"/>
              </a:rPr>
              <a:t>Data reflect current expenditures on health per capita, adjusted using US$ purchasing power parities (PPPs), for 2019 or the most recent year: 2018 for FRA, NZ, UK, US; 2017 for AUS. Data for 2019 reflect estimated/provisional values. Numbers may not sum to total due to excluding capital formation of health care providers, and some uncategorized health care spending. Public spending reflects government and compulsory spending (HF1); private reflects voluntary schemes (HF2); out-of-pocket (HF3).* For the US, “Compulsory private insurance schemes” (HF122) spending was reclassified into the “Voluntary health insurance schemes” (HF21) category, given that the individual mandate to have health insurance ended in Jan 2019. OECD average reflects the average of 37 OECD member countries, including ones not shown here. Source: OECD Health Data 2020.</a:t>
            </a:r>
          </a:p>
        </p:txBody>
      </p:sp>
      <p:sp>
        <p:nvSpPr>
          <p:cNvPr id="7" name="Subtitle 6"/>
          <p:cNvSpPr>
            <a:spLocks noGrp="1"/>
          </p:cNvSpPr>
          <p:nvPr>
            <p:ph type="subTitle" idx="1"/>
          </p:nvPr>
        </p:nvSpPr>
        <p:spPr/>
        <p:txBody>
          <a:bodyPr/>
          <a:lstStyle/>
          <a:p>
            <a:r>
              <a:rPr lang="en-US" dirty="0"/>
              <a:t>SPENDING </a:t>
            </a:r>
          </a:p>
        </p:txBody>
      </p:sp>
      <p:sp>
        <p:nvSpPr>
          <p:cNvPr id="6" name="Title 5"/>
          <p:cNvSpPr>
            <a:spLocks noGrp="1"/>
          </p:cNvSpPr>
          <p:nvPr>
            <p:ph type="ctrTitle"/>
          </p:nvPr>
        </p:nvSpPr>
        <p:spPr>
          <a:xfrm>
            <a:off x="627434" y="514555"/>
            <a:ext cx="8091114" cy="1005840"/>
          </a:xfrm>
        </p:spPr>
        <p:txBody>
          <a:bodyPr>
            <a:normAutofit/>
          </a:bodyPr>
          <a:lstStyle/>
          <a:p>
            <a:r>
              <a:rPr lang="en-US" sz="2800" dirty="0">
                <a:ea typeface="Lato" panose="020F0502020204030203" pitchFamily="34" charset="0"/>
                <a:cs typeface="Lato" panose="020F0502020204030203" pitchFamily="34" charset="0"/>
              </a:rPr>
              <a:t>Health Care Spending per Capita by Source of Funding, 2019</a:t>
            </a:r>
            <a:br>
              <a:rPr lang="en-US" sz="2800" dirty="0">
                <a:ea typeface="Lato" panose="020F0502020204030203" pitchFamily="34" charset="0"/>
                <a:cs typeface="Lato" panose="020F0502020204030203" pitchFamily="34" charset="0"/>
              </a:rPr>
            </a:br>
            <a:br>
              <a:rPr lang="en-US" sz="300" dirty="0">
                <a:ea typeface="Lato" panose="020F0502020204030203" pitchFamily="34" charset="0"/>
                <a:cs typeface="Lato" panose="020F0502020204030203" pitchFamily="34" charset="0"/>
              </a:rPr>
            </a:br>
            <a:r>
              <a:rPr lang="en-US" sz="1400" b="0" i="1" dirty="0">
                <a:ea typeface="Lato" panose="020F0502020204030203" pitchFamily="34" charset="0"/>
                <a:cs typeface="Lato" panose="020F0502020204030203" pitchFamily="34" charset="0"/>
              </a:rPr>
              <a:t>Adjusted for differences in cost of living</a:t>
            </a:r>
            <a:endParaRPr lang="en-US" sz="1400" b="0" dirty="0"/>
          </a:p>
        </p:txBody>
      </p:sp>
      <p:graphicFrame>
        <p:nvGraphicFramePr>
          <p:cNvPr id="11" name="Object 3"/>
          <p:cNvGraphicFramePr>
            <a:graphicFrameLocks noChangeAspect="1"/>
          </p:cNvGraphicFramePr>
          <p:nvPr>
            <p:extLst>
              <p:ext uri="{D42A27DB-BD31-4B8C-83A1-F6EECF244321}">
                <p14:modId xmlns:p14="http://schemas.microsoft.com/office/powerpoint/2010/main" val="2462295252"/>
              </p:ext>
            </p:extLst>
          </p:nvPr>
        </p:nvGraphicFramePr>
        <p:xfrm>
          <a:off x="463979" y="1498603"/>
          <a:ext cx="8379460" cy="4447565"/>
        </p:xfrm>
        <a:graphic>
          <a:graphicData uri="http://schemas.openxmlformats.org/drawingml/2006/chart">
            <c:chart xmlns:c="http://schemas.openxmlformats.org/drawingml/2006/chart" xmlns:r="http://schemas.openxmlformats.org/officeDocument/2006/relationships" r:id="rId2"/>
          </a:graphicData>
        </a:graphic>
      </p:graphicFrame>
      <p:sp>
        <p:nvSpPr>
          <p:cNvPr id="12" name="TextBox 11"/>
          <p:cNvSpPr txBox="1"/>
          <p:nvPr/>
        </p:nvSpPr>
        <p:spPr>
          <a:xfrm>
            <a:off x="630936" y="1673352"/>
            <a:ext cx="1371600" cy="184666"/>
          </a:xfrm>
          <a:prstGeom prst="rect">
            <a:avLst/>
          </a:prstGeom>
          <a:noFill/>
        </p:spPr>
        <p:txBody>
          <a:bodyPr wrap="square" lIns="0" tIns="0" rIns="0" bIns="0" rtlCol="0">
            <a:spAutoFit/>
          </a:bodyPr>
          <a:lstStyle/>
          <a:p>
            <a:pPr defTabSz="914400"/>
            <a:r>
              <a:rPr lang="en-US" sz="1200" dirty="0">
                <a:solidFill>
                  <a:srgbClr val="4C515A"/>
                </a:solidFill>
                <a:latin typeface="Lato" panose="020F0502020204030203"/>
                <a:ea typeface="Lato" charset="0"/>
                <a:cs typeface="Lato" charset="0"/>
              </a:rPr>
              <a:t>Dollars ($US)</a:t>
            </a:r>
          </a:p>
        </p:txBody>
      </p:sp>
      <p:sp>
        <p:nvSpPr>
          <p:cNvPr id="3" name="TextBox 2">
            <a:extLst>
              <a:ext uri="{FF2B5EF4-FFF2-40B4-BE49-F238E27FC236}">
                <a16:creationId xmlns:a16="http://schemas.microsoft.com/office/drawing/2014/main" id="{99FC3DD1-348A-47F6-865F-AE8B177D7B2D}"/>
              </a:ext>
            </a:extLst>
          </p:cNvPr>
          <p:cNvSpPr txBox="1"/>
          <p:nvPr/>
        </p:nvSpPr>
        <p:spPr>
          <a:xfrm>
            <a:off x="1390438" y="4035154"/>
            <a:ext cx="482503" cy="184666"/>
          </a:xfrm>
          <a:prstGeom prst="rect">
            <a:avLst/>
          </a:prstGeom>
          <a:noFill/>
        </p:spPr>
        <p:txBody>
          <a:bodyPr wrap="none" lIns="0" tIns="0" rIns="0" bIns="0" rtlCol="0">
            <a:spAutoFit/>
          </a:bodyPr>
          <a:lstStyle/>
          <a:p>
            <a:pPr algn="ctr"/>
            <a:r>
              <a:rPr lang="en-US" sz="1200" b="1" dirty="0">
                <a:latin typeface="Lato" panose="020F0502020204030203" pitchFamily="34" charset="0"/>
                <a:ea typeface="Lato" panose="020F0502020204030203" pitchFamily="34" charset="0"/>
                <a:cs typeface="Lato" panose="020F0502020204030203" pitchFamily="34" charset="0"/>
              </a:rPr>
              <a:t>$4,205</a:t>
            </a:r>
          </a:p>
        </p:txBody>
      </p:sp>
      <p:sp>
        <p:nvSpPr>
          <p:cNvPr id="10" name="TextBox 9">
            <a:extLst>
              <a:ext uri="{FF2B5EF4-FFF2-40B4-BE49-F238E27FC236}">
                <a16:creationId xmlns:a16="http://schemas.microsoft.com/office/drawing/2014/main" id="{A49D77D7-A232-445A-A8E6-CF412118116F}"/>
              </a:ext>
            </a:extLst>
          </p:cNvPr>
          <p:cNvSpPr txBox="1"/>
          <p:nvPr/>
        </p:nvSpPr>
        <p:spPr>
          <a:xfrm>
            <a:off x="2014084" y="3987263"/>
            <a:ext cx="482503" cy="184666"/>
          </a:xfrm>
          <a:prstGeom prst="rect">
            <a:avLst/>
          </a:prstGeom>
          <a:noFill/>
        </p:spPr>
        <p:txBody>
          <a:bodyPr wrap="none" lIns="0" tIns="0" rIns="0" bIns="0" rtlCol="0">
            <a:spAutoFit/>
          </a:bodyPr>
          <a:lstStyle/>
          <a:p>
            <a:pPr algn="ctr"/>
            <a:r>
              <a:rPr lang="en-US" sz="1200" b="1" dirty="0">
                <a:latin typeface="Lato" panose="020F0502020204030203" pitchFamily="34" charset="0"/>
                <a:ea typeface="Lato" panose="020F0502020204030203" pitchFamily="34" charset="0"/>
                <a:cs typeface="Lato" panose="020F0502020204030203" pitchFamily="34" charset="0"/>
              </a:rPr>
              <a:t>$4,224</a:t>
            </a:r>
          </a:p>
        </p:txBody>
      </p:sp>
      <p:sp>
        <p:nvSpPr>
          <p:cNvPr id="13" name="TextBox 12">
            <a:extLst>
              <a:ext uri="{FF2B5EF4-FFF2-40B4-BE49-F238E27FC236}">
                <a16:creationId xmlns:a16="http://schemas.microsoft.com/office/drawing/2014/main" id="{A0FF5034-10DC-4DE6-9ACE-20F7706FDB76}"/>
              </a:ext>
            </a:extLst>
          </p:cNvPr>
          <p:cNvSpPr txBox="1"/>
          <p:nvPr/>
        </p:nvSpPr>
        <p:spPr>
          <a:xfrm>
            <a:off x="3260476" y="3842649"/>
            <a:ext cx="482503" cy="184666"/>
          </a:xfrm>
          <a:prstGeom prst="rect">
            <a:avLst/>
          </a:prstGeom>
          <a:noFill/>
        </p:spPr>
        <p:txBody>
          <a:bodyPr wrap="none" lIns="0" tIns="0" rIns="0" bIns="0" rtlCol="0">
            <a:spAutoFit/>
          </a:bodyPr>
          <a:lstStyle/>
          <a:p>
            <a:pPr algn="ctr"/>
            <a:r>
              <a:rPr lang="en-US" sz="1200" b="1" dirty="0">
                <a:latin typeface="Lato" panose="020F0502020204030203" pitchFamily="34" charset="0"/>
                <a:ea typeface="Lato" panose="020F0502020204030203" pitchFamily="34" charset="0"/>
                <a:cs typeface="Lato" panose="020F0502020204030203" pitchFamily="34" charset="0"/>
              </a:rPr>
              <a:t>$4,711</a:t>
            </a:r>
          </a:p>
        </p:txBody>
      </p:sp>
      <p:sp>
        <p:nvSpPr>
          <p:cNvPr id="14" name="TextBox 13">
            <a:extLst>
              <a:ext uri="{FF2B5EF4-FFF2-40B4-BE49-F238E27FC236}">
                <a16:creationId xmlns:a16="http://schemas.microsoft.com/office/drawing/2014/main" id="{9AFABCE0-2460-4EFF-8FD7-9E213CCA04DA}"/>
              </a:ext>
            </a:extLst>
          </p:cNvPr>
          <p:cNvSpPr txBox="1"/>
          <p:nvPr/>
        </p:nvSpPr>
        <p:spPr>
          <a:xfrm>
            <a:off x="3902587" y="3721490"/>
            <a:ext cx="482503" cy="184666"/>
          </a:xfrm>
          <a:prstGeom prst="rect">
            <a:avLst/>
          </a:prstGeom>
          <a:noFill/>
        </p:spPr>
        <p:txBody>
          <a:bodyPr wrap="none" lIns="0" tIns="0" rIns="0" bIns="0" rtlCol="0">
            <a:spAutoFit/>
          </a:bodyPr>
          <a:lstStyle/>
          <a:p>
            <a:pPr algn="ctr"/>
            <a:r>
              <a:rPr lang="en-US" sz="1200" b="1" dirty="0">
                <a:latin typeface="Lato" panose="020F0502020204030203" pitchFamily="34" charset="0"/>
                <a:ea typeface="Lato" panose="020F0502020204030203" pitchFamily="34" charset="0"/>
                <a:cs typeface="Lato" panose="020F0502020204030203" pitchFamily="34" charset="0"/>
              </a:rPr>
              <a:t>$5,154</a:t>
            </a:r>
          </a:p>
        </p:txBody>
      </p:sp>
      <p:sp>
        <p:nvSpPr>
          <p:cNvPr id="15" name="TextBox 14">
            <a:extLst>
              <a:ext uri="{FF2B5EF4-FFF2-40B4-BE49-F238E27FC236}">
                <a16:creationId xmlns:a16="http://schemas.microsoft.com/office/drawing/2014/main" id="{AF639AF9-3438-4ACC-8B4B-912668BE2360}"/>
              </a:ext>
            </a:extLst>
          </p:cNvPr>
          <p:cNvSpPr txBox="1"/>
          <p:nvPr/>
        </p:nvSpPr>
        <p:spPr>
          <a:xfrm>
            <a:off x="4512896" y="3653521"/>
            <a:ext cx="482503" cy="184666"/>
          </a:xfrm>
          <a:prstGeom prst="rect">
            <a:avLst/>
          </a:prstGeom>
          <a:noFill/>
        </p:spPr>
        <p:txBody>
          <a:bodyPr wrap="none" lIns="0" tIns="0" rIns="0" bIns="0" rtlCol="0">
            <a:spAutoFit/>
          </a:bodyPr>
          <a:lstStyle/>
          <a:p>
            <a:pPr algn="ctr"/>
            <a:r>
              <a:rPr lang="en-US" sz="1200" b="1" dirty="0">
                <a:latin typeface="Lato" panose="020F0502020204030203" pitchFamily="34" charset="0"/>
                <a:ea typeface="Lato" panose="020F0502020204030203" pitchFamily="34" charset="0"/>
                <a:cs typeface="Lato" panose="020F0502020204030203" pitchFamily="34" charset="0"/>
              </a:rPr>
              <a:t>$5,418</a:t>
            </a:r>
          </a:p>
        </p:txBody>
      </p:sp>
      <p:sp>
        <p:nvSpPr>
          <p:cNvPr id="16" name="TextBox 15">
            <a:extLst>
              <a:ext uri="{FF2B5EF4-FFF2-40B4-BE49-F238E27FC236}">
                <a16:creationId xmlns:a16="http://schemas.microsoft.com/office/drawing/2014/main" id="{34685647-1E04-4C8E-ABBC-64BDB86B1455}"/>
              </a:ext>
            </a:extLst>
          </p:cNvPr>
          <p:cNvSpPr txBox="1"/>
          <p:nvPr/>
        </p:nvSpPr>
        <p:spPr>
          <a:xfrm>
            <a:off x="5150547" y="3553763"/>
            <a:ext cx="482503" cy="184666"/>
          </a:xfrm>
          <a:prstGeom prst="rect">
            <a:avLst/>
          </a:prstGeom>
          <a:noFill/>
        </p:spPr>
        <p:txBody>
          <a:bodyPr wrap="none" lIns="0" tIns="0" rIns="0" bIns="0" rtlCol="0">
            <a:spAutoFit/>
          </a:bodyPr>
          <a:lstStyle/>
          <a:p>
            <a:pPr algn="ctr"/>
            <a:r>
              <a:rPr lang="en-US" sz="1200" b="1" dirty="0">
                <a:latin typeface="Lato" panose="020F0502020204030203" pitchFamily="34" charset="0"/>
                <a:ea typeface="Lato" panose="020F0502020204030203" pitchFamily="34" charset="0"/>
                <a:cs typeface="Lato" panose="020F0502020204030203" pitchFamily="34" charset="0"/>
              </a:rPr>
              <a:t>$5,765</a:t>
            </a:r>
          </a:p>
        </p:txBody>
      </p:sp>
      <p:sp>
        <p:nvSpPr>
          <p:cNvPr id="17" name="TextBox 16">
            <a:extLst>
              <a:ext uri="{FF2B5EF4-FFF2-40B4-BE49-F238E27FC236}">
                <a16:creationId xmlns:a16="http://schemas.microsoft.com/office/drawing/2014/main" id="{82DB2159-1E80-4ABE-9949-A0354772FAEA}"/>
              </a:ext>
            </a:extLst>
          </p:cNvPr>
          <p:cNvSpPr txBox="1"/>
          <p:nvPr/>
        </p:nvSpPr>
        <p:spPr>
          <a:xfrm>
            <a:off x="5776019" y="3555238"/>
            <a:ext cx="482503" cy="184666"/>
          </a:xfrm>
          <a:prstGeom prst="rect">
            <a:avLst/>
          </a:prstGeom>
          <a:noFill/>
        </p:spPr>
        <p:txBody>
          <a:bodyPr wrap="none" lIns="0" tIns="0" rIns="0" bIns="0" rtlCol="0">
            <a:spAutoFit/>
          </a:bodyPr>
          <a:lstStyle/>
          <a:p>
            <a:pPr algn="ctr"/>
            <a:r>
              <a:rPr lang="en-US" sz="1200" b="1" dirty="0">
                <a:latin typeface="Lato" panose="020F0502020204030203" pitchFamily="34" charset="0"/>
                <a:ea typeface="Lato" panose="020F0502020204030203" pitchFamily="34" charset="0"/>
                <a:cs typeface="Lato" panose="020F0502020204030203" pitchFamily="34" charset="0"/>
              </a:rPr>
              <a:t>$5,782</a:t>
            </a:r>
          </a:p>
        </p:txBody>
      </p:sp>
      <p:sp>
        <p:nvSpPr>
          <p:cNvPr id="18" name="TextBox 17">
            <a:extLst>
              <a:ext uri="{FF2B5EF4-FFF2-40B4-BE49-F238E27FC236}">
                <a16:creationId xmlns:a16="http://schemas.microsoft.com/office/drawing/2014/main" id="{BD011365-A1D0-44A8-A6F9-6CD1D603F55F}"/>
              </a:ext>
            </a:extLst>
          </p:cNvPr>
          <p:cNvSpPr txBox="1"/>
          <p:nvPr/>
        </p:nvSpPr>
        <p:spPr>
          <a:xfrm>
            <a:off x="6397413" y="3324142"/>
            <a:ext cx="482503" cy="184666"/>
          </a:xfrm>
          <a:prstGeom prst="rect">
            <a:avLst/>
          </a:prstGeom>
          <a:noFill/>
        </p:spPr>
        <p:txBody>
          <a:bodyPr wrap="none" lIns="0" tIns="0" rIns="0" bIns="0" rtlCol="0">
            <a:spAutoFit/>
          </a:bodyPr>
          <a:lstStyle/>
          <a:p>
            <a:pPr algn="ctr"/>
            <a:r>
              <a:rPr lang="en-US" sz="1200" b="1" dirty="0">
                <a:latin typeface="Lato" panose="020F0502020204030203" pitchFamily="34" charset="0"/>
                <a:ea typeface="Lato" panose="020F0502020204030203" pitchFamily="34" charset="0"/>
                <a:cs typeface="Lato" panose="020F0502020204030203" pitchFamily="34" charset="0"/>
              </a:rPr>
              <a:t>$6,646</a:t>
            </a:r>
          </a:p>
        </p:txBody>
      </p:sp>
      <p:sp>
        <p:nvSpPr>
          <p:cNvPr id="19" name="TextBox 18">
            <a:extLst>
              <a:ext uri="{FF2B5EF4-FFF2-40B4-BE49-F238E27FC236}">
                <a16:creationId xmlns:a16="http://schemas.microsoft.com/office/drawing/2014/main" id="{A2E3A58F-6303-4247-A860-31CAF7DD959E}"/>
              </a:ext>
            </a:extLst>
          </p:cNvPr>
          <p:cNvSpPr txBox="1"/>
          <p:nvPr/>
        </p:nvSpPr>
        <p:spPr>
          <a:xfrm>
            <a:off x="7037197" y="3332136"/>
            <a:ext cx="482503" cy="184666"/>
          </a:xfrm>
          <a:prstGeom prst="rect">
            <a:avLst/>
          </a:prstGeom>
          <a:noFill/>
        </p:spPr>
        <p:txBody>
          <a:bodyPr wrap="none" lIns="0" tIns="0" rIns="0" bIns="0" rtlCol="0">
            <a:spAutoFit/>
          </a:bodyPr>
          <a:lstStyle/>
          <a:p>
            <a:pPr algn="ctr"/>
            <a:r>
              <a:rPr lang="en-US" sz="1200" b="1" dirty="0">
                <a:latin typeface="Lato" panose="020F0502020204030203" pitchFamily="34" charset="0"/>
                <a:ea typeface="Lato" panose="020F0502020204030203" pitchFamily="34" charset="0"/>
                <a:cs typeface="Lato" panose="020F0502020204030203" pitchFamily="34" charset="0"/>
              </a:rPr>
              <a:t>$6,647</a:t>
            </a:r>
          </a:p>
        </p:txBody>
      </p:sp>
      <p:sp>
        <p:nvSpPr>
          <p:cNvPr id="20" name="TextBox 19">
            <a:extLst>
              <a:ext uri="{FF2B5EF4-FFF2-40B4-BE49-F238E27FC236}">
                <a16:creationId xmlns:a16="http://schemas.microsoft.com/office/drawing/2014/main" id="{736672F1-D08A-4328-B185-CF30615B568D}"/>
              </a:ext>
            </a:extLst>
          </p:cNvPr>
          <p:cNvSpPr txBox="1"/>
          <p:nvPr/>
        </p:nvSpPr>
        <p:spPr>
          <a:xfrm>
            <a:off x="7663473" y="3051904"/>
            <a:ext cx="482503" cy="184666"/>
          </a:xfrm>
          <a:prstGeom prst="rect">
            <a:avLst/>
          </a:prstGeom>
          <a:noFill/>
        </p:spPr>
        <p:txBody>
          <a:bodyPr wrap="none" lIns="0" tIns="0" rIns="0" bIns="0" rtlCol="0">
            <a:spAutoFit/>
          </a:bodyPr>
          <a:lstStyle/>
          <a:p>
            <a:pPr algn="ctr"/>
            <a:r>
              <a:rPr lang="en-US" sz="1200" b="1" dirty="0">
                <a:latin typeface="Lato" panose="020F0502020204030203" pitchFamily="34" charset="0"/>
                <a:ea typeface="Lato" panose="020F0502020204030203" pitchFamily="34" charset="0"/>
                <a:cs typeface="Lato" panose="020F0502020204030203" pitchFamily="34" charset="0"/>
              </a:rPr>
              <a:t>$7,732</a:t>
            </a:r>
          </a:p>
        </p:txBody>
      </p:sp>
      <p:sp>
        <p:nvSpPr>
          <p:cNvPr id="21" name="TextBox 20">
            <a:extLst>
              <a:ext uri="{FF2B5EF4-FFF2-40B4-BE49-F238E27FC236}">
                <a16:creationId xmlns:a16="http://schemas.microsoft.com/office/drawing/2014/main" id="{785D4C96-CDA6-405E-9E65-E367FBA6C07B}"/>
              </a:ext>
            </a:extLst>
          </p:cNvPr>
          <p:cNvSpPr txBox="1"/>
          <p:nvPr/>
        </p:nvSpPr>
        <p:spPr>
          <a:xfrm>
            <a:off x="8241365" y="2220331"/>
            <a:ext cx="570669" cy="184666"/>
          </a:xfrm>
          <a:prstGeom prst="rect">
            <a:avLst/>
          </a:prstGeom>
          <a:noFill/>
        </p:spPr>
        <p:txBody>
          <a:bodyPr wrap="none" lIns="0" tIns="0" rIns="0" bIns="0" rtlCol="0">
            <a:spAutoFit/>
          </a:bodyPr>
          <a:lstStyle/>
          <a:p>
            <a:pPr algn="ctr"/>
            <a:r>
              <a:rPr lang="en-US" sz="1200" b="1" dirty="0">
                <a:latin typeface="Lato" panose="020F0502020204030203" pitchFamily="34" charset="0"/>
                <a:ea typeface="Lato" panose="020F0502020204030203" pitchFamily="34" charset="0"/>
                <a:cs typeface="Lato" panose="020F0502020204030203" pitchFamily="34" charset="0"/>
              </a:rPr>
              <a:t>$10,637</a:t>
            </a:r>
          </a:p>
        </p:txBody>
      </p:sp>
      <p:sp>
        <p:nvSpPr>
          <p:cNvPr id="8" name="TextBox 7">
            <a:extLst>
              <a:ext uri="{FF2B5EF4-FFF2-40B4-BE49-F238E27FC236}">
                <a16:creationId xmlns:a16="http://schemas.microsoft.com/office/drawing/2014/main" id="{91CD85EE-DC5A-4225-8266-D28F580F3EC8}"/>
              </a:ext>
            </a:extLst>
          </p:cNvPr>
          <p:cNvSpPr txBox="1"/>
          <p:nvPr/>
        </p:nvSpPr>
        <p:spPr>
          <a:xfrm>
            <a:off x="3951905" y="1651939"/>
            <a:ext cx="2319738" cy="307777"/>
          </a:xfrm>
          <a:prstGeom prst="rect">
            <a:avLst/>
          </a:prstGeom>
          <a:noFill/>
        </p:spPr>
        <p:txBody>
          <a:bodyPr wrap="none" rtlCol="0">
            <a:spAutoFit/>
          </a:bodyPr>
          <a:lstStyle/>
          <a:p>
            <a:r>
              <a:rPr lang="en-US" sz="1400" b="1" dirty="0">
                <a:latin typeface="Lato" panose="020F0502020204030203" pitchFamily="34" charset="0"/>
                <a:ea typeface="Lato" panose="020F0502020204030203" pitchFamily="34" charset="0"/>
                <a:cs typeface="Lato" panose="020F0502020204030203" pitchFamily="34" charset="0"/>
              </a:rPr>
              <a:t>Total per capita spending</a:t>
            </a:r>
          </a:p>
        </p:txBody>
      </p:sp>
      <p:sp>
        <p:nvSpPr>
          <p:cNvPr id="22" name="TextBox 21">
            <a:extLst>
              <a:ext uri="{FF2B5EF4-FFF2-40B4-BE49-F238E27FC236}">
                <a16:creationId xmlns:a16="http://schemas.microsoft.com/office/drawing/2014/main" id="{7F2E67A9-4C18-4EA5-B7B9-5DAD200913AE}"/>
              </a:ext>
            </a:extLst>
          </p:cNvPr>
          <p:cNvSpPr txBox="1"/>
          <p:nvPr/>
        </p:nvSpPr>
        <p:spPr>
          <a:xfrm>
            <a:off x="2637780" y="3953392"/>
            <a:ext cx="482503" cy="184666"/>
          </a:xfrm>
          <a:prstGeom prst="rect">
            <a:avLst/>
          </a:prstGeom>
          <a:noFill/>
        </p:spPr>
        <p:txBody>
          <a:bodyPr wrap="none" lIns="0" tIns="0" rIns="0" bIns="0" rtlCol="0">
            <a:spAutoFit/>
          </a:bodyPr>
          <a:lstStyle/>
          <a:p>
            <a:pPr algn="ctr"/>
            <a:r>
              <a:rPr lang="en-US" sz="1200" b="1" dirty="0">
                <a:latin typeface="Lato" panose="020F0502020204030203" pitchFamily="34" charset="0"/>
                <a:ea typeface="Lato" panose="020F0502020204030203" pitchFamily="34" charset="0"/>
                <a:cs typeface="Lato" panose="020F0502020204030203" pitchFamily="34" charset="0"/>
              </a:rPr>
              <a:t>$4,290</a:t>
            </a:r>
          </a:p>
        </p:txBody>
      </p:sp>
      <p:sp>
        <p:nvSpPr>
          <p:cNvPr id="2" name="TextBox 1">
            <a:extLst>
              <a:ext uri="{FF2B5EF4-FFF2-40B4-BE49-F238E27FC236}">
                <a16:creationId xmlns:a16="http://schemas.microsoft.com/office/drawing/2014/main" id="{C3A519CF-6E4C-43FF-A346-F8DBBEF5AAD9}"/>
              </a:ext>
            </a:extLst>
          </p:cNvPr>
          <p:cNvSpPr txBox="1"/>
          <p:nvPr/>
        </p:nvSpPr>
        <p:spPr>
          <a:xfrm>
            <a:off x="2026688" y="5656096"/>
            <a:ext cx="465192" cy="307777"/>
          </a:xfrm>
          <a:prstGeom prst="rect">
            <a:avLst/>
          </a:prstGeom>
          <a:noFill/>
        </p:spPr>
        <p:txBody>
          <a:bodyPr wrap="none" rtlCol="0">
            <a:spAutoFit/>
          </a:bodyPr>
          <a:lstStyle/>
          <a:p>
            <a:r>
              <a:rPr lang="en-US" sz="1400" b="1" dirty="0">
                <a:latin typeface="Lato" panose="020F0502020204030203" pitchFamily="34" charset="0"/>
                <a:ea typeface="Lato" panose="020F0502020204030203" pitchFamily="34" charset="0"/>
                <a:cs typeface="Lato" panose="020F0502020204030203" pitchFamily="34" charset="0"/>
              </a:rPr>
              <a:t>avg</a:t>
            </a:r>
          </a:p>
        </p:txBody>
      </p:sp>
    </p:spTree>
    <p:extLst>
      <p:ext uri="{BB962C8B-B14F-4D97-AF65-F5344CB8AC3E}">
        <p14:creationId xmlns:p14="http://schemas.microsoft.com/office/powerpoint/2010/main" val="12879053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743DA96A-3E20-425E-A14A-88E4928D2B86}"/>
              </a:ext>
            </a:extLst>
          </p:cNvPr>
          <p:cNvSpPr>
            <a:spLocks noGrp="1"/>
          </p:cNvSpPr>
          <p:nvPr>
            <p:ph type="body" sz="quarter" idx="21"/>
          </p:nvPr>
        </p:nvSpPr>
        <p:spPr/>
        <p:txBody>
          <a:bodyPr anchor="b" anchorCtr="0"/>
          <a:lstStyle/>
          <a:p>
            <a:r>
              <a:rPr lang="en-US" dirty="0">
                <a:solidFill>
                  <a:srgbClr val="4C515A"/>
                </a:solidFill>
                <a:latin typeface="Lato" panose="020F0502020204030203"/>
              </a:rPr>
              <a:t>OECD average reflects the average of 37 OECD member countries, including ones not shown here.</a:t>
            </a:r>
          </a:p>
          <a:p>
            <a:r>
              <a:rPr lang="en-US" dirty="0">
                <a:solidFill>
                  <a:srgbClr val="4C515A"/>
                </a:solidFill>
                <a:latin typeface="Lato" panose="020F0502020204030203"/>
              </a:rPr>
              <a:t>Source: OECD Health Data 2020.</a:t>
            </a:r>
          </a:p>
        </p:txBody>
      </p:sp>
      <p:sp>
        <p:nvSpPr>
          <p:cNvPr id="3" name="Subtitle 2">
            <a:extLst>
              <a:ext uri="{FF2B5EF4-FFF2-40B4-BE49-F238E27FC236}">
                <a16:creationId xmlns:a16="http://schemas.microsoft.com/office/drawing/2014/main" id="{299945A1-273F-4D49-A6AA-CDA0FB32D66A}"/>
              </a:ext>
            </a:extLst>
          </p:cNvPr>
          <p:cNvSpPr>
            <a:spLocks noGrp="1"/>
          </p:cNvSpPr>
          <p:nvPr>
            <p:ph type="subTitle" idx="1"/>
          </p:nvPr>
        </p:nvSpPr>
        <p:spPr/>
        <p:txBody>
          <a:bodyPr/>
          <a:lstStyle/>
          <a:p>
            <a:r>
              <a:rPr lang="en-US" dirty="0"/>
              <a:t>HEALTH OUTCOMES</a:t>
            </a:r>
          </a:p>
        </p:txBody>
      </p:sp>
      <p:sp>
        <p:nvSpPr>
          <p:cNvPr id="2" name="Title 1">
            <a:extLst>
              <a:ext uri="{FF2B5EF4-FFF2-40B4-BE49-F238E27FC236}">
                <a16:creationId xmlns:a16="http://schemas.microsoft.com/office/drawing/2014/main" id="{1ED4267A-CE70-4121-9DE1-58EF62C7CA25}"/>
              </a:ext>
            </a:extLst>
          </p:cNvPr>
          <p:cNvSpPr>
            <a:spLocks noGrp="1"/>
          </p:cNvSpPr>
          <p:nvPr>
            <p:ph type="ctrTitle"/>
          </p:nvPr>
        </p:nvSpPr>
        <p:spPr>
          <a:xfrm>
            <a:off x="627434" y="514555"/>
            <a:ext cx="8091114" cy="914400"/>
          </a:xfrm>
        </p:spPr>
        <p:txBody>
          <a:bodyPr/>
          <a:lstStyle/>
          <a:p>
            <a:r>
              <a:rPr lang="en-US" sz="2800" dirty="0">
                <a:ea typeface="Lato" panose="020F0502020204030203" pitchFamily="34" charset="0"/>
                <a:cs typeface="Lato" panose="020F0502020204030203" pitchFamily="34" charset="0"/>
              </a:rPr>
              <a:t>Life Expectancy at Birth, 1980–2018</a:t>
            </a:r>
            <a:endParaRPr lang="en-US" dirty="0"/>
          </a:p>
        </p:txBody>
      </p:sp>
      <p:graphicFrame>
        <p:nvGraphicFramePr>
          <p:cNvPr id="9" name="Object 3">
            <a:extLst>
              <a:ext uri="{FF2B5EF4-FFF2-40B4-BE49-F238E27FC236}">
                <a16:creationId xmlns:a16="http://schemas.microsoft.com/office/drawing/2014/main" id="{9BF15CF1-FBB3-4A6B-A43F-52049FFB5125}"/>
              </a:ext>
            </a:extLst>
          </p:cNvPr>
          <p:cNvGraphicFramePr>
            <a:graphicFrameLocks noChangeAspect="1"/>
          </p:cNvGraphicFramePr>
          <p:nvPr>
            <p:extLst>
              <p:ext uri="{D42A27DB-BD31-4B8C-83A1-F6EECF244321}">
                <p14:modId xmlns:p14="http://schemas.microsoft.com/office/powerpoint/2010/main" val="1477895995"/>
              </p:ext>
            </p:extLst>
          </p:nvPr>
        </p:nvGraphicFramePr>
        <p:xfrm>
          <a:off x="-182880" y="1874082"/>
          <a:ext cx="9137644" cy="4507701"/>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9">
            <a:extLst>
              <a:ext uri="{FF2B5EF4-FFF2-40B4-BE49-F238E27FC236}">
                <a16:creationId xmlns:a16="http://schemas.microsoft.com/office/drawing/2014/main" id="{183D7DFD-5E54-4340-840A-D61E79966062}"/>
              </a:ext>
            </a:extLst>
          </p:cNvPr>
          <p:cNvSpPr txBox="1"/>
          <p:nvPr/>
        </p:nvSpPr>
        <p:spPr>
          <a:xfrm>
            <a:off x="630936" y="1463040"/>
            <a:ext cx="1371600" cy="184666"/>
          </a:xfrm>
          <a:prstGeom prst="rect">
            <a:avLst/>
          </a:prstGeom>
          <a:noFill/>
        </p:spPr>
        <p:txBody>
          <a:bodyPr wrap="square" lIns="0" tIns="0" rIns="0" bIns="0" rtlCol="0">
            <a:spAutoFit/>
          </a:bodyPr>
          <a:lstStyle/>
          <a:p>
            <a:pPr defTabSz="914400"/>
            <a:r>
              <a:rPr lang="en-US" sz="1200" dirty="0">
                <a:solidFill>
                  <a:srgbClr val="4C515A"/>
                </a:solidFill>
                <a:latin typeface="Lato" panose="020F0502020204030203"/>
                <a:ea typeface="Lato" charset="0"/>
                <a:cs typeface="Lato" charset="0"/>
              </a:rPr>
              <a:t>Years</a:t>
            </a:r>
          </a:p>
        </p:txBody>
      </p:sp>
      <p:sp>
        <p:nvSpPr>
          <p:cNvPr id="11" name="TextBox 10">
            <a:extLst>
              <a:ext uri="{FF2B5EF4-FFF2-40B4-BE49-F238E27FC236}">
                <a16:creationId xmlns:a16="http://schemas.microsoft.com/office/drawing/2014/main" id="{6011D5B8-65C1-4BE6-A763-9C1128908AEC}"/>
              </a:ext>
            </a:extLst>
          </p:cNvPr>
          <p:cNvSpPr txBox="1"/>
          <p:nvPr/>
        </p:nvSpPr>
        <p:spPr>
          <a:xfrm>
            <a:off x="7583032" y="1554480"/>
            <a:ext cx="1371600" cy="276999"/>
          </a:xfrm>
          <a:prstGeom prst="rect">
            <a:avLst/>
          </a:prstGeom>
          <a:noFill/>
        </p:spPr>
        <p:txBody>
          <a:bodyPr wrap="square" rtlCol="0">
            <a:spAutoFit/>
          </a:bodyPr>
          <a:lstStyle/>
          <a:p>
            <a:pPr defTabSz="914400"/>
            <a:r>
              <a:rPr lang="en-US" sz="1200" i="1" dirty="0">
                <a:solidFill>
                  <a:srgbClr val="576258"/>
                </a:solidFill>
                <a:latin typeface="Lato" charset="0"/>
                <a:ea typeface="Lato" charset="0"/>
                <a:cs typeface="Lato" charset="0"/>
              </a:rPr>
              <a:t>2018 data:</a:t>
            </a:r>
          </a:p>
        </p:txBody>
      </p:sp>
      <p:sp>
        <p:nvSpPr>
          <p:cNvPr id="12" name="TextBox 11">
            <a:extLst>
              <a:ext uri="{FF2B5EF4-FFF2-40B4-BE49-F238E27FC236}">
                <a16:creationId xmlns:a16="http://schemas.microsoft.com/office/drawing/2014/main" id="{0CA91E75-9DA6-452D-B766-87A7E4397975}"/>
              </a:ext>
            </a:extLst>
          </p:cNvPr>
          <p:cNvSpPr txBox="1"/>
          <p:nvPr/>
        </p:nvSpPr>
        <p:spPr>
          <a:xfrm>
            <a:off x="6602658" y="5529298"/>
            <a:ext cx="812800" cy="276999"/>
          </a:xfrm>
          <a:prstGeom prst="rect">
            <a:avLst/>
          </a:prstGeom>
          <a:noFill/>
        </p:spPr>
        <p:txBody>
          <a:bodyPr wrap="square" rtlCol="0">
            <a:spAutoFit/>
          </a:bodyPr>
          <a:lstStyle/>
          <a:p>
            <a:r>
              <a:rPr lang="en-US" sz="1200" dirty="0">
                <a:solidFill>
                  <a:srgbClr val="4C515A"/>
                </a:solidFill>
                <a:latin typeface="Lato" panose="020F0502020204030203" pitchFamily="34" charset="0"/>
                <a:ea typeface="Lato" panose="020F0502020204030203" pitchFamily="34" charset="0"/>
                <a:cs typeface="Lato" panose="020F0502020204030203" pitchFamily="34" charset="0"/>
              </a:rPr>
              <a:t>2017</a:t>
            </a:r>
          </a:p>
        </p:txBody>
      </p:sp>
      <p:cxnSp>
        <p:nvCxnSpPr>
          <p:cNvPr id="16" name="Straight Connector 15">
            <a:extLst>
              <a:ext uri="{FF2B5EF4-FFF2-40B4-BE49-F238E27FC236}">
                <a16:creationId xmlns:a16="http://schemas.microsoft.com/office/drawing/2014/main" id="{6263B49C-EEC6-432B-8391-C9B43FDDA9D1}"/>
              </a:ext>
            </a:extLst>
          </p:cNvPr>
          <p:cNvCxnSpPr/>
          <p:nvPr/>
        </p:nvCxnSpPr>
        <p:spPr>
          <a:xfrm>
            <a:off x="6851515" y="5458765"/>
            <a:ext cx="0" cy="4572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FA4DFA85-0272-4D6D-9E75-CEB60D227EF8}"/>
              </a:ext>
            </a:extLst>
          </p:cNvPr>
          <p:cNvSpPr txBox="1"/>
          <p:nvPr/>
        </p:nvSpPr>
        <p:spPr>
          <a:xfrm>
            <a:off x="7583032" y="5715000"/>
            <a:ext cx="1371600" cy="276999"/>
          </a:xfrm>
          <a:prstGeom prst="rect">
            <a:avLst/>
          </a:prstGeom>
          <a:noFill/>
        </p:spPr>
        <p:txBody>
          <a:bodyPr wrap="square" rtlCol="0">
            <a:spAutoFit/>
          </a:bodyPr>
          <a:lstStyle/>
          <a:p>
            <a:pPr defTabSz="914400"/>
            <a:r>
              <a:rPr lang="en-US" sz="1200" i="1" dirty="0">
                <a:solidFill>
                  <a:srgbClr val="576258"/>
                </a:solidFill>
                <a:latin typeface="Lato" charset="0"/>
                <a:ea typeface="Lato" charset="0"/>
                <a:cs typeface="Lato" charset="0"/>
              </a:rPr>
              <a:t>OECD avg: 80.7</a:t>
            </a:r>
          </a:p>
        </p:txBody>
      </p:sp>
    </p:spTree>
    <p:extLst>
      <p:ext uri="{BB962C8B-B14F-4D97-AF65-F5344CB8AC3E}">
        <p14:creationId xmlns:p14="http://schemas.microsoft.com/office/powerpoint/2010/main" val="29228013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F852571-CC17-4991-9C7B-0DCF0827AC12}"/>
              </a:ext>
            </a:extLst>
          </p:cNvPr>
          <p:cNvSpPr>
            <a:spLocks noGrp="1"/>
          </p:cNvSpPr>
          <p:nvPr>
            <p:ph type="body" sz="quarter" idx="21"/>
          </p:nvPr>
        </p:nvSpPr>
        <p:spPr/>
        <p:txBody>
          <a:bodyPr anchor="b" anchorCtr="0"/>
          <a:lstStyle/>
          <a:p>
            <a:r>
              <a:rPr lang="en-US" dirty="0">
                <a:solidFill>
                  <a:srgbClr val="4C515A"/>
                </a:solidFill>
                <a:latin typeface="Lato" panose="020F0502020204030203"/>
              </a:rPr>
              <a:t>Rates reflect age- and sex-standardized rates for 2016 or latest available year (2016 for FRA, NOR, SWIZ, UK; 2015 for NZ). OECD average reflects the average of 37 OECD member countries, including ones not shown here.</a:t>
            </a:r>
          </a:p>
          <a:p>
            <a:r>
              <a:rPr lang="en-US" dirty="0">
                <a:solidFill>
                  <a:srgbClr val="4C515A"/>
                </a:solidFill>
                <a:latin typeface="Lato" panose="020F0502020204030203"/>
              </a:rPr>
              <a:t>Source: OECD Health Data 2020.</a:t>
            </a:r>
          </a:p>
        </p:txBody>
      </p:sp>
      <p:sp>
        <p:nvSpPr>
          <p:cNvPr id="4" name="Subtitle 3">
            <a:extLst>
              <a:ext uri="{FF2B5EF4-FFF2-40B4-BE49-F238E27FC236}">
                <a16:creationId xmlns:a16="http://schemas.microsoft.com/office/drawing/2014/main" id="{30E203E6-C8B3-4333-81CB-7C8863FF088D}"/>
              </a:ext>
            </a:extLst>
          </p:cNvPr>
          <p:cNvSpPr>
            <a:spLocks noGrp="1"/>
          </p:cNvSpPr>
          <p:nvPr>
            <p:ph type="subTitle" idx="1"/>
          </p:nvPr>
        </p:nvSpPr>
        <p:spPr/>
        <p:txBody>
          <a:bodyPr/>
          <a:lstStyle/>
          <a:p>
            <a:r>
              <a:rPr lang="en-US" dirty="0"/>
              <a:t>HEALTH OUTCOMES</a:t>
            </a:r>
          </a:p>
        </p:txBody>
      </p:sp>
      <p:sp>
        <p:nvSpPr>
          <p:cNvPr id="5" name="Title 4">
            <a:extLst>
              <a:ext uri="{FF2B5EF4-FFF2-40B4-BE49-F238E27FC236}">
                <a16:creationId xmlns:a16="http://schemas.microsoft.com/office/drawing/2014/main" id="{D4ACF363-FDF8-4192-AB5B-25185DB97ACA}"/>
              </a:ext>
            </a:extLst>
          </p:cNvPr>
          <p:cNvSpPr>
            <a:spLocks noGrp="1"/>
          </p:cNvSpPr>
          <p:nvPr>
            <p:ph type="ctrTitle"/>
          </p:nvPr>
        </p:nvSpPr>
        <p:spPr>
          <a:xfrm>
            <a:off x="627434" y="514555"/>
            <a:ext cx="8091114" cy="914400"/>
          </a:xfrm>
        </p:spPr>
        <p:txBody>
          <a:bodyPr>
            <a:normAutofit/>
          </a:bodyPr>
          <a:lstStyle/>
          <a:p>
            <a:r>
              <a:rPr lang="en-US" sz="2800" dirty="0">
                <a:solidFill>
                  <a:srgbClr val="4C515A"/>
                </a:solidFill>
                <a:ea typeface="Lato" panose="020F0502020204030203" pitchFamily="34" charset="0"/>
                <a:cs typeface="Lato" panose="020F0502020204030203" pitchFamily="34" charset="0"/>
              </a:rPr>
              <a:t>Suicides, 2017</a:t>
            </a:r>
          </a:p>
        </p:txBody>
      </p:sp>
      <p:graphicFrame>
        <p:nvGraphicFramePr>
          <p:cNvPr id="6" name="Object 2">
            <a:extLst>
              <a:ext uri="{FF2B5EF4-FFF2-40B4-BE49-F238E27FC236}">
                <a16:creationId xmlns:a16="http://schemas.microsoft.com/office/drawing/2014/main" id="{3F6FEF6B-E6C0-41C7-8B8D-BE2445A2A970}"/>
              </a:ext>
            </a:extLst>
          </p:cNvPr>
          <p:cNvGraphicFramePr>
            <a:graphicFrameLocks noChangeAspect="1"/>
          </p:cNvGraphicFramePr>
          <p:nvPr>
            <p:extLst>
              <p:ext uri="{D42A27DB-BD31-4B8C-83A1-F6EECF244321}">
                <p14:modId xmlns:p14="http://schemas.microsoft.com/office/powerpoint/2010/main" val="2984942001"/>
              </p:ext>
            </p:extLst>
          </p:nvPr>
        </p:nvGraphicFramePr>
        <p:xfrm>
          <a:off x="558800" y="1558834"/>
          <a:ext cx="7913696" cy="4441163"/>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a:extLst>
              <a:ext uri="{FF2B5EF4-FFF2-40B4-BE49-F238E27FC236}">
                <a16:creationId xmlns:a16="http://schemas.microsoft.com/office/drawing/2014/main" id="{BED4A7FC-6E68-4EB9-809E-9A8AD0ED88EE}"/>
              </a:ext>
            </a:extLst>
          </p:cNvPr>
          <p:cNvSpPr txBox="1"/>
          <p:nvPr/>
        </p:nvSpPr>
        <p:spPr>
          <a:xfrm>
            <a:off x="630936" y="1463040"/>
            <a:ext cx="3200400" cy="184666"/>
          </a:xfrm>
          <a:prstGeom prst="rect">
            <a:avLst/>
          </a:prstGeom>
          <a:noFill/>
        </p:spPr>
        <p:txBody>
          <a:bodyPr wrap="square" lIns="0" tIns="0" rIns="0" bIns="0" rtlCol="0">
            <a:spAutoFit/>
          </a:bodyPr>
          <a:lstStyle/>
          <a:p>
            <a:pPr lvl="0"/>
            <a:r>
              <a:rPr lang="en-US" sz="1200" dirty="0">
                <a:solidFill>
                  <a:srgbClr val="4C515A"/>
                </a:solidFill>
                <a:latin typeface="Lato" panose="020F0502020204030203"/>
              </a:rPr>
              <a:t>Deaths per 100,000 (standardized rates)</a:t>
            </a:r>
            <a:endParaRPr kumimoji="0" lang="en-US" sz="1200" b="0" i="0" u="none" strike="noStrike" kern="1200" cap="none" spc="0" normalizeH="0" baseline="0" noProof="0" dirty="0">
              <a:ln>
                <a:noFill/>
              </a:ln>
              <a:solidFill>
                <a:srgbClr val="4C515A"/>
              </a:solidFill>
              <a:effectLst/>
              <a:uLnTx/>
              <a:uFillTx/>
              <a:latin typeface="Lato" panose="020F0502020204030203"/>
            </a:endParaRPr>
          </a:p>
        </p:txBody>
      </p:sp>
      <p:sp>
        <p:nvSpPr>
          <p:cNvPr id="8" name="TextBox 1">
            <a:extLst>
              <a:ext uri="{FF2B5EF4-FFF2-40B4-BE49-F238E27FC236}">
                <a16:creationId xmlns:a16="http://schemas.microsoft.com/office/drawing/2014/main" id="{23851E9A-6D82-468E-B8C2-DFEC9CC7B464}"/>
              </a:ext>
            </a:extLst>
          </p:cNvPr>
          <p:cNvSpPr txBox="1"/>
          <p:nvPr/>
        </p:nvSpPr>
        <p:spPr>
          <a:xfrm>
            <a:off x="1338104" y="2617237"/>
            <a:ext cx="1371600" cy="182880"/>
          </a:xfrm>
          <a:prstGeom prst="rect">
            <a:avLst/>
          </a:prstGeom>
        </p:spPr>
        <p:txBody>
          <a:bodyPr wrap="square" lIns="0" tIns="0" rIns="0" bIns="0"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b="1" dirty="0">
                <a:solidFill>
                  <a:schemeClr val="accent2"/>
                </a:solidFill>
                <a:latin typeface="Lato" panose="020F0502020204030203" pitchFamily="34" charset="0"/>
                <a:ea typeface="Lato" panose="020F0502020204030203" pitchFamily="34" charset="0"/>
                <a:cs typeface="Lato" panose="020F0502020204030203" pitchFamily="34" charset="0"/>
              </a:rPr>
              <a:t>OECD avg (11.2)</a:t>
            </a:r>
          </a:p>
        </p:txBody>
      </p:sp>
    </p:spTree>
    <p:extLst>
      <p:ext uri="{BB962C8B-B14F-4D97-AF65-F5344CB8AC3E}">
        <p14:creationId xmlns:p14="http://schemas.microsoft.com/office/powerpoint/2010/main" val="24208177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F852571-CC17-4991-9C7B-0DCF0827AC12}"/>
              </a:ext>
            </a:extLst>
          </p:cNvPr>
          <p:cNvSpPr>
            <a:spLocks noGrp="1"/>
          </p:cNvSpPr>
          <p:nvPr>
            <p:ph type="body" sz="quarter" idx="21"/>
          </p:nvPr>
        </p:nvSpPr>
        <p:spPr/>
        <p:txBody>
          <a:bodyPr anchor="b" anchorCtr="0"/>
          <a:lstStyle/>
          <a:p>
            <a:r>
              <a:rPr lang="en-US" dirty="0">
                <a:solidFill>
                  <a:schemeClr val="tx1"/>
                </a:solidFill>
                <a:latin typeface="Lato" panose="020F0502020204030203"/>
              </a:rPr>
              <a:t>Definition: Adults age 18 years or older who have ever been told by a doctor that they have two or more of the following chronic conditions: joint pain or arthritis; asthma or chronic lung disease; diabetes; heart disease, including heart attack; or hypertension/high blood pressure. Average reflects that of the 11 countries shown on the slide that take part in the Commonwealth Fund’s International Health Policy Survey, all of which are shown here. </a:t>
            </a:r>
          </a:p>
          <a:p>
            <a:r>
              <a:rPr lang="en-US" dirty="0">
                <a:solidFill>
                  <a:srgbClr val="4C515A"/>
                </a:solidFill>
                <a:latin typeface="Lato" panose="020F0502020204030203"/>
              </a:rPr>
              <a:t>Source: 2020 Commonwealth Fund International Health Policy Survey.</a:t>
            </a:r>
          </a:p>
        </p:txBody>
      </p:sp>
      <p:sp>
        <p:nvSpPr>
          <p:cNvPr id="4" name="Subtitle 3">
            <a:extLst>
              <a:ext uri="{FF2B5EF4-FFF2-40B4-BE49-F238E27FC236}">
                <a16:creationId xmlns:a16="http://schemas.microsoft.com/office/drawing/2014/main" id="{30E203E6-C8B3-4333-81CB-7C8863FF088D}"/>
              </a:ext>
            </a:extLst>
          </p:cNvPr>
          <p:cNvSpPr>
            <a:spLocks noGrp="1"/>
          </p:cNvSpPr>
          <p:nvPr>
            <p:ph type="subTitle" idx="1"/>
          </p:nvPr>
        </p:nvSpPr>
        <p:spPr/>
        <p:txBody>
          <a:bodyPr/>
          <a:lstStyle/>
          <a:p>
            <a:r>
              <a:rPr lang="en-US" dirty="0"/>
              <a:t>POPULATION HEALTH</a:t>
            </a:r>
          </a:p>
        </p:txBody>
      </p:sp>
      <p:sp>
        <p:nvSpPr>
          <p:cNvPr id="5" name="Title 4">
            <a:extLst>
              <a:ext uri="{FF2B5EF4-FFF2-40B4-BE49-F238E27FC236}">
                <a16:creationId xmlns:a16="http://schemas.microsoft.com/office/drawing/2014/main" id="{D4ACF363-FDF8-4192-AB5B-25185DB97ACA}"/>
              </a:ext>
            </a:extLst>
          </p:cNvPr>
          <p:cNvSpPr>
            <a:spLocks noGrp="1"/>
          </p:cNvSpPr>
          <p:nvPr>
            <p:ph type="ctrTitle"/>
          </p:nvPr>
        </p:nvSpPr>
        <p:spPr>
          <a:xfrm>
            <a:off x="627434" y="514555"/>
            <a:ext cx="8091114" cy="914400"/>
          </a:xfrm>
        </p:spPr>
        <p:txBody>
          <a:bodyPr>
            <a:normAutofit/>
          </a:bodyPr>
          <a:lstStyle/>
          <a:p>
            <a:r>
              <a:rPr lang="en-US" sz="2800" dirty="0">
                <a:solidFill>
                  <a:srgbClr val="4C515A"/>
                </a:solidFill>
                <a:ea typeface="Lato" panose="020F0502020204030203" pitchFamily="34" charset="0"/>
                <a:cs typeface="Lato" panose="020F0502020204030203" pitchFamily="34" charset="0"/>
              </a:rPr>
              <a:t>Adults with Multiple Chronic Conditions, 2020</a:t>
            </a:r>
          </a:p>
        </p:txBody>
      </p:sp>
      <p:graphicFrame>
        <p:nvGraphicFramePr>
          <p:cNvPr id="6" name="Object 2">
            <a:extLst>
              <a:ext uri="{FF2B5EF4-FFF2-40B4-BE49-F238E27FC236}">
                <a16:creationId xmlns:a16="http://schemas.microsoft.com/office/drawing/2014/main" id="{3F6FEF6B-E6C0-41C7-8B8D-BE2445A2A970}"/>
              </a:ext>
            </a:extLst>
          </p:cNvPr>
          <p:cNvGraphicFramePr>
            <a:graphicFrameLocks noChangeAspect="1"/>
          </p:cNvGraphicFramePr>
          <p:nvPr>
            <p:extLst>
              <p:ext uri="{D42A27DB-BD31-4B8C-83A1-F6EECF244321}">
                <p14:modId xmlns:p14="http://schemas.microsoft.com/office/powerpoint/2010/main" val="663417235"/>
              </p:ext>
            </p:extLst>
          </p:nvPr>
        </p:nvGraphicFramePr>
        <p:xfrm>
          <a:off x="524933" y="1558834"/>
          <a:ext cx="7947563" cy="4441163"/>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a:extLst>
              <a:ext uri="{FF2B5EF4-FFF2-40B4-BE49-F238E27FC236}">
                <a16:creationId xmlns:a16="http://schemas.microsoft.com/office/drawing/2014/main" id="{BED4A7FC-6E68-4EB9-809E-9A8AD0ED88EE}"/>
              </a:ext>
            </a:extLst>
          </p:cNvPr>
          <p:cNvSpPr txBox="1"/>
          <p:nvPr/>
        </p:nvSpPr>
        <p:spPr>
          <a:xfrm>
            <a:off x="630936" y="1463040"/>
            <a:ext cx="914400" cy="184666"/>
          </a:xfrm>
          <a:prstGeom prst="rect">
            <a:avLst/>
          </a:prstGeom>
          <a:noFill/>
        </p:spPr>
        <p:txBody>
          <a:bodyPr wrap="square" lIns="0" tIns="0" rIns="0" bIns="0" rtlCol="0">
            <a:spAutoFit/>
          </a:bodyPr>
          <a:lstStyle/>
          <a:p>
            <a:pPr lvl="0"/>
            <a:r>
              <a:rPr lang="en-US" sz="1200" dirty="0">
                <a:solidFill>
                  <a:srgbClr val="4C515A"/>
                </a:solidFill>
                <a:latin typeface="Lato" panose="020F0502020204030203"/>
              </a:rPr>
              <a:t>Percent (%)</a:t>
            </a:r>
            <a:endParaRPr kumimoji="0" lang="en-US" sz="1200" b="0" i="0" u="none" strike="noStrike" kern="1200" cap="none" spc="0" normalizeH="0" baseline="0" noProof="0" dirty="0">
              <a:ln>
                <a:noFill/>
              </a:ln>
              <a:solidFill>
                <a:srgbClr val="4C515A"/>
              </a:solidFill>
              <a:effectLst/>
              <a:uLnTx/>
              <a:uFillTx/>
              <a:latin typeface="Lato" panose="020F0502020204030203"/>
            </a:endParaRPr>
          </a:p>
        </p:txBody>
      </p:sp>
      <p:sp>
        <p:nvSpPr>
          <p:cNvPr id="8" name="TextBox 1">
            <a:extLst>
              <a:ext uri="{FF2B5EF4-FFF2-40B4-BE49-F238E27FC236}">
                <a16:creationId xmlns:a16="http://schemas.microsoft.com/office/drawing/2014/main" id="{23851E9A-6D82-468E-B8C2-DFEC9CC7B464}"/>
              </a:ext>
            </a:extLst>
          </p:cNvPr>
          <p:cNvSpPr txBox="1"/>
          <p:nvPr/>
        </p:nvSpPr>
        <p:spPr>
          <a:xfrm>
            <a:off x="1338238" y="3115371"/>
            <a:ext cx="2377440" cy="182880"/>
          </a:xfrm>
          <a:prstGeom prst="rect">
            <a:avLst/>
          </a:prstGeom>
        </p:spPr>
        <p:txBody>
          <a:bodyPr wrap="square" lIns="0" tIns="0" rIns="0" bIns="0"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b="1" dirty="0">
                <a:solidFill>
                  <a:schemeClr val="accent2"/>
                </a:solidFill>
                <a:latin typeface="Lato" panose="020F0502020204030203" pitchFamily="34" charset="0"/>
                <a:ea typeface="Lato" panose="020F0502020204030203" pitchFamily="34" charset="0"/>
                <a:cs typeface="Lato" panose="020F0502020204030203" pitchFamily="34" charset="0"/>
              </a:rPr>
              <a:t>11-country average (17.7%)</a:t>
            </a:r>
          </a:p>
        </p:txBody>
      </p:sp>
    </p:spTree>
    <p:extLst>
      <p:ext uri="{BB962C8B-B14F-4D97-AF65-F5344CB8AC3E}">
        <p14:creationId xmlns:p14="http://schemas.microsoft.com/office/powerpoint/2010/main" val="15577843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F852571-CC17-4991-9C7B-0DCF0827AC12}"/>
              </a:ext>
            </a:extLst>
          </p:cNvPr>
          <p:cNvSpPr>
            <a:spLocks noGrp="1"/>
          </p:cNvSpPr>
          <p:nvPr>
            <p:ph type="body" sz="quarter" idx="21"/>
          </p:nvPr>
        </p:nvSpPr>
        <p:spPr/>
        <p:txBody>
          <a:bodyPr anchor="b" anchorCtr="0"/>
          <a:lstStyle/>
          <a:p>
            <a:r>
              <a:rPr lang="en-US" dirty="0">
                <a:solidFill>
                  <a:schemeClr val="tx1"/>
                </a:solidFill>
                <a:latin typeface="Lato" panose="020F0502020204030203"/>
              </a:rPr>
              <a:t>Data reflect rates based on measurements of height and weight, except self-reported data for FRA, GER, NETH, NOR, SWE, SWIZ (self-reported rates tend to be lower than measured rates). 2018 data for all countries except 2017 for AUS, CAN, FRA, GER, SWIZ; 2016 for US; 2015 for NOR. OECD average reflects the average of 37 OECD member countries, including ones not shown here.</a:t>
            </a:r>
            <a:endParaRPr lang="en-US" dirty="0">
              <a:solidFill>
                <a:srgbClr val="FF0000"/>
              </a:solidFill>
              <a:latin typeface="Lato" panose="020F0502020204030203"/>
            </a:endParaRPr>
          </a:p>
          <a:p>
            <a:r>
              <a:rPr lang="en-US" dirty="0">
                <a:solidFill>
                  <a:srgbClr val="4C515A"/>
                </a:solidFill>
                <a:latin typeface="Lato" panose="020F0502020204030203"/>
              </a:rPr>
              <a:t>Source: OECD Health Data 2020</a:t>
            </a:r>
            <a:r>
              <a:rPr lang="en-US" dirty="0">
                <a:solidFill>
                  <a:schemeClr val="tx1"/>
                </a:solidFill>
                <a:latin typeface="Lato" panose="020F0502020204030203"/>
              </a:rPr>
              <a:t>.</a:t>
            </a:r>
          </a:p>
        </p:txBody>
      </p:sp>
      <p:sp>
        <p:nvSpPr>
          <p:cNvPr id="4" name="Subtitle 3">
            <a:extLst>
              <a:ext uri="{FF2B5EF4-FFF2-40B4-BE49-F238E27FC236}">
                <a16:creationId xmlns:a16="http://schemas.microsoft.com/office/drawing/2014/main" id="{30E203E6-C8B3-4333-81CB-7C8863FF088D}"/>
              </a:ext>
            </a:extLst>
          </p:cNvPr>
          <p:cNvSpPr>
            <a:spLocks noGrp="1"/>
          </p:cNvSpPr>
          <p:nvPr>
            <p:ph type="subTitle" idx="1"/>
          </p:nvPr>
        </p:nvSpPr>
        <p:spPr/>
        <p:txBody>
          <a:bodyPr/>
          <a:lstStyle/>
          <a:p>
            <a:r>
              <a:rPr lang="en-US" dirty="0"/>
              <a:t>POPULATION HEALTH</a:t>
            </a:r>
          </a:p>
        </p:txBody>
      </p:sp>
      <p:sp>
        <p:nvSpPr>
          <p:cNvPr id="5" name="Title 4">
            <a:extLst>
              <a:ext uri="{FF2B5EF4-FFF2-40B4-BE49-F238E27FC236}">
                <a16:creationId xmlns:a16="http://schemas.microsoft.com/office/drawing/2014/main" id="{D4ACF363-FDF8-4192-AB5B-25185DB97ACA}"/>
              </a:ext>
            </a:extLst>
          </p:cNvPr>
          <p:cNvSpPr>
            <a:spLocks noGrp="1"/>
          </p:cNvSpPr>
          <p:nvPr>
            <p:ph type="ctrTitle"/>
          </p:nvPr>
        </p:nvSpPr>
        <p:spPr>
          <a:xfrm>
            <a:off x="627434" y="514555"/>
            <a:ext cx="8091114" cy="914400"/>
          </a:xfrm>
        </p:spPr>
        <p:txBody>
          <a:bodyPr>
            <a:normAutofit/>
          </a:bodyPr>
          <a:lstStyle/>
          <a:p>
            <a:r>
              <a:rPr lang="en-US" sz="2800" dirty="0">
                <a:solidFill>
                  <a:srgbClr val="4C515A"/>
                </a:solidFill>
                <a:ea typeface="Lato" panose="020F0502020204030203" pitchFamily="34" charset="0"/>
                <a:cs typeface="Lato" panose="020F0502020204030203" pitchFamily="34" charset="0"/>
              </a:rPr>
              <a:t>Obesity Rate, 2018</a:t>
            </a:r>
          </a:p>
        </p:txBody>
      </p:sp>
      <p:graphicFrame>
        <p:nvGraphicFramePr>
          <p:cNvPr id="6" name="Object 2">
            <a:extLst>
              <a:ext uri="{FF2B5EF4-FFF2-40B4-BE49-F238E27FC236}">
                <a16:creationId xmlns:a16="http://schemas.microsoft.com/office/drawing/2014/main" id="{3F6FEF6B-E6C0-41C7-8B8D-BE2445A2A970}"/>
              </a:ext>
            </a:extLst>
          </p:cNvPr>
          <p:cNvGraphicFramePr>
            <a:graphicFrameLocks noChangeAspect="1"/>
          </p:cNvGraphicFramePr>
          <p:nvPr>
            <p:extLst>
              <p:ext uri="{D42A27DB-BD31-4B8C-83A1-F6EECF244321}">
                <p14:modId xmlns:p14="http://schemas.microsoft.com/office/powerpoint/2010/main" val="1118710277"/>
              </p:ext>
            </p:extLst>
          </p:nvPr>
        </p:nvGraphicFramePr>
        <p:xfrm>
          <a:off x="558800" y="1558834"/>
          <a:ext cx="7922163" cy="4441163"/>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a:extLst>
              <a:ext uri="{FF2B5EF4-FFF2-40B4-BE49-F238E27FC236}">
                <a16:creationId xmlns:a16="http://schemas.microsoft.com/office/drawing/2014/main" id="{BED4A7FC-6E68-4EB9-809E-9A8AD0ED88EE}"/>
              </a:ext>
            </a:extLst>
          </p:cNvPr>
          <p:cNvSpPr txBox="1"/>
          <p:nvPr/>
        </p:nvSpPr>
        <p:spPr>
          <a:xfrm>
            <a:off x="630936" y="1463040"/>
            <a:ext cx="914400" cy="184666"/>
          </a:xfrm>
          <a:prstGeom prst="rect">
            <a:avLst/>
          </a:prstGeom>
          <a:noFill/>
        </p:spPr>
        <p:txBody>
          <a:bodyPr wrap="square" lIns="0" tIns="0" rIns="0" bIns="0" rtlCol="0">
            <a:spAutoFit/>
          </a:bodyPr>
          <a:lstStyle/>
          <a:p>
            <a:pPr lvl="0"/>
            <a:r>
              <a:rPr lang="en-US" sz="1200" dirty="0">
                <a:solidFill>
                  <a:srgbClr val="4C515A"/>
                </a:solidFill>
                <a:latin typeface="Lato" panose="020F0502020204030203"/>
              </a:rPr>
              <a:t>Percent (%)</a:t>
            </a:r>
            <a:endParaRPr kumimoji="0" lang="en-US" sz="1200" b="0" i="0" u="none" strike="noStrike" kern="1200" cap="none" spc="0" normalizeH="0" baseline="0" noProof="0" dirty="0">
              <a:ln>
                <a:noFill/>
              </a:ln>
              <a:solidFill>
                <a:srgbClr val="4C515A"/>
              </a:solidFill>
              <a:effectLst/>
              <a:uLnTx/>
              <a:uFillTx/>
              <a:latin typeface="Lato" panose="020F0502020204030203"/>
            </a:endParaRPr>
          </a:p>
        </p:txBody>
      </p:sp>
      <p:sp>
        <p:nvSpPr>
          <p:cNvPr id="8" name="TextBox 1">
            <a:extLst>
              <a:ext uri="{FF2B5EF4-FFF2-40B4-BE49-F238E27FC236}">
                <a16:creationId xmlns:a16="http://schemas.microsoft.com/office/drawing/2014/main" id="{23851E9A-6D82-468E-B8C2-DFEC9CC7B464}"/>
              </a:ext>
            </a:extLst>
          </p:cNvPr>
          <p:cNvSpPr txBox="1"/>
          <p:nvPr/>
        </p:nvSpPr>
        <p:spPr>
          <a:xfrm>
            <a:off x="1356354" y="3474720"/>
            <a:ext cx="1371600" cy="182880"/>
          </a:xfrm>
          <a:prstGeom prst="rect">
            <a:avLst/>
          </a:prstGeom>
        </p:spPr>
        <p:txBody>
          <a:bodyPr wrap="square" lIns="0" tIns="0" rIns="0" bIns="0"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b="1" dirty="0">
                <a:solidFill>
                  <a:schemeClr val="accent2"/>
                </a:solidFill>
                <a:latin typeface="Lato" panose="020F0502020204030203" pitchFamily="34" charset="0"/>
                <a:ea typeface="Lato" panose="020F0502020204030203" pitchFamily="34" charset="0"/>
                <a:cs typeface="Lato" panose="020F0502020204030203" pitchFamily="34" charset="0"/>
              </a:rPr>
              <a:t>OECD avg (24%)</a:t>
            </a:r>
          </a:p>
        </p:txBody>
      </p:sp>
    </p:spTree>
    <p:extLst>
      <p:ext uri="{BB962C8B-B14F-4D97-AF65-F5344CB8AC3E}">
        <p14:creationId xmlns:p14="http://schemas.microsoft.com/office/powerpoint/2010/main" val="39334780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Object 2">
            <a:extLst>
              <a:ext uri="{FF2B5EF4-FFF2-40B4-BE49-F238E27FC236}">
                <a16:creationId xmlns:a16="http://schemas.microsoft.com/office/drawing/2014/main" id="{9638F59F-C58D-4EDB-A46D-89570A80A899}"/>
              </a:ext>
            </a:extLst>
          </p:cNvPr>
          <p:cNvGraphicFramePr>
            <a:graphicFrameLocks noChangeAspect="1"/>
          </p:cNvGraphicFramePr>
          <p:nvPr>
            <p:extLst>
              <p:ext uri="{D42A27DB-BD31-4B8C-83A1-F6EECF244321}">
                <p14:modId xmlns:p14="http://schemas.microsoft.com/office/powerpoint/2010/main" val="783643342"/>
              </p:ext>
            </p:extLst>
          </p:nvPr>
        </p:nvGraphicFramePr>
        <p:xfrm>
          <a:off x="4672991" y="1558956"/>
          <a:ext cx="4449764" cy="4441163"/>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 Placeholder 2">
            <a:extLst>
              <a:ext uri="{FF2B5EF4-FFF2-40B4-BE49-F238E27FC236}">
                <a16:creationId xmlns:a16="http://schemas.microsoft.com/office/drawing/2014/main" id="{6F852571-CC17-4991-9C7B-0DCF0827AC12}"/>
              </a:ext>
            </a:extLst>
          </p:cNvPr>
          <p:cNvSpPr>
            <a:spLocks noGrp="1"/>
          </p:cNvSpPr>
          <p:nvPr>
            <p:ph type="body" sz="quarter" idx="21"/>
          </p:nvPr>
        </p:nvSpPr>
        <p:spPr/>
        <p:txBody>
          <a:bodyPr anchor="b" anchorCtr="0"/>
          <a:lstStyle/>
          <a:p>
            <a:r>
              <a:rPr lang="en-US" dirty="0">
                <a:solidFill>
                  <a:schemeClr val="tx1"/>
                </a:solidFill>
                <a:latin typeface="Lato" panose="020F0502020204030203"/>
              </a:rPr>
              <a:t>Physician visit data reflect 2018 or nearest year; 2017 for FRA, SWIZ, NZ; 2011 for US. No recent data for the UK (since 2009). Physician supply data for 2018 or nearest year; 2017 for SWE.</a:t>
            </a:r>
            <a:r>
              <a:rPr lang="en-US" dirty="0">
                <a:solidFill>
                  <a:srgbClr val="FF0000"/>
                </a:solidFill>
                <a:latin typeface="Lato" panose="020F0502020204030203"/>
              </a:rPr>
              <a:t> </a:t>
            </a:r>
            <a:r>
              <a:rPr lang="en-US" dirty="0">
                <a:solidFill>
                  <a:schemeClr val="tx1"/>
                </a:solidFill>
                <a:latin typeface="Lato" panose="020F0502020204030203"/>
              </a:rPr>
              <a:t>OECD average reflects the average of 37 OECD member countries, including ones not shown here.</a:t>
            </a:r>
          </a:p>
          <a:p>
            <a:r>
              <a:rPr lang="en-US" dirty="0">
                <a:solidFill>
                  <a:srgbClr val="4C515A"/>
                </a:solidFill>
                <a:latin typeface="Lato" panose="020F0502020204030203"/>
              </a:rPr>
              <a:t>Source: OECD Health Data 2020.</a:t>
            </a:r>
          </a:p>
        </p:txBody>
      </p:sp>
      <p:sp>
        <p:nvSpPr>
          <p:cNvPr id="4" name="Subtitle 3">
            <a:extLst>
              <a:ext uri="{FF2B5EF4-FFF2-40B4-BE49-F238E27FC236}">
                <a16:creationId xmlns:a16="http://schemas.microsoft.com/office/drawing/2014/main" id="{30E203E6-C8B3-4333-81CB-7C8863FF088D}"/>
              </a:ext>
            </a:extLst>
          </p:cNvPr>
          <p:cNvSpPr>
            <a:spLocks noGrp="1"/>
          </p:cNvSpPr>
          <p:nvPr>
            <p:ph type="subTitle" idx="1"/>
          </p:nvPr>
        </p:nvSpPr>
        <p:spPr/>
        <p:txBody>
          <a:bodyPr/>
          <a:lstStyle/>
          <a:p>
            <a:r>
              <a:rPr lang="en-US" dirty="0"/>
              <a:t>UTILIZATION</a:t>
            </a:r>
          </a:p>
        </p:txBody>
      </p:sp>
      <p:sp>
        <p:nvSpPr>
          <p:cNvPr id="5" name="Title 4">
            <a:extLst>
              <a:ext uri="{FF2B5EF4-FFF2-40B4-BE49-F238E27FC236}">
                <a16:creationId xmlns:a16="http://schemas.microsoft.com/office/drawing/2014/main" id="{D4ACF363-FDF8-4192-AB5B-25185DB97ACA}"/>
              </a:ext>
            </a:extLst>
          </p:cNvPr>
          <p:cNvSpPr>
            <a:spLocks noGrp="1"/>
          </p:cNvSpPr>
          <p:nvPr>
            <p:ph type="ctrTitle"/>
          </p:nvPr>
        </p:nvSpPr>
        <p:spPr>
          <a:xfrm>
            <a:off x="627434" y="514555"/>
            <a:ext cx="8091114" cy="914400"/>
          </a:xfrm>
        </p:spPr>
        <p:txBody>
          <a:bodyPr>
            <a:normAutofit/>
          </a:bodyPr>
          <a:lstStyle/>
          <a:p>
            <a:r>
              <a:rPr lang="en-US" sz="2800" dirty="0">
                <a:solidFill>
                  <a:srgbClr val="4C515A"/>
                </a:solidFill>
                <a:ea typeface="Lato" panose="020F0502020204030203" pitchFamily="34" charset="0"/>
                <a:cs typeface="Lato" panose="020F0502020204030203" pitchFamily="34" charset="0"/>
              </a:rPr>
              <a:t>Physician Visits, 2018 and Physician Supply, 2018</a:t>
            </a:r>
            <a:endParaRPr lang="en-US" sz="2800" dirty="0"/>
          </a:p>
        </p:txBody>
      </p:sp>
      <p:graphicFrame>
        <p:nvGraphicFramePr>
          <p:cNvPr id="6" name="Object 2">
            <a:extLst>
              <a:ext uri="{FF2B5EF4-FFF2-40B4-BE49-F238E27FC236}">
                <a16:creationId xmlns:a16="http://schemas.microsoft.com/office/drawing/2014/main" id="{3F6FEF6B-E6C0-41C7-8B8D-BE2445A2A970}"/>
              </a:ext>
            </a:extLst>
          </p:cNvPr>
          <p:cNvGraphicFramePr>
            <a:graphicFrameLocks noChangeAspect="1"/>
          </p:cNvGraphicFramePr>
          <p:nvPr>
            <p:extLst>
              <p:ext uri="{D42A27DB-BD31-4B8C-83A1-F6EECF244321}">
                <p14:modId xmlns:p14="http://schemas.microsoft.com/office/powerpoint/2010/main" val="1346390658"/>
              </p:ext>
            </p:extLst>
          </p:nvPr>
        </p:nvGraphicFramePr>
        <p:xfrm>
          <a:off x="287286" y="1558834"/>
          <a:ext cx="4351979" cy="4441163"/>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BED4A7FC-6E68-4EB9-809E-9A8AD0ED88EE}"/>
              </a:ext>
            </a:extLst>
          </p:cNvPr>
          <p:cNvSpPr txBox="1"/>
          <p:nvPr/>
        </p:nvSpPr>
        <p:spPr>
          <a:xfrm>
            <a:off x="822960" y="1463040"/>
            <a:ext cx="3657600" cy="228600"/>
          </a:xfrm>
          <a:prstGeom prst="rect">
            <a:avLst/>
          </a:prstGeom>
          <a:noFill/>
        </p:spPr>
        <p:txBody>
          <a:bodyPr wrap="square" lIns="0" tIns="0" rIns="0" bIns="0" rtlCol="0">
            <a:spAutoFit/>
          </a:bodyPr>
          <a:lstStyle/>
          <a:p>
            <a:pPr lvl="0" algn="ctr"/>
            <a:r>
              <a:rPr lang="en-US" sz="1400" b="1" dirty="0">
                <a:solidFill>
                  <a:srgbClr val="4C515A"/>
                </a:solidFill>
                <a:latin typeface="Lato" panose="020F0502020204030203"/>
              </a:rPr>
              <a:t>Average physician visits per capita, 2018</a:t>
            </a:r>
            <a:endParaRPr kumimoji="0" lang="en-US" sz="1400" b="1" i="0" u="none" strike="noStrike" kern="1200" cap="none" spc="0" normalizeH="0" baseline="0" noProof="0" dirty="0">
              <a:ln>
                <a:noFill/>
              </a:ln>
              <a:solidFill>
                <a:srgbClr val="4C515A"/>
              </a:solidFill>
              <a:effectLst/>
              <a:uLnTx/>
              <a:uFillTx/>
              <a:latin typeface="Lato" panose="020F0502020204030203"/>
            </a:endParaRPr>
          </a:p>
        </p:txBody>
      </p:sp>
      <p:sp>
        <p:nvSpPr>
          <p:cNvPr id="8" name="TextBox 1">
            <a:extLst>
              <a:ext uri="{FF2B5EF4-FFF2-40B4-BE49-F238E27FC236}">
                <a16:creationId xmlns:a16="http://schemas.microsoft.com/office/drawing/2014/main" id="{23851E9A-6D82-468E-B8C2-DFEC9CC7B464}"/>
              </a:ext>
            </a:extLst>
          </p:cNvPr>
          <p:cNvSpPr txBox="1"/>
          <p:nvPr/>
        </p:nvSpPr>
        <p:spPr>
          <a:xfrm>
            <a:off x="874296" y="3638891"/>
            <a:ext cx="1371600" cy="182880"/>
          </a:xfrm>
          <a:prstGeom prst="rect">
            <a:avLst/>
          </a:prstGeom>
        </p:spPr>
        <p:txBody>
          <a:bodyPr wrap="square" lIns="0" tIns="0" rIns="0" bIns="0"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b="1" dirty="0">
                <a:solidFill>
                  <a:schemeClr val="accent2"/>
                </a:solidFill>
                <a:latin typeface="Lato" panose="020F0502020204030203" pitchFamily="34" charset="0"/>
                <a:ea typeface="Lato" panose="020F0502020204030203" pitchFamily="34" charset="0"/>
                <a:cs typeface="Lato" panose="020F0502020204030203" pitchFamily="34" charset="0"/>
              </a:rPr>
              <a:t>OECD avg (6.6)</a:t>
            </a:r>
          </a:p>
        </p:txBody>
      </p:sp>
      <p:sp>
        <p:nvSpPr>
          <p:cNvPr id="9" name="TextBox 8">
            <a:extLst>
              <a:ext uri="{FF2B5EF4-FFF2-40B4-BE49-F238E27FC236}">
                <a16:creationId xmlns:a16="http://schemas.microsoft.com/office/drawing/2014/main" id="{0E24921E-7D21-41CD-AF17-70A6E2F74479}"/>
              </a:ext>
            </a:extLst>
          </p:cNvPr>
          <p:cNvSpPr txBox="1"/>
          <p:nvPr/>
        </p:nvSpPr>
        <p:spPr>
          <a:xfrm>
            <a:off x="4983480" y="1463040"/>
            <a:ext cx="4114800" cy="228600"/>
          </a:xfrm>
          <a:prstGeom prst="rect">
            <a:avLst/>
          </a:prstGeom>
          <a:noFill/>
        </p:spPr>
        <p:txBody>
          <a:bodyPr wrap="square" lIns="0" tIns="0" rIns="0" bIns="0" rtlCol="0">
            <a:spAutoFit/>
          </a:bodyPr>
          <a:lstStyle/>
          <a:p>
            <a:pPr lvl="0" algn="ctr"/>
            <a:r>
              <a:rPr lang="en-US" sz="1400" b="1" dirty="0">
                <a:solidFill>
                  <a:srgbClr val="4C515A"/>
                </a:solidFill>
                <a:latin typeface="Lato" panose="020F0502020204030203"/>
              </a:rPr>
              <a:t>Practicing physicians per 1,000 population, 2018</a:t>
            </a:r>
            <a:endParaRPr kumimoji="0" lang="en-US" sz="1400" b="1" i="0" u="none" strike="noStrike" kern="1200" cap="none" spc="0" normalizeH="0" baseline="0" noProof="0" dirty="0">
              <a:ln>
                <a:noFill/>
              </a:ln>
              <a:solidFill>
                <a:srgbClr val="4C515A"/>
              </a:solidFill>
              <a:effectLst/>
              <a:uLnTx/>
              <a:uFillTx/>
              <a:latin typeface="Lato" panose="020F0502020204030203"/>
            </a:endParaRPr>
          </a:p>
        </p:txBody>
      </p:sp>
      <p:sp>
        <p:nvSpPr>
          <p:cNvPr id="13" name="TextBox 1">
            <a:extLst>
              <a:ext uri="{FF2B5EF4-FFF2-40B4-BE49-F238E27FC236}">
                <a16:creationId xmlns:a16="http://schemas.microsoft.com/office/drawing/2014/main" id="{962B1ED3-5CF1-42C2-B516-B8F6571B8895}"/>
              </a:ext>
            </a:extLst>
          </p:cNvPr>
          <p:cNvSpPr txBox="1"/>
          <p:nvPr/>
        </p:nvSpPr>
        <p:spPr>
          <a:xfrm>
            <a:off x="7578077" y="3554220"/>
            <a:ext cx="1371600" cy="182880"/>
          </a:xfrm>
          <a:prstGeom prst="rect">
            <a:avLst/>
          </a:prstGeom>
        </p:spPr>
        <p:txBody>
          <a:bodyPr wrap="square" lIns="0" tIns="0" rIns="0" bIns="0"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en-US" sz="1400" b="1" dirty="0">
                <a:solidFill>
                  <a:schemeClr val="accent2"/>
                </a:solidFill>
                <a:latin typeface="Lato" panose="020F0502020204030203" pitchFamily="34" charset="0"/>
                <a:ea typeface="Lato" panose="020F0502020204030203" pitchFamily="34" charset="0"/>
                <a:cs typeface="Lato" panose="020F0502020204030203" pitchFamily="34" charset="0"/>
              </a:rPr>
              <a:t>OECD avg (3.5)</a:t>
            </a:r>
          </a:p>
        </p:txBody>
      </p:sp>
    </p:spTree>
    <p:extLst>
      <p:ext uri="{BB962C8B-B14F-4D97-AF65-F5344CB8AC3E}">
        <p14:creationId xmlns:p14="http://schemas.microsoft.com/office/powerpoint/2010/main" val="35960447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F852571-CC17-4991-9C7B-0DCF0827AC12}"/>
              </a:ext>
            </a:extLst>
          </p:cNvPr>
          <p:cNvSpPr>
            <a:spLocks noGrp="1"/>
          </p:cNvSpPr>
          <p:nvPr>
            <p:ph type="body" sz="quarter" idx="21"/>
          </p:nvPr>
        </p:nvSpPr>
        <p:spPr/>
        <p:txBody>
          <a:bodyPr anchor="b" anchorCtr="0">
            <a:normAutofit/>
          </a:bodyPr>
          <a:lstStyle/>
          <a:p>
            <a:pPr>
              <a:spcBef>
                <a:spcPts val="216"/>
              </a:spcBef>
            </a:pPr>
            <a:r>
              <a:rPr lang="en-US" dirty="0">
                <a:solidFill>
                  <a:schemeClr val="tx1"/>
                </a:solidFill>
                <a:latin typeface="Lato" panose="020F0502020204030203"/>
              </a:rPr>
              <a:t>Data reflect average length of stay for curative (acute) care, reflecting physical and mental/psychiatric illnesses or treatment of injury; diagnostic, therapeutic, and surgical procedures; and obstetric services. Excludes rehabilitative care, long-term care and palliative care. Data for 2018 or nearest year; </a:t>
            </a:r>
            <a:r>
              <a:rPr lang="de-DE" dirty="0">
                <a:solidFill>
                  <a:schemeClr val="tx1"/>
                </a:solidFill>
                <a:latin typeface="Lato" panose="020F0502020204030203"/>
              </a:rPr>
              <a:t>2017 for AUS, GER, NZ</a:t>
            </a:r>
            <a:r>
              <a:rPr lang="en-US" dirty="0">
                <a:solidFill>
                  <a:schemeClr val="tx1"/>
                </a:solidFill>
                <a:latin typeface="Lato" panose="020F0502020204030203"/>
              </a:rPr>
              <a:t>. OECD average reflects the average of 37 OECD member countries, including ones not shown here.</a:t>
            </a:r>
          </a:p>
          <a:p>
            <a:pPr>
              <a:spcBef>
                <a:spcPts val="216"/>
              </a:spcBef>
            </a:pPr>
            <a:r>
              <a:rPr lang="en-US" dirty="0">
                <a:solidFill>
                  <a:srgbClr val="4C515A"/>
                </a:solidFill>
                <a:latin typeface="Lato" panose="020F0502020204030203"/>
              </a:rPr>
              <a:t>Source: OECD Health Data 2020.</a:t>
            </a:r>
          </a:p>
        </p:txBody>
      </p:sp>
      <p:sp>
        <p:nvSpPr>
          <p:cNvPr id="4" name="Subtitle 3">
            <a:extLst>
              <a:ext uri="{FF2B5EF4-FFF2-40B4-BE49-F238E27FC236}">
                <a16:creationId xmlns:a16="http://schemas.microsoft.com/office/drawing/2014/main" id="{30E203E6-C8B3-4333-81CB-7C8863FF088D}"/>
              </a:ext>
            </a:extLst>
          </p:cNvPr>
          <p:cNvSpPr>
            <a:spLocks noGrp="1"/>
          </p:cNvSpPr>
          <p:nvPr>
            <p:ph type="subTitle" idx="1"/>
          </p:nvPr>
        </p:nvSpPr>
        <p:spPr/>
        <p:txBody>
          <a:bodyPr/>
          <a:lstStyle/>
          <a:p>
            <a:r>
              <a:rPr lang="en-US" dirty="0"/>
              <a:t>UTILIZATION</a:t>
            </a:r>
            <a:endParaRPr lang="en-US" dirty="0">
              <a:solidFill>
                <a:srgbClr val="FF0000"/>
              </a:solidFill>
            </a:endParaRPr>
          </a:p>
        </p:txBody>
      </p:sp>
      <p:sp>
        <p:nvSpPr>
          <p:cNvPr id="5" name="Title 4">
            <a:extLst>
              <a:ext uri="{FF2B5EF4-FFF2-40B4-BE49-F238E27FC236}">
                <a16:creationId xmlns:a16="http://schemas.microsoft.com/office/drawing/2014/main" id="{D4ACF363-FDF8-4192-AB5B-25185DB97ACA}"/>
              </a:ext>
            </a:extLst>
          </p:cNvPr>
          <p:cNvSpPr>
            <a:spLocks noGrp="1"/>
          </p:cNvSpPr>
          <p:nvPr>
            <p:ph type="ctrTitle"/>
          </p:nvPr>
        </p:nvSpPr>
        <p:spPr>
          <a:xfrm>
            <a:off x="627434" y="514555"/>
            <a:ext cx="8091114" cy="914400"/>
          </a:xfrm>
        </p:spPr>
        <p:txBody>
          <a:bodyPr>
            <a:normAutofit/>
          </a:bodyPr>
          <a:lstStyle/>
          <a:p>
            <a:r>
              <a:rPr lang="en-US" sz="2800" dirty="0">
                <a:solidFill>
                  <a:srgbClr val="4C515A"/>
                </a:solidFill>
                <a:ea typeface="Lato" panose="020F0502020204030203" pitchFamily="34" charset="0"/>
                <a:cs typeface="Lato" panose="020F0502020204030203" pitchFamily="34" charset="0"/>
              </a:rPr>
              <a:t>Hospital Acute Care Average Length of Stay, 2018</a:t>
            </a:r>
          </a:p>
        </p:txBody>
      </p:sp>
      <p:graphicFrame>
        <p:nvGraphicFramePr>
          <p:cNvPr id="6" name="Object 2">
            <a:extLst>
              <a:ext uri="{FF2B5EF4-FFF2-40B4-BE49-F238E27FC236}">
                <a16:creationId xmlns:a16="http://schemas.microsoft.com/office/drawing/2014/main" id="{3F6FEF6B-E6C0-41C7-8B8D-BE2445A2A970}"/>
              </a:ext>
            </a:extLst>
          </p:cNvPr>
          <p:cNvGraphicFramePr>
            <a:graphicFrameLocks noChangeAspect="1"/>
          </p:cNvGraphicFramePr>
          <p:nvPr>
            <p:extLst>
              <p:ext uri="{D42A27DB-BD31-4B8C-83A1-F6EECF244321}">
                <p14:modId xmlns:p14="http://schemas.microsoft.com/office/powerpoint/2010/main" val="2702513257"/>
              </p:ext>
            </p:extLst>
          </p:nvPr>
        </p:nvGraphicFramePr>
        <p:xfrm>
          <a:off x="550333" y="1558834"/>
          <a:ext cx="7913696" cy="4441163"/>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a:extLst>
              <a:ext uri="{FF2B5EF4-FFF2-40B4-BE49-F238E27FC236}">
                <a16:creationId xmlns:a16="http://schemas.microsoft.com/office/drawing/2014/main" id="{BED4A7FC-6E68-4EB9-809E-9A8AD0ED88EE}"/>
              </a:ext>
            </a:extLst>
          </p:cNvPr>
          <p:cNvSpPr txBox="1"/>
          <p:nvPr/>
        </p:nvSpPr>
        <p:spPr>
          <a:xfrm>
            <a:off x="630936" y="1463040"/>
            <a:ext cx="3657600" cy="184666"/>
          </a:xfrm>
          <a:prstGeom prst="rect">
            <a:avLst/>
          </a:prstGeom>
          <a:noFill/>
        </p:spPr>
        <p:txBody>
          <a:bodyPr wrap="square" lIns="0" tIns="0" rIns="0" bIns="0" rtlCol="0">
            <a:spAutoFit/>
          </a:bodyPr>
          <a:lstStyle/>
          <a:p>
            <a:pPr lvl="0"/>
            <a:r>
              <a:rPr lang="en-US" sz="1200" dirty="0">
                <a:solidFill>
                  <a:srgbClr val="4C515A"/>
                </a:solidFill>
                <a:latin typeface="Lato" panose="020F0502020204030203"/>
              </a:rPr>
              <a:t>Average length of stay for acute care (days)</a:t>
            </a:r>
            <a:endParaRPr kumimoji="0" lang="en-US" sz="1200" b="0" i="0" u="none" strike="noStrike" kern="1200" cap="none" spc="0" normalizeH="0" baseline="0" noProof="0" dirty="0">
              <a:ln>
                <a:noFill/>
              </a:ln>
              <a:solidFill>
                <a:srgbClr val="4C515A"/>
              </a:solidFill>
              <a:effectLst/>
              <a:uLnTx/>
              <a:uFillTx/>
              <a:latin typeface="Lato" panose="020F0502020204030203"/>
            </a:endParaRPr>
          </a:p>
        </p:txBody>
      </p:sp>
      <p:sp>
        <p:nvSpPr>
          <p:cNvPr id="8" name="TextBox 1">
            <a:extLst>
              <a:ext uri="{FF2B5EF4-FFF2-40B4-BE49-F238E27FC236}">
                <a16:creationId xmlns:a16="http://schemas.microsoft.com/office/drawing/2014/main" id="{23851E9A-6D82-468E-B8C2-DFEC9CC7B464}"/>
              </a:ext>
            </a:extLst>
          </p:cNvPr>
          <p:cNvSpPr txBox="1"/>
          <p:nvPr/>
        </p:nvSpPr>
        <p:spPr>
          <a:xfrm>
            <a:off x="1337732" y="2411308"/>
            <a:ext cx="1371600" cy="182880"/>
          </a:xfrm>
          <a:prstGeom prst="rect">
            <a:avLst/>
          </a:prstGeom>
        </p:spPr>
        <p:txBody>
          <a:bodyPr wrap="square" lIns="0" tIns="0" rIns="0" bIns="0"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b="1" dirty="0">
                <a:solidFill>
                  <a:schemeClr val="accent2"/>
                </a:solidFill>
                <a:latin typeface="Lato" panose="020F0502020204030203" pitchFamily="34" charset="0"/>
                <a:ea typeface="Lato" panose="020F0502020204030203" pitchFamily="34" charset="0"/>
                <a:cs typeface="Lato" panose="020F0502020204030203" pitchFamily="34" charset="0"/>
              </a:rPr>
              <a:t>OECD avg (8.0)</a:t>
            </a:r>
          </a:p>
        </p:txBody>
      </p:sp>
    </p:spTree>
    <p:extLst>
      <p:ext uri="{BB962C8B-B14F-4D97-AF65-F5344CB8AC3E}">
        <p14:creationId xmlns:p14="http://schemas.microsoft.com/office/powerpoint/2010/main" val="3149358604"/>
      </p:ext>
    </p:extLst>
  </p:cSld>
  <p:clrMapOvr>
    <a:masterClrMapping/>
  </p:clrMapOvr>
</p:sld>
</file>

<file path=ppt/theme/theme1.xml><?xml version="1.0" encoding="utf-8"?>
<a:theme xmlns:a="http://schemas.openxmlformats.org/drawingml/2006/main" name="1_Office Theme">
  <a:themeElements>
    <a:clrScheme name="CMW V1.0">
      <a:dk1>
        <a:srgbClr val="4C515A"/>
      </a:dk1>
      <a:lt1>
        <a:sysClr val="window" lastClr="FFFFFF"/>
      </a:lt1>
      <a:dk2>
        <a:srgbClr val="044C7F"/>
      </a:dk2>
      <a:lt2>
        <a:srgbClr val="4ABDBC"/>
      </a:lt2>
      <a:accent1>
        <a:srgbClr val="044C7F"/>
      </a:accent1>
      <a:accent2>
        <a:srgbClr val="F47920"/>
      </a:accent2>
      <a:accent3>
        <a:srgbClr val="4ABDBC"/>
      </a:accent3>
      <a:accent4>
        <a:srgbClr val="71B254"/>
      </a:accent4>
      <a:accent5>
        <a:srgbClr val="5F5A9D"/>
      </a:accent5>
      <a:accent6>
        <a:srgbClr val="E6C278"/>
      </a:accent6>
      <a:hlink>
        <a:srgbClr val="044C7F"/>
      </a:hlink>
      <a:folHlink>
        <a:srgbClr val="4ABDBC"/>
      </a:folHlink>
    </a:clrScheme>
    <a:fontScheme name="Custom 4">
      <a:majorFont>
        <a:latin typeface="Georgia"/>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extLst>
    <a:ext uri="{05A4C25C-085E-4340-85A3-A5531E510DB2}">
      <thm15:themeFamily xmlns:thm15="http://schemas.microsoft.com/office/thememl/2012/main" name="CMWF_Template_Centennial_Jan2018" id="{B39BC8CA-6688-0D4A-80B3-63A90B604AC9}" vid="{9790F92E-C2C7-0F48-A2BA-07E8E33C472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OMMONWEALTH FUND">
    <a:dk1>
      <a:sysClr val="windowText" lastClr="000000"/>
    </a:dk1>
    <a:lt1>
      <a:sysClr val="window" lastClr="FFFFFF"/>
    </a:lt1>
    <a:dk2>
      <a:srgbClr val="1F497D"/>
    </a:dk2>
    <a:lt2>
      <a:srgbClr val="EEECE1"/>
    </a:lt2>
    <a:accent1>
      <a:srgbClr val="AA3607"/>
    </a:accent1>
    <a:accent2>
      <a:srgbClr val="FF7300"/>
    </a:accent2>
    <a:accent3>
      <a:srgbClr val="7AC9EF"/>
    </a:accent3>
    <a:accent4>
      <a:srgbClr val="E6F5FC"/>
    </a:accent4>
    <a:accent5>
      <a:srgbClr val="576258"/>
    </a:accent5>
    <a:accent6>
      <a:srgbClr val="33383B"/>
    </a:accent6>
    <a:hlink>
      <a:srgbClr val="576258"/>
    </a:hlink>
    <a:folHlink>
      <a:srgbClr val="576258"/>
    </a:folHlink>
  </a:clrScheme>
  <a:fontScheme name="CMWF">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COMMONWEALTH FUND">
    <a:dk1>
      <a:sysClr val="windowText" lastClr="000000"/>
    </a:dk1>
    <a:lt1>
      <a:sysClr val="window" lastClr="FFFFFF"/>
    </a:lt1>
    <a:dk2>
      <a:srgbClr val="1F497D"/>
    </a:dk2>
    <a:lt2>
      <a:srgbClr val="EEECE1"/>
    </a:lt2>
    <a:accent1>
      <a:srgbClr val="AA3607"/>
    </a:accent1>
    <a:accent2>
      <a:srgbClr val="FF7300"/>
    </a:accent2>
    <a:accent3>
      <a:srgbClr val="7AC9EF"/>
    </a:accent3>
    <a:accent4>
      <a:srgbClr val="E6F5FC"/>
    </a:accent4>
    <a:accent5>
      <a:srgbClr val="576258"/>
    </a:accent5>
    <a:accent6>
      <a:srgbClr val="33383B"/>
    </a:accent6>
    <a:hlink>
      <a:srgbClr val="576258"/>
    </a:hlink>
    <a:folHlink>
      <a:srgbClr val="576258"/>
    </a:folHlink>
  </a:clrScheme>
  <a:fontScheme name="CMWF">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COMMONWEALTH FUND">
    <a:dk1>
      <a:sysClr val="windowText" lastClr="000000"/>
    </a:dk1>
    <a:lt1>
      <a:sysClr val="window" lastClr="FFFFFF"/>
    </a:lt1>
    <a:dk2>
      <a:srgbClr val="1F497D"/>
    </a:dk2>
    <a:lt2>
      <a:srgbClr val="EEECE1"/>
    </a:lt2>
    <a:accent1>
      <a:srgbClr val="AA3607"/>
    </a:accent1>
    <a:accent2>
      <a:srgbClr val="FF7300"/>
    </a:accent2>
    <a:accent3>
      <a:srgbClr val="7AC9EF"/>
    </a:accent3>
    <a:accent4>
      <a:srgbClr val="E6F5FC"/>
    </a:accent4>
    <a:accent5>
      <a:srgbClr val="576258"/>
    </a:accent5>
    <a:accent6>
      <a:srgbClr val="33383B"/>
    </a:accent6>
    <a:hlink>
      <a:srgbClr val="576258"/>
    </a:hlink>
    <a:folHlink>
      <a:srgbClr val="576258"/>
    </a:folHlink>
  </a:clrScheme>
  <a:fontScheme name="CMWF">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COMMONWEALTH FUND">
    <a:dk1>
      <a:sysClr val="windowText" lastClr="000000"/>
    </a:dk1>
    <a:lt1>
      <a:sysClr val="window" lastClr="FFFFFF"/>
    </a:lt1>
    <a:dk2>
      <a:srgbClr val="1F497D"/>
    </a:dk2>
    <a:lt2>
      <a:srgbClr val="EEECE1"/>
    </a:lt2>
    <a:accent1>
      <a:srgbClr val="AA3607"/>
    </a:accent1>
    <a:accent2>
      <a:srgbClr val="FF7300"/>
    </a:accent2>
    <a:accent3>
      <a:srgbClr val="7AC9EF"/>
    </a:accent3>
    <a:accent4>
      <a:srgbClr val="E6F5FC"/>
    </a:accent4>
    <a:accent5>
      <a:srgbClr val="576258"/>
    </a:accent5>
    <a:accent6>
      <a:srgbClr val="33383B"/>
    </a:accent6>
    <a:hlink>
      <a:srgbClr val="576258"/>
    </a:hlink>
    <a:folHlink>
      <a:srgbClr val="576258"/>
    </a:folHlink>
  </a:clrScheme>
  <a:fontScheme name="CMWF">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ADB2CA38FBBC1428DB187BDD036B8B1" ma:contentTypeVersion="12" ma:contentTypeDescription="Create a new document." ma:contentTypeScope="" ma:versionID="53383cb74e615a78144dd16950099bf7">
  <xsd:schema xmlns:xsd="http://www.w3.org/2001/XMLSchema" xmlns:xs="http://www.w3.org/2001/XMLSchema" xmlns:p="http://schemas.microsoft.com/office/2006/metadata/properties" xmlns:ns2="29e91428-62e1-404e-8dba-d479e0ef01ba" xmlns:ns3="fd0705cf-2316-48c0-96f8-e5d689de0d99" targetNamespace="http://schemas.microsoft.com/office/2006/metadata/properties" ma:root="true" ma:fieldsID="4592ebb75fb78d7126a2367603b58420" ns2:_="" ns3:_="">
    <xsd:import namespace="29e91428-62e1-404e-8dba-d479e0ef01ba"/>
    <xsd:import namespace="fd0705cf-2316-48c0-96f8-e5d689de0d9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9e91428-62e1-404e-8dba-d479e0ef01b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d0705cf-2316-48c0-96f8-e5d689de0d99"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42938EF-51BD-4AC1-96A4-8B2A1939C195}">
  <ds:schemaRefs>
    <ds:schemaRef ds:uri="http://schemas.microsoft.com/sharepoint/v3/contenttype/forms"/>
  </ds:schemaRefs>
</ds:datastoreItem>
</file>

<file path=customXml/itemProps2.xml><?xml version="1.0" encoding="utf-8"?>
<ds:datastoreItem xmlns:ds="http://schemas.openxmlformats.org/officeDocument/2006/customXml" ds:itemID="{8214BE7A-1214-4AEC-ABA5-DBDA7EDD246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9e91428-62e1-404e-8dba-d479e0ef01ba"/>
    <ds:schemaRef ds:uri="fd0705cf-2316-48c0-96f8-e5d689de0d9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92B60CF-40F9-4360-8516-8A258CFA1767}">
  <ds:schemaRefs>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fd0705cf-2316-48c0-96f8-e5d689de0d99"/>
    <ds:schemaRef ds:uri="29e91428-62e1-404e-8dba-d479e0ef01ba"/>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CMWF_Template_Centennial_Jan2018</Template>
  <TotalTime>24245</TotalTime>
  <Words>1278</Words>
  <Application>Microsoft Office PowerPoint</Application>
  <PresentationFormat>On-screen Show (4:3)</PresentationFormat>
  <Paragraphs>111</Paragraphs>
  <Slides>14</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Arial</vt:lpstr>
      <vt:lpstr>Calibri</vt:lpstr>
      <vt:lpstr>Georgia</vt:lpstr>
      <vt:lpstr>Lato</vt:lpstr>
      <vt:lpstr>Open Sans Light</vt:lpstr>
      <vt:lpstr>System Font Regular</vt:lpstr>
      <vt:lpstr>Trebuchet MS</vt:lpstr>
      <vt:lpstr>1_Office Theme</vt:lpstr>
      <vt:lpstr>Multinational Comparisons of Health Systems Data, 2020</vt:lpstr>
      <vt:lpstr>Health Care Spending as a Percent of GDP, 1980–2019  Adjusted for differences in cost of living</vt:lpstr>
      <vt:lpstr>Health Care Spending per Capita by Source of Funding, 2019  Adjusted for differences in cost of living</vt:lpstr>
      <vt:lpstr>Life Expectancy at Birth, 1980–2018</vt:lpstr>
      <vt:lpstr>Suicides, 2017</vt:lpstr>
      <vt:lpstr>Adults with Multiple Chronic Conditions, 2020</vt:lpstr>
      <vt:lpstr>Obesity Rate, 2018</vt:lpstr>
      <vt:lpstr>Physician Visits, 2018 and Physician Supply, 2018</vt:lpstr>
      <vt:lpstr>Hospital Acute Care Average Length of Stay, 2018</vt:lpstr>
      <vt:lpstr>MRI Exams, 2018</vt:lpstr>
      <vt:lpstr>Hip Replacements, 2018</vt:lpstr>
      <vt:lpstr>Flu Immunizations, 2018, and Breast Cancer Screenings, 2018</vt:lpstr>
      <vt:lpstr>Breast and Cervical Cancer Five-Year Net Survival Rates, 2010–2014</vt:lpstr>
      <vt:lpstr>Diabetes and Hypertension Hospital Discharges, 2018</vt:lpstr>
    </vt:vector>
  </TitlesOfParts>
  <Manager/>
  <Company>Commonwealth Fund</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Multinational Comparisons of Health Systems Data, 2020</dc:title>
  <dc:subject/>
  <dc:creator>Roosa Tikkanen;kf@cmwf.org</dc:creator>
  <cp:keywords/>
  <dc:description>This chartbook uses Organization for Economic Cooperation and Development (OECD) data to compare health care systems and performance on a range of topics in 11 industrialized countries: Australia, Canada, France, Germany, Netherlands, New Zealand, Norway, Sweden, Switzerland, United Kingdom, and United States.</dc:description>
  <cp:lastModifiedBy>Paul Frame</cp:lastModifiedBy>
  <cp:revision>110</cp:revision>
  <dcterms:created xsi:type="dcterms:W3CDTF">2018-01-16T15:08:05Z</dcterms:created>
  <dcterms:modified xsi:type="dcterms:W3CDTF">2021-02-26T00:37:58Z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0x0101003ADB2CA38FBBC1428DB187BDD036B8B1</vt:lpwstr>
  </property>
</Properties>
</file>