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4.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9"/>
  </p:notesMasterIdLst>
  <p:handoutMasterIdLst>
    <p:handoutMasterId r:id="rId20"/>
  </p:handoutMasterIdLst>
  <p:sldIdLst>
    <p:sldId id="257" r:id="rId5"/>
    <p:sldId id="256" r:id="rId6"/>
    <p:sldId id="385" r:id="rId7"/>
    <p:sldId id="258" r:id="rId8"/>
    <p:sldId id="271" r:id="rId9"/>
    <p:sldId id="386" r:id="rId10"/>
    <p:sldId id="260" r:id="rId11"/>
    <p:sldId id="262" r:id="rId12"/>
    <p:sldId id="263" r:id="rId13"/>
    <p:sldId id="265" r:id="rId14"/>
    <p:sldId id="266" r:id="rId15"/>
    <p:sldId id="261" r:id="rId16"/>
    <p:sldId id="387" r:id="rId17"/>
    <p:sldId id="268" r:id="rId18"/>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2" pos="2988" userDrawn="1">
          <p15:clr>
            <a:srgbClr val="A4A3A4"/>
          </p15:clr>
        </p15:guide>
        <p15:guide id="3" orient="horz" pos="1368" userDrawn="1">
          <p15:clr>
            <a:srgbClr val="A4A3A4"/>
          </p15:clr>
        </p15:guide>
        <p15:guide id="4" pos="2490" userDrawn="1">
          <p15:clr>
            <a:srgbClr val="A4A3A4"/>
          </p15:clr>
        </p15:guide>
        <p15:guide id="5" orient="horz" pos="340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4" clrIdx="1"/>
  <p:cmAuthor id="3" name="Shanoor Seervai" initials="SS" lastIdx="2" clrIdx="2"/>
  <p:cmAuthor id="4" name="Jen Wilson" initials="JW" lastIdx="1" clrIdx="3"/>
  <p:cmAuthor id="5" name="Jen Wilson" initials="JW [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515A"/>
    <a:srgbClr val="F49149"/>
    <a:srgbClr val="C9DEE3"/>
    <a:srgbClr val="5F5A9D"/>
    <a:srgbClr val="E0E0E0"/>
    <a:srgbClr val="4ABDBC"/>
    <a:srgbClr val="8ADAD2"/>
    <a:srgbClr val="9FE1DB"/>
    <a:srgbClr val="B6E8E3"/>
    <a:srgbClr val="CDE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6A6739-9B71-42B6-ABDD-5A3ED970CBAE}" v="1" dt="2021-02-26T00:37:39.9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8" autoAdjust="0"/>
    <p:restoredTop sz="96793" autoAdjust="0"/>
  </p:normalViewPr>
  <p:slideViewPr>
    <p:cSldViewPr snapToGrid="0" snapToObjects="1">
      <p:cViewPr varScale="1">
        <p:scale>
          <a:sx n="113" d="100"/>
          <a:sy n="113" d="100"/>
        </p:scale>
        <p:origin x="1734" y="114"/>
      </p:cViewPr>
      <p:guideLst>
        <p:guide pos="2988"/>
        <p:guide orient="horz" pos="1368"/>
        <p:guide pos="2490"/>
        <p:guide orient="horz" pos="3408"/>
      </p:guideLst>
    </p:cSldViewPr>
  </p:slideViewPr>
  <p:outlineViewPr>
    <p:cViewPr>
      <p:scale>
        <a:sx n="33" d="100"/>
        <a:sy n="33" d="100"/>
      </p:scale>
      <p:origin x="0" y="-16536"/>
    </p:cViewPr>
  </p:outlineViewPr>
  <p:notesTextViewPr>
    <p:cViewPr>
      <p:scale>
        <a:sx n="100" d="100"/>
        <a:sy n="100" d="100"/>
      </p:scale>
      <p:origin x="0" y="0"/>
    </p:cViewPr>
  </p:notesTextViewPr>
  <p:sorterViewPr>
    <p:cViewPr>
      <p:scale>
        <a:sx n="120" d="100"/>
        <a:sy n="120" d="100"/>
      </p:scale>
      <p:origin x="0" y="0"/>
    </p:cViewPr>
  </p:sorterViewPr>
  <p:notesViewPr>
    <p:cSldViewPr snapToGrid="0" snapToObjects="1">
      <p:cViewPr varScale="1">
        <p:scale>
          <a:sx n="111" d="100"/>
          <a:sy n="111" d="100"/>
        </p:scale>
        <p:origin x="3816" y="22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E02C38E5-6888-4CC3-AF49-9600F68B40C3}"/>
    <pc:docChg chg="undo custSel modSld modMainMaster">
      <pc:chgData name="Paul Frame" userId="ded3f5c5-00e7-408d-9358-fc292cfa5078" providerId="ADAL" clId="{E02C38E5-6888-4CC3-AF49-9600F68B40C3}" dt="2021-02-24T14:38:14.920" v="1643" actId="478"/>
      <pc:docMkLst>
        <pc:docMk/>
      </pc:docMkLst>
      <pc:sldChg chg="modSp mod">
        <pc:chgData name="Paul Frame" userId="ded3f5c5-00e7-408d-9358-fc292cfa5078" providerId="ADAL" clId="{E02C38E5-6888-4CC3-AF49-9600F68B40C3}" dt="2021-02-24T02:57:09.393" v="1635" actId="1038"/>
        <pc:sldMkLst>
          <pc:docMk/>
          <pc:sldMk cId="1600347374" sldId="256"/>
        </pc:sldMkLst>
        <pc:spChg chg="mod">
          <ac:chgData name="Paul Frame" userId="ded3f5c5-00e7-408d-9358-fc292cfa5078" providerId="ADAL" clId="{E02C38E5-6888-4CC3-AF49-9600F68B40C3}" dt="2021-02-24T00:05:53.067" v="244" actId="14100"/>
          <ac:spMkLst>
            <pc:docMk/>
            <pc:sldMk cId="1600347374" sldId="256"/>
            <ac:spMk id="2" creationId="{1ED4267A-CE70-4121-9DE1-58EF62C7CA25}"/>
          </ac:spMkLst>
        </pc:spChg>
        <pc:spChg chg="mod">
          <ac:chgData name="Paul Frame" userId="ded3f5c5-00e7-408d-9358-fc292cfa5078" providerId="ADAL" clId="{E02C38E5-6888-4CC3-AF49-9600F68B40C3}" dt="2021-02-24T01:03:47.910" v="1084" actId="2711"/>
          <ac:spMkLst>
            <pc:docMk/>
            <pc:sldMk cId="1600347374" sldId="256"/>
            <ac:spMk id="5" creationId="{743DA96A-3E20-425E-A14A-88E4928D2B86}"/>
          </ac:spMkLst>
        </pc:spChg>
        <pc:spChg chg="mod">
          <ac:chgData name="Paul Frame" userId="ded3f5c5-00e7-408d-9358-fc292cfa5078" providerId="ADAL" clId="{E02C38E5-6888-4CC3-AF49-9600F68B40C3}" dt="2021-02-24T00:13:18.940" v="295" actId="14100"/>
          <ac:spMkLst>
            <pc:docMk/>
            <pc:sldMk cId="1600347374" sldId="256"/>
            <ac:spMk id="10" creationId="{183D7DFD-5E54-4340-840A-D61E79966062}"/>
          </ac:spMkLst>
        </pc:spChg>
        <pc:spChg chg="mod">
          <ac:chgData name="Paul Frame" userId="ded3f5c5-00e7-408d-9358-fc292cfa5078" providerId="ADAL" clId="{E02C38E5-6888-4CC3-AF49-9600F68B40C3}" dt="2021-02-24T02:57:09.393" v="1635" actId="1038"/>
          <ac:spMkLst>
            <pc:docMk/>
            <pc:sldMk cId="1600347374" sldId="256"/>
            <ac:spMk id="11" creationId="{6011D5B8-65C1-4BE6-A763-9C1128908AEC}"/>
          </ac:spMkLst>
        </pc:spChg>
        <pc:spChg chg="mod">
          <ac:chgData name="Paul Frame" userId="ded3f5c5-00e7-408d-9358-fc292cfa5078" providerId="ADAL" clId="{E02C38E5-6888-4CC3-AF49-9600F68B40C3}" dt="2021-02-24T00:44:55.186" v="784" actId="1036"/>
          <ac:spMkLst>
            <pc:docMk/>
            <pc:sldMk cId="1600347374" sldId="256"/>
            <ac:spMk id="12" creationId="{0CA91E75-9DA6-452D-B766-87A7E4397975}"/>
          </ac:spMkLst>
        </pc:spChg>
        <pc:spChg chg="mod">
          <ac:chgData name="Paul Frame" userId="ded3f5c5-00e7-408d-9358-fc292cfa5078" providerId="ADAL" clId="{E02C38E5-6888-4CC3-AF49-9600F68B40C3}" dt="2021-02-24T02:57:09.393" v="1635" actId="1038"/>
          <ac:spMkLst>
            <pc:docMk/>
            <pc:sldMk cId="1600347374" sldId="256"/>
            <ac:spMk id="17" creationId="{A5113621-553B-4221-ABCA-E3E594728D49}"/>
          </ac:spMkLst>
        </pc:spChg>
        <pc:graphicFrameChg chg="mod">
          <ac:chgData name="Paul Frame" userId="ded3f5c5-00e7-408d-9358-fc292cfa5078" providerId="ADAL" clId="{E02C38E5-6888-4CC3-AF49-9600F68B40C3}" dt="2021-02-24T00:44:20.009" v="776" actId="692"/>
          <ac:graphicFrameMkLst>
            <pc:docMk/>
            <pc:sldMk cId="1600347374" sldId="256"/>
            <ac:graphicFrameMk id="9" creationId="{9BF15CF1-FBB3-4A6B-A43F-52049FFB5125}"/>
          </ac:graphicFrameMkLst>
        </pc:graphicFrameChg>
        <pc:cxnChg chg="mod">
          <ac:chgData name="Paul Frame" userId="ded3f5c5-00e7-408d-9358-fc292cfa5078" providerId="ADAL" clId="{E02C38E5-6888-4CC3-AF49-9600F68B40C3}" dt="2021-02-24T00:44:55.186" v="784" actId="1036"/>
          <ac:cxnSpMkLst>
            <pc:docMk/>
            <pc:sldMk cId="1600347374" sldId="256"/>
            <ac:cxnSpMk id="16" creationId="{6263B49C-EEC6-432B-8391-C9B43FDDA9D1}"/>
          </ac:cxnSpMkLst>
        </pc:cxnChg>
      </pc:sldChg>
      <pc:sldChg chg="modSp mod">
        <pc:chgData name="Paul Frame" userId="ded3f5c5-00e7-408d-9358-fc292cfa5078" providerId="ADAL" clId="{E02C38E5-6888-4CC3-AF49-9600F68B40C3}" dt="2021-02-24T00:37:27.788" v="650" actId="1076"/>
        <pc:sldMkLst>
          <pc:docMk/>
          <pc:sldMk cId="3859024426" sldId="257"/>
        </pc:sldMkLst>
        <pc:spChg chg="mod">
          <ac:chgData name="Paul Frame" userId="ded3f5c5-00e7-408d-9358-fc292cfa5078" providerId="ADAL" clId="{E02C38E5-6888-4CC3-AF49-9600F68B40C3}" dt="2021-02-24T00:37:27.788" v="650" actId="1076"/>
          <ac:spMkLst>
            <pc:docMk/>
            <pc:sldMk cId="3859024426" sldId="257"/>
            <ac:spMk id="12" creationId="{00000000-0000-0000-0000-000000000000}"/>
          </ac:spMkLst>
        </pc:spChg>
      </pc:sldChg>
      <pc:sldChg chg="modSp mod">
        <pc:chgData name="Paul Frame" userId="ded3f5c5-00e7-408d-9358-fc292cfa5078" providerId="ADAL" clId="{E02C38E5-6888-4CC3-AF49-9600F68B40C3}" dt="2021-02-24T01:05:16.633" v="1096" actId="1038"/>
        <pc:sldMkLst>
          <pc:docMk/>
          <pc:sldMk cId="2922801333" sldId="258"/>
        </pc:sldMkLst>
        <pc:spChg chg="mod">
          <ac:chgData name="Paul Frame" userId="ded3f5c5-00e7-408d-9358-fc292cfa5078" providerId="ADAL" clId="{E02C38E5-6888-4CC3-AF49-9600F68B40C3}" dt="2021-02-24T00:06:09.965" v="247" actId="14100"/>
          <ac:spMkLst>
            <pc:docMk/>
            <pc:sldMk cId="2922801333" sldId="258"/>
            <ac:spMk id="2" creationId="{1ED4267A-CE70-4121-9DE1-58EF62C7CA25}"/>
          </ac:spMkLst>
        </pc:spChg>
        <pc:spChg chg="mod">
          <ac:chgData name="Paul Frame" userId="ded3f5c5-00e7-408d-9358-fc292cfa5078" providerId="ADAL" clId="{E02C38E5-6888-4CC3-AF49-9600F68B40C3}" dt="2021-02-24T01:04:58.185" v="1094" actId="2711"/>
          <ac:spMkLst>
            <pc:docMk/>
            <pc:sldMk cId="2922801333" sldId="258"/>
            <ac:spMk id="5" creationId="{743DA96A-3E20-425E-A14A-88E4928D2B86}"/>
          </ac:spMkLst>
        </pc:spChg>
        <pc:spChg chg="mod">
          <ac:chgData name="Paul Frame" userId="ded3f5c5-00e7-408d-9358-fc292cfa5078" providerId="ADAL" clId="{E02C38E5-6888-4CC3-AF49-9600F68B40C3}" dt="2021-02-24T00:48:05.935" v="809" actId="1076"/>
          <ac:spMkLst>
            <pc:docMk/>
            <pc:sldMk cId="2922801333" sldId="258"/>
            <ac:spMk id="10" creationId="{183D7DFD-5E54-4340-840A-D61E79966062}"/>
          </ac:spMkLst>
        </pc:spChg>
        <pc:spChg chg="mod">
          <ac:chgData name="Paul Frame" userId="ded3f5c5-00e7-408d-9358-fc292cfa5078" providerId="ADAL" clId="{E02C38E5-6888-4CC3-AF49-9600F68B40C3}" dt="2021-02-24T01:05:16.633" v="1096" actId="1038"/>
          <ac:spMkLst>
            <pc:docMk/>
            <pc:sldMk cId="2922801333" sldId="258"/>
            <ac:spMk id="11" creationId="{6011D5B8-65C1-4BE6-A763-9C1128908AEC}"/>
          </ac:spMkLst>
        </pc:spChg>
        <pc:spChg chg="mod">
          <ac:chgData name="Paul Frame" userId="ded3f5c5-00e7-408d-9358-fc292cfa5078" providerId="ADAL" clId="{E02C38E5-6888-4CC3-AF49-9600F68B40C3}" dt="2021-02-24T00:30:40.611" v="605" actId="1035"/>
          <ac:spMkLst>
            <pc:docMk/>
            <pc:sldMk cId="2922801333" sldId="258"/>
            <ac:spMk id="12" creationId="{0CA91E75-9DA6-452D-B766-87A7E4397975}"/>
          </ac:spMkLst>
        </pc:spChg>
        <pc:spChg chg="mod">
          <ac:chgData name="Paul Frame" userId="ded3f5c5-00e7-408d-9358-fc292cfa5078" providerId="ADAL" clId="{E02C38E5-6888-4CC3-AF49-9600F68B40C3}" dt="2021-02-24T01:05:16.633" v="1096" actId="1038"/>
          <ac:spMkLst>
            <pc:docMk/>
            <pc:sldMk cId="2922801333" sldId="258"/>
            <ac:spMk id="13" creationId="{FA4DFA85-0272-4D6D-9E75-CEB60D227EF8}"/>
          </ac:spMkLst>
        </pc:spChg>
        <pc:graphicFrameChg chg="mod">
          <ac:chgData name="Paul Frame" userId="ded3f5c5-00e7-408d-9358-fc292cfa5078" providerId="ADAL" clId="{E02C38E5-6888-4CC3-AF49-9600F68B40C3}" dt="2021-02-24T00:29:38.991" v="553" actId="1076"/>
          <ac:graphicFrameMkLst>
            <pc:docMk/>
            <pc:sldMk cId="2922801333" sldId="258"/>
            <ac:graphicFrameMk id="9" creationId="{9BF15CF1-FBB3-4A6B-A43F-52049FFB5125}"/>
          </ac:graphicFrameMkLst>
        </pc:graphicFrameChg>
        <pc:cxnChg chg="mod">
          <ac:chgData name="Paul Frame" userId="ded3f5c5-00e7-408d-9358-fc292cfa5078" providerId="ADAL" clId="{E02C38E5-6888-4CC3-AF49-9600F68B40C3}" dt="2021-02-24T00:30:40.611" v="605" actId="1035"/>
          <ac:cxnSpMkLst>
            <pc:docMk/>
            <pc:sldMk cId="2922801333" sldId="258"/>
            <ac:cxnSpMk id="16" creationId="{6263B49C-EEC6-432B-8391-C9B43FDDA9D1}"/>
          </ac:cxnSpMkLst>
        </pc:cxnChg>
      </pc:sldChg>
      <pc:sldChg chg="modSp mod">
        <pc:chgData name="Paul Frame" userId="ded3f5c5-00e7-408d-9358-fc292cfa5078" providerId="ADAL" clId="{E02C38E5-6888-4CC3-AF49-9600F68B40C3}" dt="2021-02-24T02:53:15.169" v="1573" actId="1037"/>
        <pc:sldMkLst>
          <pc:docMk/>
          <pc:sldMk cId="3933478045" sldId="260"/>
        </pc:sldMkLst>
        <pc:spChg chg="mod">
          <ac:chgData name="Paul Frame" userId="ded3f5c5-00e7-408d-9358-fc292cfa5078" providerId="ADAL" clId="{E02C38E5-6888-4CC3-AF49-9600F68B40C3}" dt="2021-02-24T01:07:42.605" v="1111" actId="3064"/>
          <ac:spMkLst>
            <pc:docMk/>
            <pc:sldMk cId="3933478045" sldId="260"/>
            <ac:spMk id="3" creationId="{6F852571-CC17-4991-9C7B-0DCF0827AC12}"/>
          </ac:spMkLst>
        </pc:spChg>
        <pc:spChg chg="mod">
          <ac:chgData name="Paul Frame" userId="ded3f5c5-00e7-408d-9358-fc292cfa5078" providerId="ADAL" clId="{E02C38E5-6888-4CC3-AF49-9600F68B40C3}" dt="2021-02-24T00:06:33.445" v="250" actId="14100"/>
          <ac:spMkLst>
            <pc:docMk/>
            <pc:sldMk cId="3933478045" sldId="260"/>
            <ac:spMk id="5" creationId="{D4ACF363-FDF8-4192-AB5B-25185DB97ACA}"/>
          </ac:spMkLst>
        </pc:spChg>
        <pc:spChg chg="mod">
          <ac:chgData name="Paul Frame" userId="ded3f5c5-00e7-408d-9358-fc292cfa5078" providerId="ADAL" clId="{E02C38E5-6888-4CC3-AF49-9600F68B40C3}" dt="2021-02-24T00:48:29.931" v="811" actId="1076"/>
          <ac:spMkLst>
            <pc:docMk/>
            <pc:sldMk cId="3933478045" sldId="260"/>
            <ac:spMk id="7" creationId="{BED4A7FC-6E68-4EB9-809E-9A8AD0ED88EE}"/>
          </ac:spMkLst>
        </pc:spChg>
        <pc:spChg chg="mod">
          <ac:chgData name="Paul Frame" userId="ded3f5c5-00e7-408d-9358-fc292cfa5078" providerId="ADAL" clId="{E02C38E5-6888-4CC3-AF49-9600F68B40C3}" dt="2021-02-24T02:53:15.169" v="1573" actId="1037"/>
          <ac:spMkLst>
            <pc:docMk/>
            <pc:sldMk cId="3933478045" sldId="260"/>
            <ac:spMk id="8" creationId="{23851E9A-6D82-468E-B8C2-DFEC9CC7B464}"/>
          </ac:spMkLst>
        </pc:spChg>
        <pc:graphicFrameChg chg="mod">
          <ac:chgData name="Paul Frame" userId="ded3f5c5-00e7-408d-9358-fc292cfa5078" providerId="ADAL" clId="{E02C38E5-6888-4CC3-AF49-9600F68B40C3}" dt="2021-02-24T02:53:01.159" v="1555"/>
          <ac:graphicFrameMkLst>
            <pc:docMk/>
            <pc:sldMk cId="3933478045" sldId="260"/>
            <ac:graphicFrameMk id="6" creationId="{3F6FEF6B-E6C0-41C7-8B8D-BE2445A2A970}"/>
          </ac:graphicFrameMkLst>
        </pc:graphicFrameChg>
      </pc:sldChg>
      <pc:sldChg chg="addSp modSp mod">
        <pc:chgData name="Paul Frame" userId="ded3f5c5-00e7-408d-9358-fc292cfa5078" providerId="ADAL" clId="{E02C38E5-6888-4CC3-AF49-9600F68B40C3}" dt="2021-02-24T02:42:30.882" v="1380" actId="1038"/>
        <pc:sldMkLst>
          <pc:docMk/>
          <pc:sldMk cId="656473514" sldId="261"/>
        </pc:sldMkLst>
        <pc:spChg chg="mod">
          <ac:chgData name="Paul Frame" userId="ded3f5c5-00e7-408d-9358-fc292cfa5078" providerId="ADAL" clId="{E02C38E5-6888-4CC3-AF49-9600F68B40C3}" dt="2021-02-24T02:27:42.372" v="1134" actId="20577"/>
          <ac:spMkLst>
            <pc:docMk/>
            <pc:sldMk cId="656473514" sldId="261"/>
            <ac:spMk id="3" creationId="{6F852571-CC17-4991-9C7B-0DCF0827AC12}"/>
          </ac:spMkLst>
        </pc:spChg>
        <pc:spChg chg="mod">
          <ac:chgData name="Paul Frame" userId="ded3f5c5-00e7-408d-9358-fc292cfa5078" providerId="ADAL" clId="{E02C38E5-6888-4CC3-AF49-9600F68B40C3}" dt="2021-02-23T23:53:53.037" v="176" actId="20577"/>
          <ac:spMkLst>
            <pc:docMk/>
            <pc:sldMk cId="656473514" sldId="261"/>
            <ac:spMk id="4" creationId="{30E203E6-C8B3-4333-81CB-7C8863FF088D}"/>
          </ac:spMkLst>
        </pc:spChg>
        <pc:spChg chg="mod">
          <ac:chgData name="Paul Frame" userId="ded3f5c5-00e7-408d-9358-fc292cfa5078" providerId="ADAL" clId="{E02C38E5-6888-4CC3-AF49-9600F68B40C3}" dt="2021-02-24T00:05:29.996" v="242" actId="14100"/>
          <ac:spMkLst>
            <pc:docMk/>
            <pc:sldMk cId="656473514" sldId="261"/>
            <ac:spMk id="5" creationId="{D4ACF363-FDF8-4192-AB5B-25185DB97ACA}"/>
          </ac:spMkLst>
        </pc:spChg>
        <pc:spChg chg="mod">
          <ac:chgData name="Paul Frame" userId="ded3f5c5-00e7-408d-9358-fc292cfa5078" providerId="ADAL" clId="{E02C38E5-6888-4CC3-AF49-9600F68B40C3}" dt="2021-02-24T00:49:31.506" v="826" actId="1076"/>
          <ac:spMkLst>
            <pc:docMk/>
            <pc:sldMk cId="656473514" sldId="261"/>
            <ac:spMk id="7" creationId="{BED4A7FC-6E68-4EB9-809E-9A8AD0ED88EE}"/>
          </ac:spMkLst>
        </pc:spChg>
        <pc:spChg chg="mod">
          <ac:chgData name="Paul Frame" userId="ded3f5c5-00e7-408d-9358-fc292cfa5078" providerId="ADAL" clId="{E02C38E5-6888-4CC3-AF49-9600F68B40C3}" dt="2021-02-24T02:42:30.882" v="1380" actId="1038"/>
          <ac:spMkLst>
            <pc:docMk/>
            <pc:sldMk cId="656473514" sldId="261"/>
            <ac:spMk id="8" creationId="{23851E9A-6D82-468E-B8C2-DFEC9CC7B464}"/>
          </ac:spMkLst>
        </pc:spChg>
        <pc:spChg chg="mod">
          <ac:chgData name="Paul Frame" userId="ded3f5c5-00e7-408d-9358-fc292cfa5078" providerId="ADAL" clId="{E02C38E5-6888-4CC3-AF49-9600F68B40C3}" dt="2021-02-24T00:49:31.506" v="826" actId="1076"/>
          <ac:spMkLst>
            <pc:docMk/>
            <pc:sldMk cId="656473514" sldId="261"/>
            <ac:spMk id="10" creationId="{8900CD39-C8CD-4AB8-9CC2-8C5F62B5D6F1}"/>
          </ac:spMkLst>
        </pc:spChg>
        <pc:spChg chg="mod">
          <ac:chgData name="Paul Frame" userId="ded3f5c5-00e7-408d-9358-fc292cfa5078" providerId="ADAL" clId="{E02C38E5-6888-4CC3-AF49-9600F68B40C3}" dt="2021-02-24T02:36:42.443" v="1251" actId="1036"/>
          <ac:spMkLst>
            <pc:docMk/>
            <pc:sldMk cId="656473514" sldId="261"/>
            <ac:spMk id="11" creationId="{BDC8795E-42AE-4590-96CB-E79AAAC70DC2}"/>
          </ac:spMkLst>
        </pc:spChg>
        <pc:spChg chg="add mod">
          <ac:chgData name="Paul Frame" userId="ded3f5c5-00e7-408d-9358-fc292cfa5078" providerId="ADAL" clId="{E02C38E5-6888-4CC3-AF49-9600F68B40C3}" dt="2021-02-24T02:38:07.527" v="1282"/>
          <ac:spMkLst>
            <pc:docMk/>
            <pc:sldMk cId="656473514" sldId="261"/>
            <ac:spMk id="12" creationId="{A6A543C4-251F-4847-8CC3-6433CAC2A8E0}"/>
          </ac:spMkLst>
        </pc:spChg>
        <pc:spChg chg="add mod">
          <ac:chgData name="Paul Frame" userId="ded3f5c5-00e7-408d-9358-fc292cfa5078" providerId="ADAL" clId="{E02C38E5-6888-4CC3-AF49-9600F68B40C3}" dt="2021-02-24T02:38:28.234" v="1323" actId="1038"/>
          <ac:spMkLst>
            <pc:docMk/>
            <pc:sldMk cId="656473514" sldId="261"/>
            <ac:spMk id="13" creationId="{DC165DAA-E7FB-4380-8DB3-176676E2EA3E}"/>
          </ac:spMkLst>
        </pc:spChg>
        <pc:graphicFrameChg chg="mod">
          <ac:chgData name="Paul Frame" userId="ded3f5c5-00e7-408d-9358-fc292cfa5078" providerId="ADAL" clId="{E02C38E5-6888-4CC3-AF49-9600F68B40C3}" dt="2021-02-24T02:34:23.220" v="1159" actId="1037"/>
          <ac:graphicFrameMkLst>
            <pc:docMk/>
            <pc:sldMk cId="656473514" sldId="261"/>
            <ac:graphicFrameMk id="6" creationId="{3F6FEF6B-E6C0-41C7-8B8D-BE2445A2A970}"/>
          </ac:graphicFrameMkLst>
        </pc:graphicFrameChg>
        <pc:graphicFrameChg chg="mod">
          <ac:chgData name="Paul Frame" userId="ded3f5c5-00e7-408d-9358-fc292cfa5078" providerId="ADAL" clId="{E02C38E5-6888-4CC3-AF49-9600F68B40C3}" dt="2021-02-24T02:40:03.140" v="1326"/>
          <ac:graphicFrameMkLst>
            <pc:docMk/>
            <pc:sldMk cId="656473514" sldId="261"/>
            <ac:graphicFrameMk id="9" creationId="{DAA7234B-C30A-47ED-B8C1-D411B96F2E2E}"/>
          </ac:graphicFrameMkLst>
        </pc:graphicFrameChg>
      </pc:sldChg>
      <pc:sldChg chg="modSp mod">
        <pc:chgData name="Paul Frame" userId="ded3f5c5-00e7-408d-9358-fc292cfa5078" providerId="ADAL" clId="{E02C38E5-6888-4CC3-AF49-9600F68B40C3}" dt="2021-02-24T02:50:47.346" v="1536" actId="113"/>
        <pc:sldMkLst>
          <pc:docMk/>
          <pc:sldMk cId="3596044768" sldId="262"/>
        </pc:sldMkLst>
        <pc:spChg chg="mod">
          <ac:chgData name="Paul Frame" userId="ded3f5c5-00e7-408d-9358-fc292cfa5078" providerId="ADAL" clId="{E02C38E5-6888-4CC3-AF49-9600F68B40C3}" dt="2021-02-24T02:31:18.345" v="1151" actId="3064"/>
          <ac:spMkLst>
            <pc:docMk/>
            <pc:sldMk cId="3596044768" sldId="262"/>
            <ac:spMk id="3" creationId="{6F852571-CC17-4991-9C7B-0DCF0827AC12}"/>
          </ac:spMkLst>
        </pc:spChg>
        <pc:spChg chg="mod">
          <ac:chgData name="Paul Frame" userId="ded3f5c5-00e7-408d-9358-fc292cfa5078" providerId="ADAL" clId="{E02C38E5-6888-4CC3-AF49-9600F68B40C3}" dt="2021-02-24T00:06:41.414" v="251" actId="14100"/>
          <ac:spMkLst>
            <pc:docMk/>
            <pc:sldMk cId="3596044768" sldId="262"/>
            <ac:spMk id="5" creationId="{D4ACF363-FDF8-4192-AB5B-25185DB97ACA}"/>
          </ac:spMkLst>
        </pc:spChg>
        <pc:spChg chg="mod">
          <ac:chgData name="Paul Frame" userId="ded3f5c5-00e7-408d-9358-fc292cfa5078" providerId="ADAL" clId="{E02C38E5-6888-4CC3-AF49-9600F68B40C3}" dt="2021-02-24T00:48:40.608" v="814" actId="1076"/>
          <ac:spMkLst>
            <pc:docMk/>
            <pc:sldMk cId="3596044768" sldId="262"/>
            <ac:spMk id="7" creationId="{BED4A7FC-6E68-4EB9-809E-9A8AD0ED88EE}"/>
          </ac:spMkLst>
        </pc:spChg>
        <pc:spChg chg="mod">
          <ac:chgData name="Paul Frame" userId="ded3f5c5-00e7-408d-9358-fc292cfa5078" providerId="ADAL" clId="{E02C38E5-6888-4CC3-AF49-9600F68B40C3}" dt="2021-02-24T02:48:22.523" v="1504" actId="1037"/>
          <ac:spMkLst>
            <pc:docMk/>
            <pc:sldMk cId="3596044768" sldId="262"/>
            <ac:spMk id="8" creationId="{23851E9A-6D82-468E-B8C2-DFEC9CC7B464}"/>
          </ac:spMkLst>
        </pc:spChg>
        <pc:spChg chg="mod">
          <ac:chgData name="Paul Frame" userId="ded3f5c5-00e7-408d-9358-fc292cfa5078" providerId="ADAL" clId="{E02C38E5-6888-4CC3-AF49-9600F68B40C3}" dt="2021-02-24T00:48:40.608" v="814" actId="1076"/>
          <ac:spMkLst>
            <pc:docMk/>
            <pc:sldMk cId="3596044768" sldId="262"/>
            <ac:spMk id="9" creationId="{0E24921E-7D21-41CD-AF17-70A6E2F74479}"/>
          </ac:spMkLst>
        </pc:spChg>
        <pc:spChg chg="mod">
          <ac:chgData name="Paul Frame" userId="ded3f5c5-00e7-408d-9358-fc292cfa5078" providerId="ADAL" clId="{E02C38E5-6888-4CC3-AF49-9600F68B40C3}" dt="2021-02-24T02:49:21.257" v="1529" actId="1037"/>
          <ac:spMkLst>
            <pc:docMk/>
            <pc:sldMk cId="3596044768" sldId="262"/>
            <ac:spMk id="13" creationId="{962B1ED3-5CF1-42C2-B516-B8F6571B8895}"/>
          </ac:spMkLst>
        </pc:spChg>
        <pc:graphicFrameChg chg="mod">
          <ac:chgData name="Paul Frame" userId="ded3f5c5-00e7-408d-9358-fc292cfa5078" providerId="ADAL" clId="{E02C38E5-6888-4CC3-AF49-9600F68B40C3}" dt="2021-02-24T02:50:43.097" v="1535" actId="113"/>
          <ac:graphicFrameMkLst>
            <pc:docMk/>
            <pc:sldMk cId="3596044768" sldId="262"/>
            <ac:graphicFrameMk id="6" creationId="{3F6FEF6B-E6C0-41C7-8B8D-BE2445A2A970}"/>
          </ac:graphicFrameMkLst>
        </pc:graphicFrameChg>
        <pc:graphicFrameChg chg="mod">
          <ac:chgData name="Paul Frame" userId="ded3f5c5-00e7-408d-9358-fc292cfa5078" providerId="ADAL" clId="{E02C38E5-6888-4CC3-AF49-9600F68B40C3}" dt="2021-02-24T02:50:47.346" v="1536" actId="113"/>
          <ac:graphicFrameMkLst>
            <pc:docMk/>
            <pc:sldMk cId="3596044768" sldId="262"/>
            <ac:graphicFrameMk id="12" creationId="{9638F59F-C58D-4EDB-A46D-89570A80A899}"/>
          </ac:graphicFrameMkLst>
        </pc:graphicFrameChg>
      </pc:sldChg>
      <pc:sldChg chg="modSp mod">
        <pc:chgData name="Paul Frame" userId="ded3f5c5-00e7-408d-9358-fc292cfa5078" providerId="ADAL" clId="{E02C38E5-6888-4CC3-AF49-9600F68B40C3}" dt="2021-02-24T02:51:15.449" v="1537" actId="1037"/>
        <pc:sldMkLst>
          <pc:docMk/>
          <pc:sldMk cId="3149358604" sldId="263"/>
        </pc:sldMkLst>
        <pc:spChg chg="mod">
          <ac:chgData name="Paul Frame" userId="ded3f5c5-00e7-408d-9358-fc292cfa5078" providerId="ADAL" clId="{E02C38E5-6888-4CC3-AF49-9600F68B40C3}" dt="2021-02-24T02:30:35.532" v="1148" actId="20577"/>
          <ac:spMkLst>
            <pc:docMk/>
            <pc:sldMk cId="3149358604" sldId="263"/>
            <ac:spMk id="3" creationId="{6F852571-CC17-4991-9C7B-0DCF0827AC12}"/>
          </ac:spMkLst>
        </pc:spChg>
        <pc:spChg chg="mod">
          <ac:chgData name="Paul Frame" userId="ded3f5c5-00e7-408d-9358-fc292cfa5078" providerId="ADAL" clId="{E02C38E5-6888-4CC3-AF49-9600F68B40C3}" dt="2021-02-24T00:06:49.525" v="252" actId="14100"/>
          <ac:spMkLst>
            <pc:docMk/>
            <pc:sldMk cId="3149358604" sldId="263"/>
            <ac:spMk id="5" creationId="{D4ACF363-FDF8-4192-AB5B-25185DB97ACA}"/>
          </ac:spMkLst>
        </pc:spChg>
        <pc:spChg chg="mod">
          <ac:chgData name="Paul Frame" userId="ded3f5c5-00e7-408d-9358-fc292cfa5078" providerId="ADAL" clId="{E02C38E5-6888-4CC3-AF49-9600F68B40C3}" dt="2021-02-24T00:48:53.539" v="817" actId="1076"/>
          <ac:spMkLst>
            <pc:docMk/>
            <pc:sldMk cId="3149358604" sldId="263"/>
            <ac:spMk id="7" creationId="{BED4A7FC-6E68-4EB9-809E-9A8AD0ED88EE}"/>
          </ac:spMkLst>
        </pc:spChg>
        <pc:spChg chg="mod">
          <ac:chgData name="Paul Frame" userId="ded3f5c5-00e7-408d-9358-fc292cfa5078" providerId="ADAL" clId="{E02C38E5-6888-4CC3-AF49-9600F68B40C3}" dt="2021-02-24T02:51:15.449" v="1537" actId="1037"/>
          <ac:spMkLst>
            <pc:docMk/>
            <pc:sldMk cId="3149358604" sldId="263"/>
            <ac:spMk id="8" creationId="{23851E9A-6D82-468E-B8C2-DFEC9CC7B464}"/>
          </ac:spMkLst>
        </pc:spChg>
        <pc:graphicFrameChg chg="mod">
          <ac:chgData name="Paul Frame" userId="ded3f5c5-00e7-408d-9358-fc292cfa5078" providerId="ADAL" clId="{E02C38E5-6888-4CC3-AF49-9600F68B40C3}" dt="2021-02-24T02:51:15.449" v="1537" actId="1037"/>
          <ac:graphicFrameMkLst>
            <pc:docMk/>
            <pc:sldMk cId="3149358604" sldId="263"/>
            <ac:graphicFrameMk id="6" creationId="{3F6FEF6B-E6C0-41C7-8B8D-BE2445A2A970}"/>
          </ac:graphicFrameMkLst>
        </pc:graphicFrameChg>
      </pc:sldChg>
      <pc:sldChg chg="modSp mod">
        <pc:chgData name="Paul Frame" userId="ded3f5c5-00e7-408d-9358-fc292cfa5078" providerId="ADAL" clId="{E02C38E5-6888-4CC3-AF49-9600F68B40C3}" dt="2021-02-24T02:44:38.819" v="1438" actId="1037"/>
        <pc:sldMkLst>
          <pc:docMk/>
          <pc:sldMk cId="3648555345" sldId="265"/>
        </pc:sldMkLst>
        <pc:spChg chg="mod">
          <ac:chgData name="Paul Frame" userId="ded3f5c5-00e7-408d-9358-fc292cfa5078" providerId="ADAL" clId="{E02C38E5-6888-4CC3-AF49-9600F68B40C3}" dt="2021-02-24T02:28:19.857" v="1137" actId="3064"/>
          <ac:spMkLst>
            <pc:docMk/>
            <pc:sldMk cId="3648555345" sldId="265"/>
            <ac:spMk id="3" creationId="{6F852571-CC17-4991-9C7B-0DCF0827AC12}"/>
          </ac:spMkLst>
        </pc:spChg>
        <pc:spChg chg="mod">
          <ac:chgData name="Paul Frame" userId="ded3f5c5-00e7-408d-9358-fc292cfa5078" providerId="ADAL" clId="{E02C38E5-6888-4CC3-AF49-9600F68B40C3}" dt="2021-02-24T00:06:58.463" v="253" actId="14100"/>
          <ac:spMkLst>
            <pc:docMk/>
            <pc:sldMk cId="3648555345" sldId="265"/>
            <ac:spMk id="5" creationId="{D4ACF363-FDF8-4192-AB5B-25185DB97ACA}"/>
          </ac:spMkLst>
        </pc:spChg>
        <pc:spChg chg="mod">
          <ac:chgData name="Paul Frame" userId="ded3f5c5-00e7-408d-9358-fc292cfa5078" providerId="ADAL" clId="{E02C38E5-6888-4CC3-AF49-9600F68B40C3}" dt="2021-02-24T00:49:04.675" v="820" actId="1076"/>
          <ac:spMkLst>
            <pc:docMk/>
            <pc:sldMk cId="3648555345" sldId="265"/>
            <ac:spMk id="7" creationId="{BED4A7FC-6E68-4EB9-809E-9A8AD0ED88EE}"/>
          </ac:spMkLst>
        </pc:spChg>
        <pc:spChg chg="mod">
          <ac:chgData name="Paul Frame" userId="ded3f5c5-00e7-408d-9358-fc292cfa5078" providerId="ADAL" clId="{E02C38E5-6888-4CC3-AF49-9600F68B40C3}" dt="2021-02-24T02:44:38.819" v="1438" actId="1037"/>
          <ac:spMkLst>
            <pc:docMk/>
            <pc:sldMk cId="3648555345" sldId="265"/>
            <ac:spMk id="8" creationId="{23851E9A-6D82-468E-B8C2-DFEC9CC7B464}"/>
          </ac:spMkLst>
        </pc:spChg>
        <pc:graphicFrameChg chg="mod">
          <ac:chgData name="Paul Frame" userId="ded3f5c5-00e7-408d-9358-fc292cfa5078" providerId="ADAL" clId="{E02C38E5-6888-4CC3-AF49-9600F68B40C3}" dt="2021-02-24T02:44:01.065" v="1396" actId="1037"/>
          <ac:graphicFrameMkLst>
            <pc:docMk/>
            <pc:sldMk cId="3648555345" sldId="265"/>
            <ac:graphicFrameMk id="6" creationId="{3F6FEF6B-E6C0-41C7-8B8D-BE2445A2A970}"/>
          </ac:graphicFrameMkLst>
        </pc:graphicFrameChg>
      </pc:sldChg>
      <pc:sldChg chg="modSp mod">
        <pc:chgData name="Paul Frame" userId="ded3f5c5-00e7-408d-9358-fc292cfa5078" providerId="ADAL" clId="{E02C38E5-6888-4CC3-AF49-9600F68B40C3}" dt="2021-02-24T02:42:40.171" v="1381" actId="1035"/>
        <pc:sldMkLst>
          <pc:docMk/>
          <pc:sldMk cId="2440034071" sldId="266"/>
        </pc:sldMkLst>
        <pc:spChg chg="mod">
          <ac:chgData name="Paul Frame" userId="ded3f5c5-00e7-408d-9358-fc292cfa5078" providerId="ADAL" clId="{E02C38E5-6888-4CC3-AF49-9600F68B40C3}" dt="2021-02-24T02:26:11.486" v="1126" actId="3064"/>
          <ac:spMkLst>
            <pc:docMk/>
            <pc:sldMk cId="2440034071" sldId="266"/>
            <ac:spMk id="3" creationId="{6F852571-CC17-4991-9C7B-0DCF0827AC12}"/>
          </ac:spMkLst>
        </pc:spChg>
        <pc:spChg chg="mod">
          <ac:chgData name="Paul Frame" userId="ded3f5c5-00e7-408d-9358-fc292cfa5078" providerId="ADAL" clId="{E02C38E5-6888-4CC3-AF49-9600F68B40C3}" dt="2021-02-24T00:07:08.695" v="254" actId="14100"/>
          <ac:spMkLst>
            <pc:docMk/>
            <pc:sldMk cId="2440034071" sldId="266"/>
            <ac:spMk id="5" creationId="{D4ACF363-FDF8-4192-AB5B-25185DB97ACA}"/>
          </ac:spMkLst>
        </pc:spChg>
        <pc:spChg chg="mod">
          <ac:chgData name="Paul Frame" userId="ded3f5c5-00e7-408d-9358-fc292cfa5078" providerId="ADAL" clId="{E02C38E5-6888-4CC3-AF49-9600F68B40C3}" dt="2021-02-24T00:49:14.081" v="825" actId="1076"/>
          <ac:spMkLst>
            <pc:docMk/>
            <pc:sldMk cId="2440034071" sldId="266"/>
            <ac:spMk id="7" creationId="{BED4A7FC-6E68-4EB9-809E-9A8AD0ED88EE}"/>
          </ac:spMkLst>
        </pc:spChg>
        <pc:spChg chg="mod">
          <ac:chgData name="Paul Frame" userId="ded3f5c5-00e7-408d-9358-fc292cfa5078" providerId="ADAL" clId="{E02C38E5-6888-4CC3-AF49-9600F68B40C3}" dt="2021-02-24T02:42:40.171" v="1381" actId="1035"/>
          <ac:spMkLst>
            <pc:docMk/>
            <pc:sldMk cId="2440034071" sldId="266"/>
            <ac:spMk id="8" creationId="{23851E9A-6D82-468E-B8C2-DFEC9CC7B464}"/>
          </ac:spMkLst>
        </pc:spChg>
        <pc:graphicFrameChg chg="mod">
          <ac:chgData name="Paul Frame" userId="ded3f5c5-00e7-408d-9358-fc292cfa5078" providerId="ADAL" clId="{E02C38E5-6888-4CC3-AF49-9600F68B40C3}" dt="2021-02-24T02:41:14.683" v="1337" actId="1037"/>
          <ac:graphicFrameMkLst>
            <pc:docMk/>
            <pc:sldMk cId="2440034071" sldId="266"/>
            <ac:graphicFrameMk id="6" creationId="{3F6FEF6B-E6C0-41C7-8B8D-BE2445A2A970}"/>
          </ac:graphicFrameMkLst>
        </pc:graphicFrameChg>
      </pc:sldChg>
      <pc:sldChg chg="modSp mod">
        <pc:chgData name="Paul Frame" userId="ded3f5c5-00e7-408d-9358-fc292cfa5078" providerId="ADAL" clId="{E02C38E5-6888-4CC3-AF49-9600F68B40C3}" dt="2021-02-24T14:34:38.534" v="1641" actId="27918"/>
        <pc:sldMkLst>
          <pc:docMk/>
          <pc:sldMk cId="726965098" sldId="268"/>
        </pc:sldMkLst>
        <pc:spChg chg="mod">
          <ac:chgData name="Paul Frame" userId="ded3f5c5-00e7-408d-9358-fc292cfa5078" providerId="ADAL" clId="{E02C38E5-6888-4CC3-AF49-9600F68B40C3}" dt="2021-02-24T01:02:08.178" v="1073" actId="1037"/>
          <ac:spMkLst>
            <pc:docMk/>
            <pc:sldMk cId="726965098" sldId="268"/>
            <ac:spMk id="2" creationId="{35DB9F42-D85D-40C2-B363-C8B0BC832808}"/>
          </ac:spMkLst>
        </pc:spChg>
        <pc:spChg chg="mod">
          <ac:chgData name="Paul Frame" userId="ded3f5c5-00e7-408d-9358-fc292cfa5078" providerId="ADAL" clId="{E02C38E5-6888-4CC3-AF49-9600F68B40C3}" dt="2021-02-24T02:24:02.001" v="1112" actId="2711"/>
          <ac:spMkLst>
            <pc:docMk/>
            <pc:sldMk cId="726965098" sldId="268"/>
            <ac:spMk id="3" creationId="{6F852571-CC17-4991-9C7B-0DCF0827AC12}"/>
          </ac:spMkLst>
        </pc:spChg>
        <pc:spChg chg="mod">
          <ac:chgData name="Paul Frame" userId="ded3f5c5-00e7-408d-9358-fc292cfa5078" providerId="ADAL" clId="{E02C38E5-6888-4CC3-AF49-9600F68B40C3}" dt="2021-02-23T23:53:40.957" v="170" actId="20577"/>
          <ac:spMkLst>
            <pc:docMk/>
            <pc:sldMk cId="726965098" sldId="268"/>
            <ac:spMk id="4" creationId="{30E203E6-C8B3-4333-81CB-7C8863FF088D}"/>
          </ac:spMkLst>
        </pc:spChg>
        <pc:spChg chg="mod">
          <ac:chgData name="Paul Frame" userId="ded3f5c5-00e7-408d-9358-fc292cfa5078" providerId="ADAL" clId="{E02C38E5-6888-4CC3-AF49-9600F68B40C3}" dt="2021-02-24T00:08:01.549" v="258" actId="14100"/>
          <ac:spMkLst>
            <pc:docMk/>
            <pc:sldMk cId="726965098" sldId="268"/>
            <ac:spMk id="5" creationId="{D4ACF363-FDF8-4192-AB5B-25185DB97ACA}"/>
          </ac:spMkLst>
        </pc:spChg>
        <pc:spChg chg="mod">
          <ac:chgData name="Paul Frame" userId="ded3f5c5-00e7-408d-9358-fc292cfa5078" providerId="ADAL" clId="{E02C38E5-6888-4CC3-AF49-9600F68B40C3}" dt="2021-02-24T00:50:26.697" v="840" actId="1076"/>
          <ac:spMkLst>
            <pc:docMk/>
            <pc:sldMk cId="726965098" sldId="268"/>
            <ac:spMk id="10" creationId="{E1BCF0DB-EFD2-4FF4-9A7C-9396F15B8624}"/>
          </ac:spMkLst>
        </pc:spChg>
        <pc:graphicFrameChg chg="mod">
          <ac:chgData name="Paul Frame" userId="ded3f5c5-00e7-408d-9358-fc292cfa5078" providerId="ADAL" clId="{E02C38E5-6888-4CC3-AF49-9600F68B40C3}" dt="2021-02-24T01:01:43.017" v="1063" actId="1076"/>
          <ac:graphicFrameMkLst>
            <pc:docMk/>
            <pc:sldMk cId="726965098" sldId="268"/>
            <ac:graphicFrameMk id="9" creationId="{2495CADF-7D4F-4A54-96E3-766DA576AE2C}"/>
          </ac:graphicFrameMkLst>
        </pc:graphicFrameChg>
      </pc:sldChg>
      <pc:sldChg chg="modSp mod">
        <pc:chgData name="Paul Frame" userId="ded3f5c5-00e7-408d-9358-fc292cfa5078" providerId="ADAL" clId="{E02C38E5-6888-4CC3-AF49-9600F68B40C3}" dt="2021-02-24T02:56:27.985" v="1633" actId="1037"/>
        <pc:sldMkLst>
          <pc:docMk/>
          <pc:sldMk cId="2420817730" sldId="271"/>
        </pc:sldMkLst>
        <pc:spChg chg="mod">
          <ac:chgData name="Paul Frame" userId="ded3f5c5-00e7-408d-9358-fc292cfa5078" providerId="ADAL" clId="{E02C38E5-6888-4CC3-AF49-9600F68B40C3}" dt="2021-02-24T01:05:53.819" v="1098" actId="6549"/>
          <ac:spMkLst>
            <pc:docMk/>
            <pc:sldMk cId="2420817730" sldId="271"/>
            <ac:spMk id="3" creationId="{6F852571-CC17-4991-9C7B-0DCF0827AC12}"/>
          </ac:spMkLst>
        </pc:spChg>
        <pc:spChg chg="mod">
          <ac:chgData name="Paul Frame" userId="ded3f5c5-00e7-408d-9358-fc292cfa5078" providerId="ADAL" clId="{E02C38E5-6888-4CC3-AF49-9600F68B40C3}" dt="2021-02-24T00:06:18.189" v="248" actId="14100"/>
          <ac:spMkLst>
            <pc:docMk/>
            <pc:sldMk cId="2420817730" sldId="271"/>
            <ac:spMk id="5" creationId="{D4ACF363-FDF8-4192-AB5B-25185DB97ACA}"/>
          </ac:spMkLst>
        </pc:spChg>
        <pc:spChg chg="mod">
          <ac:chgData name="Paul Frame" userId="ded3f5c5-00e7-408d-9358-fc292cfa5078" providerId="ADAL" clId="{E02C38E5-6888-4CC3-AF49-9600F68B40C3}" dt="2021-02-24T00:48:13.372" v="810" actId="1076"/>
          <ac:spMkLst>
            <pc:docMk/>
            <pc:sldMk cId="2420817730" sldId="271"/>
            <ac:spMk id="7" creationId="{BED4A7FC-6E68-4EB9-809E-9A8AD0ED88EE}"/>
          </ac:spMkLst>
        </pc:spChg>
        <pc:spChg chg="mod">
          <ac:chgData name="Paul Frame" userId="ded3f5c5-00e7-408d-9358-fc292cfa5078" providerId="ADAL" clId="{E02C38E5-6888-4CC3-AF49-9600F68B40C3}" dt="2021-02-24T02:56:27.985" v="1633" actId="1037"/>
          <ac:spMkLst>
            <pc:docMk/>
            <pc:sldMk cId="2420817730" sldId="271"/>
            <ac:spMk id="8" creationId="{23851E9A-6D82-468E-B8C2-DFEC9CC7B464}"/>
          </ac:spMkLst>
        </pc:spChg>
        <pc:graphicFrameChg chg="mod">
          <ac:chgData name="Paul Frame" userId="ded3f5c5-00e7-408d-9358-fc292cfa5078" providerId="ADAL" clId="{E02C38E5-6888-4CC3-AF49-9600F68B40C3}" dt="2021-02-24T02:56:27.985" v="1633" actId="1037"/>
          <ac:graphicFrameMkLst>
            <pc:docMk/>
            <pc:sldMk cId="2420817730" sldId="271"/>
            <ac:graphicFrameMk id="6" creationId="{3F6FEF6B-E6C0-41C7-8B8D-BE2445A2A970}"/>
          </ac:graphicFrameMkLst>
        </pc:graphicFrameChg>
      </pc:sldChg>
      <pc:sldChg chg="modSp mod">
        <pc:chgData name="Paul Frame" userId="ded3f5c5-00e7-408d-9358-fc292cfa5078" providerId="ADAL" clId="{E02C38E5-6888-4CC3-AF49-9600F68B40C3}" dt="2021-02-24T02:58:31.138" v="1638" actId="1036"/>
        <pc:sldMkLst>
          <pc:docMk/>
          <pc:sldMk cId="1287905386" sldId="385"/>
        </pc:sldMkLst>
        <pc:spChg chg="mod">
          <ac:chgData name="Paul Frame" userId="ded3f5c5-00e7-408d-9358-fc292cfa5078" providerId="ADAL" clId="{E02C38E5-6888-4CC3-AF49-9600F68B40C3}" dt="2021-02-24T02:58:31.138" v="1638" actId="1036"/>
          <ac:spMkLst>
            <pc:docMk/>
            <pc:sldMk cId="1287905386" sldId="385"/>
            <ac:spMk id="2" creationId="{C3A519CF-6E4C-43FF-A346-F8DBBEF5AAD9}"/>
          </ac:spMkLst>
        </pc:spChg>
        <pc:spChg chg="mod">
          <ac:chgData name="Paul Frame" userId="ded3f5c5-00e7-408d-9358-fc292cfa5078" providerId="ADAL" clId="{E02C38E5-6888-4CC3-AF49-9600F68B40C3}" dt="2021-02-24T00:41:26.196" v="701" actId="1037"/>
          <ac:spMkLst>
            <pc:docMk/>
            <pc:sldMk cId="1287905386" sldId="385"/>
            <ac:spMk id="3" creationId="{99FC3DD1-348A-47F6-865F-AE8B177D7B2D}"/>
          </ac:spMkLst>
        </pc:spChg>
        <pc:spChg chg="mod">
          <ac:chgData name="Paul Frame" userId="ded3f5c5-00e7-408d-9358-fc292cfa5078" providerId="ADAL" clId="{E02C38E5-6888-4CC3-AF49-9600F68B40C3}" dt="2021-02-24T00:06:00.095" v="246" actId="14100"/>
          <ac:spMkLst>
            <pc:docMk/>
            <pc:sldMk cId="1287905386" sldId="385"/>
            <ac:spMk id="6" creationId="{00000000-0000-0000-0000-000000000000}"/>
          </ac:spMkLst>
        </pc:spChg>
        <pc:spChg chg="mod">
          <ac:chgData name="Paul Frame" userId="ded3f5c5-00e7-408d-9358-fc292cfa5078" providerId="ADAL" clId="{E02C38E5-6888-4CC3-AF49-9600F68B40C3}" dt="2021-02-24T00:39:00.515" v="662" actId="1038"/>
          <ac:spMkLst>
            <pc:docMk/>
            <pc:sldMk cId="1287905386" sldId="385"/>
            <ac:spMk id="8" creationId="{91CD85EE-DC5A-4225-8266-D28F580F3EC8}"/>
          </ac:spMkLst>
        </pc:spChg>
        <pc:spChg chg="mod">
          <ac:chgData name="Paul Frame" userId="ded3f5c5-00e7-408d-9358-fc292cfa5078" providerId="ADAL" clId="{E02C38E5-6888-4CC3-AF49-9600F68B40C3}" dt="2021-02-24T01:04:24.302" v="1093" actId="313"/>
          <ac:spMkLst>
            <pc:docMk/>
            <pc:sldMk cId="1287905386" sldId="385"/>
            <ac:spMk id="9" creationId="{00000000-0000-0000-0000-000000000000}"/>
          </ac:spMkLst>
        </pc:spChg>
        <pc:spChg chg="mod">
          <ac:chgData name="Paul Frame" userId="ded3f5c5-00e7-408d-9358-fc292cfa5078" providerId="ADAL" clId="{E02C38E5-6888-4CC3-AF49-9600F68B40C3}" dt="2021-02-24T00:41:30.523" v="702" actId="1038"/>
          <ac:spMkLst>
            <pc:docMk/>
            <pc:sldMk cId="1287905386" sldId="385"/>
            <ac:spMk id="10" creationId="{A49D77D7-A232-445A-A8E6-CF412118116F}"/>
          </ac:spMkLst>
        </pc:spChg>
        <pc:spChg chg="mod">
          <ac:chgData name="Paul Frame" userId="ded3f5c5-00e7-408d-9358-fc292cfa5078" providerId="ADAL" clId="{E02C38E5-6888-4CC3-AF49-9600F68B40C3}" dt="2021-02-24T00:39:11.002" v="663" actId="1076"/>
          <ac:spMkLst>
            <pc:docMk/>
            <pc:sldMk cId="1287905386" sldId="385"/>
            <ac:spMk id="12" creationId="{00000000-0000-0000-0000-000000000000}"/>
          </ac:spMkLst>
        </pc:spChg>
        <pc:spChg chg="mod">
          <ac:chgData name="Paul Frame" userId="ded3f5c5-00e7-408d-9358-fc292cfa5078" providerId="ADAL" clId="{E02C38E5-6888-4CC3-AF49-9600F68B40C3}" dt="2021-02-24T00:41:46.155" v="708" actId="1037"/>
          <ac:spMkLst>
            <pc:docMk/>
            <pc:sldMk cId="1287905386" sldId="385"/>
            <ac:spMk id="13" creationId="{A0FF5034-10DC-4DE6-9ACE-20F7706FDB76}"/>
          </ac:spMkLst>
        </pc:spChg>
        <pc:spChg chg="mod">
          <ac:chgData name="Paul Frame" userId="ded3f5c5-00e7-408d-9358-fc292cfa5078" providerId="ADAL" clId="{E02C38E5-6888-4CC3-AF49-9600F68B40C3}" dt="2021-02-24T00:41:51.491" v="712" actId="1037"/>
          <ac:spMkLst>
            <pc:docMk/>
            <pc:sldMk cId="1287905386" sldId="385"/>
            <ac:spMk id="14" creationId="{9AFABCE0-2460-4EFF-8FD7-9E213CCA04DA}"/>
          </ac:spMkLst>
        </pc:spChg>
        <pc:spChg chg="mod">
          <ac:chgData name="Paul Frame" userId="ded3f5c5-00e7-408d-9358-fc292cfa5078" providerId="ADAL" clId="{E02C38E5-6888-4CC3-AF49-9600F68B40C3}" dt="2021-02-24T00:41:58.740" v="715" actId="1038"/>
          <ac:spMkLst>
            <pc:docMk/>
            <pc:sldMk cId="1287905386" sldId="385"/>
            <ac:spMk id="15" creationId="{AF639AF9-3438-4ACC-8B4B-912668BE2360}"/>
          </ac:spMkLst>
        </pc:spChg>
        <pc:spChg chg="mod">
          <ac:chgData name="Paul Frame" userId="ded3f5c5-00e7-408d-9358-fc292cfa5078" providerId="ADAL" clId="{E02C38E5-6888-4CC3-AF49-9600F68B40C3}" dt="2021-02-24T00:42:04.354" v="717" actId="1038"/>
          <ac:spMkLst>
            <pc:docMk/>
            <pc:sldMk cId="1287905386" sldId="385"/>
            <ac:spMk id="16" creationId="{34685647-1E04-4C8E-ABBC-64BDB86B1455}"/>
          </ac:spMkLst>
        </pc:spChg>
        <pc:spChg chg="mod">
          <ac:chgData name="Paul Frame" userId="ded3f5c5-00e7-408d-9358-fc292cfa5078" providerId="ADAL" clId="{E02C38E5-6888-4CC3-AF49-9600F68B40C3}" dt="2021-02-24T00:42:16.690" v="725" actId="1036"/>
          <ac:spMkLst>
            <pc:docMk/>
            <pc:sldMk cId="1287905386" sldId="385"/>
            <ac:spMk id="17" creationId="{82DB2159-1E80-4ABE-9949-A0354772FAEA}"/>
          </ac:spMkLst>
        </pc:spChg>
        <pc:spChg chg="mod">
          <ac:chgData name="Paul Frame" userId="ded3f5c5-00e7-408d-9358-fc292cfa5078" providerId="ADAL" clId="{E02C38E5-6888-4CC3-AF49-9600F68B40C3}" dt="2021-02-24T00:42:20.698" v="729" actId="1038"/>
          <ac:spMkLst>
            <pc:docMk/>
            <pc:sldMk cId="1287905386" sldId="385"/>
            <ac:spMk id="18" creationId="{BD011365-A1D0-44A8-A6F9-6CD1D603F55F}"/>
          </ac:spMkLst>
        </pc:spChg>
        <pc:spChg chg="mod">
          <ac:chgData name="Paul Frame" userId="ded3f5c5-00e7-408d-9358-fc292cfa5078" providerId="ADAL" clId="{E02C38E5-6888-4CC3-AF49-9600F68B40C3}" dt="2021-02-24T00:42:26.202" v="734" actId="1036"/>
          <ac:spMkLst>
            <pc:docMk/>
            <pc:sldMk cId="1287905386" sldId="385"/>
            <ac:spMk id="19" creationId="{A2E3A58F-6303-4247-A860-31CAF7DD959E}"/>
          </ac:spMkLst>
        </pc:spChg>
        <pc:spChg chg="mod">
          <ac:chgData name="Paul Frame" userId="ded3f5c5-00e7-408d-9358-fc292cfa5078" providerId="ADAL" clId="{E02C38E5-6888-4CC3-AF49-9600F68B40C3}" dt="2021-02-24T00:42:36.410" v="745" actId="1038"/>
          <ac:spMkLst>
            <pc:docMk/>
            <pc:sldMk cId="1287905386" sldId="385"/>
            <ac:spMk id="20" creationId="{736672F1-D08A-4328-B185-CF30615B568D}"/>
          </ac:spMkLst>
        </pc:spChg>
        <pc:spChg chg="mod">
          <ac:chgData name="Paul Frame" userId="ded3f5c5-00e7-408d-9358-fc292cfa5078" providerId="ADAL" clId="{E02C38E5-6888-4CC3-AF49-9600F68B40C3}" dt="2021-02-24T00:42:54.154" v="770" actId="1037"/>
          <ac:spMkLst>
            <pc:docMk/>
            <pc:sldMk cId="1287905386" sldId="385"/>
            <ac:spMk id="21" creationId="{785D4C96-CDA6-405E-9E65-E367FBA6C07B}"/>
          </ac:spMkLst>
        </pc:spChg>
        <pc:spChg chg="mod">
          <ac:chgData name="Paul Frame" userId="ded3f5c5-00e7-408d-9358-fc292cfa5078" providerId="ADAL" clId="{E02C38E5-6888-4CC3-AF49-9600F68B40C3}" dt="2021-02-24T00:41:35.630" v="703" actId="1038"/>
          <ac:spMkLst>
            <pc:docMk/>
            <pc:sldMk cId="1287905386" sldId="385"/>
            <ac:spMk id="22" creationId="{7F2E67A9-4C18-4EA5-B7B9-5DAD200913AE}"/>
          </ac:spMkLst>
        </pc:spChg>
        <pc:graphicFrameChg chg="mod">
          <ac:chgData name="Paul Frame" userId="ded3f5c5-00e7-408d-9358-fc292cfa5078" providerId="ADAL" clId="{E02C38E5-6888-4CC3-AF49-9600F68B40C3}" dt="2021-02-24T00:44:33.711" v="780" actId="692"/>
          <ac:graphicFrameMkLst>
            <pc:docMk/>
            <pc:sldMk cId="1287905386" sldId="385"/>
            <ac:graphicFrameMk id="11" creationId="{00000000-0000-0000-0000-000000000000}"/>
          </ac:graphicFrameMkLst>
        </pc:graphicFrameChg>
      </pc:sldChg>
      <pc:sldChg chg="modSp mod">
        <pc:chgData name="Paul Frame" userId="ded3f5c5-00e7-408d-9358-fc292cfa5078" providerId="ADAL" clId="{E02C38E5-6888-4CC3-AF49-9600F68B40C3}" dt="2021-02-24T02:54:33.683" v="1591" actId="1036"/>
        <pc:sldMkLst>
          <pc:docMk/>
          <pc:sldMk cId="1557784329" sldId="386"/>
        </pc:sldMkLst>
        <pc:spChg chg="mod">
          <ac:chgData name="Paul Frame" userId="ded3f5c5-00e7-408d-9358-fc292cfa5078" providerId="ADAL" clId="{E02C38E5-6888-4CC3-AF49-9600F68B40C3}" dt="2021-02-24T01:07:23.014" v="1108" actId="3064"/>
          <ac:spMkLst>
            <pc:docMk/>
            <pc:sldMk cId="1557784329" sldId="386"/>
            <ac:spMk id="3" creationId="{6F852571-CC17-4991-9C7B-0DCF0827AC12}"/>
          </ac:spMkLst>
        </pc:spChg>
        <pc:spChg chg="mod">
          <ac:chgData name="Paul Frame" userId="ded3f5c5-00e7-408d-9358-fc292cfa5078" providerId="ADAL" clId="{E02C38E5-6888-4CC3-AF49-9600F68B40C3}" dt="2021-02-24T00:06:25.676" v="249" actId="14100"/>
          <ac:spMkLst>
            <pc:docMk/>
            <pc:sldMk cId="1557784329" sldId="386"/>
            <ac:spMk id="5" creationId="{D4ACF363-FDF8-4192-AB5B-25185DB97ACA}"/>
          </ac:spMkLst>
        </pc:spChg>
        <pc:spChg chg="mod">
          <ac:chgData name="Paul Frame" userId="ded3f5c5-00e7-408d-9358-fc292cfa5078" providerId="ADAL" clId="{E02C38E5-6888-4CC3-AF49-9600F68B40C3}" dt="2021-02-24T00:47:50.298" v="808" actId="1076"/>
          <ac:spMkLst>
            <pc:docMk/>
            <pc:sldMk cId="1557784329" sldId="386"/>
            <ac:spMk id="7" creationId="{BED4A7FC-6E68-4EB9-809E-9A8AD0ED88EE}"/>
          </ac:spMkLst>
        </pc:spChg>
        <pc:spChg chg="mod">
          <ac:chgData name="Paul Frame" userId="ded3f5c5-00e7-408d-9358-fc292cfa5078" providerId="ADAL" clId="{E02C38E5-6888-4CC3-AF49-9600F68B40C3}" dt="2021-02-24T02:54:33.683" v="1591" actId="1036"/>
          <ac:spMkLst>
            <pc:docMk/>
            <pc:sldMk cId="1557784329" sldId="386"/>
            <ac:spMk id="8" creationId="{23851E9A-6D82-468E-B8C2-DFEC9CC7B464}"/>
          </ac:spMkLst>
        </pc:spChg>
        <pc:graphicFrameChg chg="mod">
          <ac:chgData name="Paul Frame" userId="ded3f5c5-00e7-408d-9358-fc292cfa5078" providerId="ADAL" clId="{E02C38E5-6888-4CC3-AF49-9600F68B40C3}" dt="2021-02-24T02:54:02.919" v="1576" actId="1037"/>
          <ac:graphicFrameMkLst>
            <pc:docMk/>
            <pc:sldMk cId="1557784329" sldId="386"/>
            <ac:graphicFrameMk id="6" creationId="{3F6FEF6B-E6C0-41C7-8B8D-BE2445A2A970}"/>
          </ac:graphicFrameMkLst>
        </pc:graphicFrameChg>
      </pc:sldChg>
      <pc:sldChg chg="delSp modSp mod">
        <pc:chgData name="Paul Frame" userId="ded3f5c5-00e7-408d-9358-fc292cfa5078" providerId="ADAL" clId="{E02C38E5-6888-4CC3-AF49-9600F68B40C3}" dt="2021-02-24T02:45:41.387" v="1455" actId="1036"/>
        <pc:sldMkLst>
          <pc:docMk/>
          <pc:sldMk cId="2694524429" sldId="387"/>
        </pc:sldMkLst>
        <pc:spChg chg="mod">
          <ac:chgData name="Paul Frame" userId="ded3f5c5-00e7-408d-9358-fc292cfa5078" providerId="ADAL" clId="{E02C38E5-6888-4CC3-AF49-9600F68B40C3}" dt="2021-02-24T02:24:15.885" v="1113" actId="2711"/>
          <ac:spMkLst>
            <pc:docMk/>
            <pc:sldMk cId="2694524429" sldId="387"/>
            <ac:spMk id="3" creationId="{6F852571-CC17-4991-9C7B-0DCF0827AC12}"/>
          </ac:spMkLst>
        </pc:spChg>
        <pc:spChg chg="mod">
          <ac:chgData name="Paul Frame" userId="ded3f5c5-00e7-408d-9358-fc292cfa5078" providerId="ADAL" clId="{E02C38E5-6888-4CC3-AF49-9600F68B40C3}" dt="2021-02-23T23:53:46.949" v="173" actId="20577"/>
          <ac:spMkLst>
            <pc:docMk/>
            <pc:sldMk cId="2694524429" sldId="387"/>
            <ac:spMk id="4" creationId="{30E203E6-C8B3-4333-81CB-7C8863FF088D}"/>
          </ac:spMkLst>
        </pc:spChg>
        <pc:spChg chg="mod">
          <ac:chgData name="Paul Frame" userId="ded3f5c5-00e7-408d-9358-fc292cfa5078" providerId="ADAL" clId="{E02C38E5-6888-4CC3-AF49-9600F68B40C3}" dt="2021-02-24T00:07:42.388" v="256" actId="14100"/>
          <ac:spMkLst>
            <pc:docMk/>
            <pc:sldMk cId="2694524429" sldId="387"/>
            <ac:spMk id="5" creationId="{D4ACF363-FDF8-4192-AB5B-25185DB97ACA}"/>
          </ac:spMkLst>
        </pc:spChg>
        <pc:spChg chg="mod">
          <ac:chgData name="Paul Frame" userId="ded3f5c5-00e7-408d-9358-fc292cfa5078" providerId="ADAL" clId="{E02C38E5-6888-4CC3-AF49-9600F68B40C3}" dt="2021-02-24T00:49:58.242" v="833" actId="1076"/>
          <ac:spMkLst>
            <pc:docMk/>
            <pc:sldMk cId="2694524429" sldId="387"/>
            <ac:spMk id="7" creationId="{BED4A7FC-6E68-4EB9-809E-9A8AD0ED88EE}"/>
          </ac:spMkLst>
        </pc:spChg>
        <pc:spChg chg="mod">
          <ac:chgData name="Paul Frame" userId="ded3f5c5-00e7-408d-9358-fc292cfa5078" providerId="ADAL" clId="{E02C38E5-6888-4CC3-AF49-9600F68B40C3}" dt="2021-02-24T02:45:26.282" v="1443" actId="1035"/>
          <ac:spMkLst>
            <pc:docMk/>
            <pc:sldMk cId="2694524429" sldId="387"/>
            <ac:spMk id="8" creationId="{23851E9A-6D82-468E-B8C2-DFEC9CC7B464}"/>
          </ac:spMkLst>
        </pc:spChg>
        <pc:spChg chg="mod">
          <ac:chgData name="Paul Frame" userId="ded3f5c5-00e7-408d-9358-fc292cfa5078" providerId="ADAL" clId="{E02C38E5-6888-4CC3-AF49-9600F68B40C3}" dt="2021-02-24T00:49:58.242" v="833" actId="1076"/>
          <ac:spMkLst>
            <pc:docMk/>
            <pc:sldMk cId="2694524429" sldId="387"/>
            <ac:spMk id="10" creationId="{8900CD39-C8CD-4AB8-9CC2-8C5F62B5D6F1}"/>
          </ac:spMkLst>
        </pc:spChg>
        <pc:spChg chg="mod">
          <ac:chgData name="Paul Frame" userId="ded3f5c5-00e7-408d-9358-fc292cfa5078" providerId="ADAL" clId="{E02C38E5-6888-4CC3-AF49-9600F68B40C3}" dt="2021-02-24T02:45:41.387" v="1455" actId="1036"/>
          <ac:spMkLst>
            <pc:docMk/>
            <pc:sldMk cId="2694524429" sldId="387"/>
            <ac:spMk id="11" creationId="{BDC8795E-42AE-4590-96CB-E79AAAC70DC2}"/>
          </ac:spMkLst>
        </pc:spChg>
        <pc:spChg chg="mod">
          <ac:chgData name="Paul Frame" userId="ded3f5c5-00e7-408d-9358-fc292cfa5078" providerId="ADAL" clId="{E02C38E5-6888-4CC3-AF49-9600F68B40C3}" dt="2021-02-24T01:00:04.209" v="1008" actId="1038"/>
          <ac:spMkLst>
            <pc:docMk/>
            <pc:sldMk cId="2694524429" sldId="387"/>
            <ac:spMk id="19" creationId="{00E9F06F-7B33-4047-89B9-0C3A692A6997}"/>
          </ac:spMkLst>
        </pc:spChg>
        <pc:spChg chg="mod">
          <ac:chgData name="Paul Frame" userId="ded3f5c5-00e7-408d-9358-fc292cfa5078" providerId="ADAL" clId="{E02C38E5-6888-4CC3-AF49-9600F68B40C3}" dt="2021-02-24T01:00:24.313" v="1033" actId="1038"/>
          <ac:spMkLst>
            <pc:docMk/>
            <pc:sldMk cId="2694524429" sldId="387"/>
            <ac:spMk id="20" creationId="{E17C3DE1-716E-4249-8763-3981F423604A}"/>
          </ac:spMkLst>
        </pc:spChg>
        <pc:graphicFrameChg chg="mod">
          <ac:chgData name="Paul Frame" userId="ded3f5c5-00e7-408d-9358-fc292cfa5078" providerId="ADAL" clId="{E02C38E5-6888-4CC3-AF49-9600F68B40C3}" dt="2021-02-24T01:00:04.209" v="1008" actId="1038"/>
          <ac:graphicFrameMkLst>
            <pc:docMk/>
            <pc:sldMk cId="2694524429" sldId="387"/>
            <ac:graphicFrameMk id="6" creationId="{3F6FEF6B-E6C0-41C7-8B8D-BE2445A2A970}"/>
          </ac:graphicFrameMkLst>
        </pc:graphicFrameChg>
        <pc:graphicFrameChg chg="mod">
          <ac:chgData name="Paul Frame" userId="ded3f5c5-00e7-408d-9358-fc292cfa5078" providerId="ADAL" clId="{E02C38E5-6888-4CC3-AF49-9600F68B40C3}" dt="2021-02-24T01:00:24.313" v="1033" actId="1038"/>
          <ac:graphicFrameMkLst>
            <pc:docMk/>
            <pc:sldMk cId="2694524429" sldId="387"/>
            <ac:graphicFrameMk id="9" creationId="{DAA7234B-C30A-47ED-B8C1-D411B96F2E2E}"/>
          </ac:graphicFrameMkLst>
        </pc:graphicFrameChg>
        <pc:cxnChg chg="del mod">
          <ac:chgData name="Paul Frame" userId="ded3f5c5-00e7-408d-9358-fc292cfa5078" providerId="ADAL" clId="{E02C38E5-6888-4CC3-AF49-9600F68B40C3}" dt="2021-02-24T02:34:54.550" v="1166" actId="478"/>
          <ac:cxnSpMkLst>
            <pc:docMk/>
            <pc:sldMk cId="2694524429" sldId="387"/>
            <ac:cxnSpMk id="12" creationId="{64AB8FCF-ABC1-40ED-B8B5-6DEA8302585A}"/>
          </ac:cxnSpMkLst>
        </pc:cxnChg>
        <pc:cxnChg chg="del mod">
          <ac:chgData name="Paul Frame" userId="ded3f5c5-00e7-408d-9358-fc292cfa5078" providerId="ADAL" clId="{E02C38E5-6888-4CC3-AF49-9600F68B40C3}" dt="2021-02-24T02:35:06.199" v="1195" actId="478"/>
          <ac:cxnSpMkLst>
            <pc:docMk/>
            <pc:sldMk cId="2694524429" sldId="387"/>
            <ac:cxnSpMk id="15" creationId="{2788ABB5-8617-4909-A3DF-A7B4E5D64952}"/>
          </ac:cxnSpMkLst>
        </pc:cxnChg>
      </pc:sldChg>
      <pc:sldMasterChg chg="modSldLayout">
        <pc:chgData name="Paul Frame" userId="ded3f5c5-00e7-408d-9358-fc292cfa5078" providerId="ADAL" clId="{E02C38E5-6888-4CC3-AF49-9600F68B40C3}" dt="2021-02-24T14:38:14.920" v="1643" actId="478"/>
        <pc:sldMasterMkLst>
          <pc:docMk/>
          <pc:sldMasterMk cId="1241911007" sldId="2147483680"/>
        </pc:sldMasterMkLst>
        <pc:sldLayoutChg chg="addSp delSp modSp mod">
          <pc:chgData name="Paul Frame" userId="ded3f5c5-00e7-408d-9358-fc292cfa5078" providerId="ADAL" clId="{E02C38E5-6888-4CC3-AF49-9600F68B40C3}" dt="2021-02-24T14:38:14.920" v="1643" actId="478"/>
          <pc:sldLayoutMkLst>
            <pc:docMk/>
            <pc:sldMasterMk cId="1241911007" sldId="2147483680"/>
            <pc:sldLayoutMk cId="2249687676" sldId="2147483722"/>
          </pc:sldLayoutMkLst>
          <pc:spChg chg="mod">
            <ac:chgData name="Paul Frame" userId="ded3f5c5-00e7-408d-9358-fc292cfa5078" providerId="ADAL" clId="{E02C38E5-6888-4CC3-AF49-9600F68B40C3}" dt="2021-02-23T23:43:37.662" v="88" actId="1076"/>
            <ac:spMkLst>
              <pc:docMk/>
              <pc:sldMasterMk cId="1241911007" sldId="2147483680"/>
              <pc:sldLayoutMk cId="2249687676" sldId="2147483722"/>
              <ac:spMk id="9" creationId="{00000000-0000-0000-0000-000000000000}"/>
            </ac:spMkLst>
          </pc:spChg>
          <pc:spChg chg="mod">
            <ac:chgData name="Paul Frame" userId="ded3f5c5-00e7-408d-9358-fc292cfa5078" providerId="ADAL" clId="{E02C38E5-6888-4CC3-AF49-9600F68B40C3}" dt="2021-02-23T23:43:10.193" v="84" actId="1036"/>
            <ac:spMkLst>
              <pc:docMk/>
              <pc:sldMasterMk cId="1241911007" sldId="2147483680"/>
              <pc:sldLayoutMk cId="2249687676" sldId="2147483722"/>
              <ac:spMk id="11" creationId="{00000000-0000-0000-0000-000000000000}"/>
            </ac:spMkLst>
          </pc:spChg>
          <pc:picChg chg="mod modCrop">
            <ac:chgData name="Paul Frame" userId="ded3f5c5-00e7-408d-9358-fc292cfa5078" providerId="ADAL" clId="{E02C38E5-6888-4CC3-AF49-9600F68B40C3}" dt="2021-02-23T23:43:10.193" v="84" actId="1036"/>
            <ac:picMkLst>
              <pc:docMk/>
              <pc:sldMasterMk cId="1241911007" sldId="2147483680"/>
              <pc:sldLayoutMk cId="2249687676" sldId="2147483722"/>
              <ac:picMk id="10" creationId="{D74643B8-CFC9-B54E-B115-7F087DBB97CC}"/>
            </ac:picMkLst>
          </pc:picChg>
          <pc:cxnChg chg="add del mod">
            <ac:chgData name="Paul Frame" userId="ded3f5c5-00e7-408d-9358-fc292cfa5078" providerId="ADAL" clId="{E02C38E5-6888-4CC3-AF49-9600F68B40C3}" dt="2021-02-24T14:38:09.808" v="1642" actId="478"/>
            <ac:cxnSpMkLst>
              <pc:docMk/>
              <pc:sldMasterMk cId="1241911007" sldId="2147483680"/>
              <pc:sldLayoutMk cId="2249687676" sldId="2147483722"/>
              <ac:cxnSpMk id="4" creationId="{B427350F-511B-440B-A1C3-6892EAF1FE98}"/>
            </ac:cxnSpMkLst>
          </pc:cxnChg>
          <pc:cxnChg chg="add del mod">
            <ac:chgData name="Paul Frame" userId="ded3f5c5-00e7-408d-9358-fc292cfa5078" providerId="ADAL" clId="{E02C38E5-6888-4CC3-AF49-9600F68B40C3}" dt="2021-02-24T14:38:14.920" v="1643" actId="478"/>
            <ac:cxnSpMkLst>
              <pc:docMk/>
              <pc:sldMasterMk cId="1241911007" sldId="2147483680"/>
              <pc:sldLayoutMk cId="2249687676" sldId="2147483722"/>
              <ac:cxnSpMk id="6" creationId="{DD7387FA-78C8-4BC8-91D8-DD65B3F5CC16}"/>
            </ac:cxnSpMkLst>
          </pc:cxnChg>
        </pc:sldLayoutChg>
      </pc:sldMasterChg>
    </pc:docChg>
  </pc:docChgLst>
  <pc:docChgLst>
    <pc:chgData name="Paul Frame" userId="ded3f5c5-00e7-408d-9358-fc292cfa5078" providerId="ADAL" clId="{B16A6739-9B71-42B6-ABDD-5A3ED970CBAE}"/>
    <pc:docChg chg="modSld">
      <pc:chgData name="Paul Frame" userId="ded3f5c5-00e7-408d-9358-fc292cfa5078" providerId="ADAL" clId="{B16A6739-9B71-42B6-ABDD-5A3ED970CBAE}" dt="2021-02-26T00:37:20.270" v="24" actId="20577"/>
      <pc:docMkLst>
        <pc:docMk/>
      </pc:docMkLst>
      <pc:sldChg chg="modSp mod">
        <pc:chgData name="Paul Frame" userId="ded3f5c5-00e7-408d-9358-fc292cfa5078" providerId="ADAL" clId="{B16A6739-9B71-42B6-ABDD-5A3ED970CBAE}" dt="2021-02-26T00:37:20.270" v="24" actId="20577"/>
        <pc:sldMkLst>
          <pc:docMk/>
          <pc:sldMk cId="3859024426" sldId="257"/>
        </pc:sldMkLst>
        <pc:spChg chg="mod">
          <ac:chgData name="Paul Frame" userId="ded3f5c5-00e7-408d-9358-fc292cfa5078" providerId="ADAL" clId="{B16A6739-9B71-42B6-ABDD-5A3ED970CBAE}" dt="2021-02-26T00:37:20.270" v="24" actId="20577"/>
          <ac:spMkLst>
            <pc:docMk/>
            <pc:sldMk cId="3859024426" sldId="257"/>
            <ac:spMk id="2" creationId="{00000000-0000-0000-0000-000000000000}"/>
          </ac:spMkLst>
        </pc:spChg>
      </pc:sldChg>
    </pc:docChg>
  </pc:docChgLst>
  <pc:docChgLst>
    <pc:chgData name="Paul Frame" userId="ded3f5c5-00e7-408d-9358-fc292cfa5078" providerId="ADAL" clId="{886CC442-1B95-41B5-9F00-10370EC98DEF}"/>
    <pc:docChg chg="modSld">
      <pc:chgData name="Paul Frame" userId="ded3f5c5-00e7-408d-9358-fc292cfa5078" providerId="ADAL" clId="{886CC442-1B95-41B5-9F00-10370EC98DEF}" dt="2021-02-24T14:39:57.517" v="0" actId="1076"/>
      <pc:docMkLst>
        <pc:docMk/>
      </pc:docMkLst>
      <pc:sldChg chg="modSp mod">
        <pc:chgData name="Paul Frame" userId="ded3f5c5-00e7-408d-9358-fc292cfa5078" providerId="ADAL" clId="{886CC442-1B95-41B5-9F00-10370EC98DEF}" dt="2021-02-24T14:39:57.517" v="0" actId="1076"/>
        <pc:sldMkLst>
          <pc:docMk/>
          <pc:sldMk cId="3859024426" sldId="257"/>
        </pc:sldMkLst>
        <pc:spChg chg="mod">
          <ac:chgData name="Paul Frame" userId="ded3f5c5-00e7-408d-9358-fc292cfa5078" providerId="ADAL" clId="{886CC442-1B95-41B5-9F00-10370EC98DEF}" dt="2021-02-24T14:39:57.517" v="0" actId="1076"/>
          <ac:spMkLst>
            <pc:docMk/>
            <pc:sldMk cId="3859024426" sldId="257"/>
            <ac:spMk id="2" creationId="{00000000-0000-0000-0000-000000000000}"/>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020855704161816"/>
          <c:y val="4.6205371651757733E-2"/>
          <c:w val="0.64171639866906616"/>
          <c:h val="0.76176503277391294"/>
        </c:manualLayout>
      </c:layout>
      <c:lineChart>
        <c:grouping val="standard"/>
        <c:varyColors val="0"/>
        <c:ser>
          <c:idx val="10"/>
          <c:order val="0"/>
          <c:tx>
            <c:strRef>
              <c:f>Sheet1!$A$12</c:f>
              <c:strCache>
                <c:ptCount val="1"/>
                <c:pt idx="0">
                  <c:v>US (17.0%)</c:v>
                </c:pt>
              </c:strCache>
            </c:strRef>
          </c:tx>
          <c:spPr>
            <a:ln w="12700">
              <a:solidFill>
                <a:srgbClr val="4C515A">
                  <a:lumMod val="50000"/>
                </a:srgbClr>
              </a:solidFill>
            </a:ln>
          </c:spPr>
          <c:marker>
            <c:symbol val="square"/>
            <c:size val="5"/>
            <c:spPr>
              <a:solidFill>
                <a:srgbClr val="4C515A">
                  <a:lumMod val="50000"/>
                </a:srgb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Sheet1!$B$12:$AM$12</c:f>
              <c:numCache>
                <c:formatCode>#,##0.0_ ;\-#,##0.0\ </c:formatCode>
                <c:ptCount val="38"/>
                <c:pt idx="0">
                  <c:v>8.2409999999999997</c:v>
                </c:pt>
                <c:pt idx="1">
                  <c:v>8.5259999999999998</c:v>
                </c:pt>
                <c:pt idx="2">
                  <c:v>9.2119999999999997</c:v>
                </c:pt>
                <c:pt idx="3">
                  <c:v>9.3409999999999993</c:v>
                </c:pt>
                <c:pt idx="4">
                  <c:v>9.2910000000000004</c:v>
                </c:pt>
                <c:pt idx="5">
                  <c:v>9.5150000000000006</c:v>
                </c:pt>
                <c:pt idx="6">
                  <c:v>9.6890000000000001</c:v>
                </c:pt>
                <c:pt idx="7">
                  <c:v>9.9329999999999998</c:v>
                </c:pt>
                <c:pt idx="8">
                  <c:v>10.321999999999999</c:v>
                </c:pt>
                <c:pt idx="9">
                  <c:v>10.675000000000001</c:v>
                </c:pt>
                <c:pt idx="10">
                  <c:v>11.304</c:v>
                </c:pt>
                <c:pt idx="11">
                  <c:v>11.978999999999999</c:v>
                </c:pt>
                <c:pt idx="12">
                  <c:v>12.25</c:v>
                </c:pt>
                <c:pt idx="13">
                  <c:v>12.506</c:v>
                </c:pt>
                <c:pt idx="14">
                  <c:v>12.428000000000001</c:v>
                </c:pt>
                <c:pt idx="15">
                  <c:v>12.542</c:v>
                </c:pt>
                <c:pt idx="16">
                  <c:v>12.506</c:v>
                </c:pt>
                <c:pt idx="17">
                  <c:v>12.414</c:v>
                </c:pt>
                <c:pt idx="18">
                  <c:v>12.428000000000001</c:v>
                </c:pt>
                <c:pt idx="19">
                  <c:v>12.429</c:v>
                </c:pt>
                <c:pt idx="20">
                  <c:v>12.542</c:v>
                </c:pt>
                <c:pt idx="21">
                  <c:v>13.218999999999999</c:v>
                </c:pt>
                <c:pt idx="22">
                  <c:v>14.007</c:v>
                </c:pt>
                <c:pt idx="23">
                  <c:v>14.522</c:v>
                </c:pt>
                <c:pt idx="24">
                  <c:v>14.61</c:v>
                </c:pt>
                <c:pt idx="25">
                  <c:v>14.606</c:v>
                </c:pt>
                <c:pt idx="26">
                  <c:v>14.702</c:v>
                </c:pt>
                <c:pt idx="27">
                  <c:v>14.919</c:v>
                </c:pt>
                <c:pt idx="28">
                  <c:v>15.286</c:v>
                </c:pt>
                <c:pt idx="29">
                  <c:v>16.283999999999999</c:v>
                </c:pt>
                <c:pt idx="30">
                  <c:v>16.344999999999999</c:v>
                </c:pt>
                <c:pt idx="31">
                  <c:v>16.3</c:v>
                </c:pt>
                <c:pt idx="32">
                  <c:v>16.285</c:v>
                </c:pt>
                <c:pt idx="33">
                  <c:v>16.21</c:v>
                </c:pt>
                <c:pt idx="34">
                  <c:v>16.405999999999999</c:v>
                </c:pt>
                <c:pt idx="35">
                  <c:v>16.710999999999999</c:v>
                </c:pt>
                <c:pt idx="36">
                  <c:v>17.048999999999999</c:v>
                </c:pt>
                <c:pt idx="37">
                  <c:v>17.004000000000001</c:v>
                </c:pt>
              </c:numCache>
            </c:numRef>
          </c:val>
          <c:smooth val="0"/>
          <c:extLst>
            <c:ext xmlns:c16="http://schemas.microsoft.com/office/drawing/2014/chart" uri="{C3380CC4-5D6E-409C-BE32-E72D297353CC}">
              <c16:uniqueId val="{00000000-9FE6-4788-8B03-FB80B125EF9C}"/>
            </c:ext>
          </c:extLst>
        </c:ser>
        <c:ser>
          <c:idx val="8"/>
          <c:order val="1"/>
          <c:tx>
            <c:strRef>
              <c:f>Sheet1!$A$10</c:f>
              <c:strCache>
                <c:ptCount val="1"/>
                <c:pt idx="0">
                  <c:v>SWIZ (12.1%)</c:v>
                </c:pt>
              </c:strCache>
            </c:strRef>
          </c:tx>
          <c:spPr>
            <a:ln w="12700">
              <a:solidFill>
                <a:srgbClr val="044C7F"/>
              </a:solidFill>
            </a:ln>
          </c:spPr>
          <c:marker>
            <c:symbol val="square"/>
            <c:size val="5"/>
            <c:spPr>
              <a:solidFill>
                <a:srgbClr val="044C7F"/>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Sheet1!$B$10:$AM$10</c:f>
              <c:numCache>
                <c:formatCode>#,##0.0_ ;\-#,##0.0\ </c:formatCode>
                <c:ptCount val="38"/>
                <c:pt idx="0">
                  <c:v>6.6310000000000002</c:v>
                </c:pt>
                <c:pt idx="1">
                  <c:v>6.6909999999999998</c:v>
                </c:pt>
                <c:pt idx="2">
                  <c:v>6.8280000000000003</c:v>
                </c:pt>
                <c:pt idx="3">
                  <c:v>7.1920000000000002</c:v>
                </c:pt>
                <c:pt idx="4">
                  <c:v>6.952</c:v>
                </c:pt>
                <c:pt idx="5">
                  <c:v>7.51</c:v>
                </c:pt>
                <c:pt idx="6">
                  <c:v>7.6760000000000002</c:v>
                </c:pt>
                <c:pt idx="7">
                  <c:v>7.859</c:v>
                </c:pt>
                <c:pt idx="8">
                  <c:v>7.9029999999999996</c:v>
                </c:pt>
                <c:pt idx="9">
                  <c:v>7.9089999999999998</c:v>
                </c:pt>
                <c:pt idx="10">
                  <c:v>7.8520000000000003</c:v>
                </c:pt>
                <c:pt idx="11">
                  <c:v>8.4789999999999992</c:v>
                </c:pt>
                <c:pt idx="12">
                  <c:v>8.8580000000000005</c:v>
                </c:pt>
                <c:pt idx="13">
                  <c:v>8.9619999999999997</c:v>
                </c:pt>
                <c:pt idx="14">
                  <c:v>9.09</c:v>
                </c:pt>
                <c:pt idx="15">
                  <c:v>8.9</c:v>
                </c:pt>
                <c:pt idx="16">
                  <c:v>9.2579999999999991</c:v>
                </c:pt>
                <c:pt idx="17">
                  <c:v>9.2690000000000001</c:v>
                </c:pt>
                <c:pt idx="18">
                  <c:v>9.3689999999999998</c:v>
                </c:pt>
                <c:pt idx="19">
                  <c:v>9.49</c:v>
                </c:pt>
                <c:pt idx="20">
                  <c:v>9.375</c:v>
                </c:pt>
                <c:pt idx="21">
                  <c:v>9.73</c:v>
                </c:pt>
                <c:pt idx="22">
                  <c:v>10.138</c:v>
                </c:pt>
                <c:pt idx="23">
                  <c:v>10.4</c:v>
                </c:pt>
                <c:pt idx="24">
                  <c:v>10.478999999999999</c:v>
                </c:pt>
                <c:pt idx="25">
                  <c:v>10.294</c:v>
                </c:pt>
                <c:pt idx="26">
                  <c:v>9.8179999999999996</c:v>
                </c:pt>
                <c:pt idx="27">
                  <c:v>9.6289999999999996</c:v>
                </c:pt>
                <c:pt idx="28">
                  <c:v>9.7539999999999996</c:v>
                </c:pt>
                <c:pt idx="29">
                  <c:v>10.379</c:v>
                </c:pt>
                <c:pt idx="30">
                  <c:v>10.276</c:v>
                </c:pt>
                <c:pt idx="31">
                  <c:v>10.340999999999999</c:v>
                </c:pt>
                <c:pt idx="32">
                  <c:v>10.618</c:v>
                </c:pt>
                <c:pt idx="33">
                  <c:v>10.831</c:v>
                </c:pt>
                <c:pt idx="34">
                  <c:v>10.994</c:v>
                </c:pt>
                <c:pt idx="35">
                  <c:v>11.369</c:v>
                </c:pt>
                <c:pt idx="36">
                  <c:v>11.709</c:v>
                </c:pt>
                <c:pt idx="37">
                  <c:v>11.895</c:v>
                </c:pt>
              </c:numCache>
            </c:numRef>
          </c:val>
          <c:smooth val="0"/>
          <c:extLst>
            <c:ext xmlns:c16="http://schemas.microsoft.com/office/drawing/2014/chart" uri="{C3380CC4-5D6E-409C-BE32-E72D297353CC}">
              <c16:uniqueId val="{00000001-9FE6-4788-8B03-FB80B125EF9C}"/>
            </c:ext>
          </c:extLst>
        </c:ser>
        <c:ser>
          <c:idx val="3"/>
          <c:order val="2"/>
          <c:tx>
            <c:strRef>
              <c:f>Sheet1!$A$5</c:f>
              <c:strCache>
                <c:ptCount val="1"/>
                <c:pt idx="0">
                  <c:v>GER (11.7%)</c:v>
                </c:pt>
              </c:strCache>
            </c:strRef>
          </c:tx>
          <c:spPr>
            <a:ln w="12700">
              <a:solidFill>
                <a:srgbClr val="00B0F0"/>
              </a:solidFill>
            </a:ln>
          </c:spPr>
          <c:marker>
            <c:symbol val="triangle"/>
            <c:size val="7"/>
            <c:spPr>
              <a:solidFill>
                <a:srgbClr val="00B0F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Sheet1!$B$5:$AM$5</c:f>
              <c:numCache>
                <c:formatCode>#,##0.0_ ;\-#,##0.0\ </c:formatCode>
                <c:ptCount val="38"/>
                <c:pt idx="0">
                  <c:v>8.0980000000000008</c:v>
                </c:pt>
                <c:pt idx="1">
                  <c:v>8.3970000000000002</c:v>
                </c:pt>
                <c:pt idx="2">
                  <c:v>8.2279999999999998</c:v>
                </c:pt>
                <c:pt idx="3">
                  <c:v>8.2200000000000006</c:v>
                </c:pt>
                <c:pt idx="4">
                  <c:v>8.3360000000000003</c:v>
                </c:pt>
                <c:pt idx="5">
                  <c:v>8.4809999999999999</c:v>
                </c:pt>
                <c:pt idx="6">
                  <c:v>8.3759999999999994</c:v>
                </c:pt>
                <c:pt idx="7">
                  <c:v>8.48</c:v>
                </c:pt>
                <c:pt idx="8">
                  <c:v>8.66</c:v>
                </c:pt>
                <c:pt idx="9">
                  <c:v>8.0630000000000006</c:v>
                </c:pt>
                <c:pt idx="10">
                  <c:v>8.0310000000000006</c:v>
                </c:pt>
                <c:pt idx="12">
                  <c:v>8.9939999999999998</c:v>
                </c:pt>
                <c:pt idx="13">
                  <c:v>8.9870000000000001</c:v>
                </c:pt>
                <c:pt idx="14">
                  <c:v>9.2379999999999995</c:v>
                </c:pt>
                <c:pt idx="15">
                  <c:v>9.5310000000000006</c:v>
                </c:pt>
                <c:pt idx="16">
                  <c:v>9.8249999999999993</c:v>
                </c:pt>
                <c:pt idx="17">
                  <c:v>9.7170000000000005</c:v>
                </c:pt>
                <c:pt idx="18">
                  <c:v>9.7289999999999992</c:v>
                </c:pt>
                <c:pt idx="19">
                  <c:v>9.8070000000000004</c:v>
                </c:pt>
                <c:pt idx="20">
                  <c:v>9.8879999999999999</c:v>
                </c:pt>
                <c:pt idx="21">
                  <c:v>9.92</c:v>
                </c:pt>
                <c:pt idx="22">
                  <c:v>10.183999999999999</c:v>
                </c:pt>
                <c:pt idx="23">
                  <c:v>10.401999999999999</c:v>
                </c:pt>
                <c:pt idx="24">
                  <c:v>10.146000000000001</c:v>
                </c:pt>
                <c:pt idx="25">
                  <c:v>10.311</c:v>
                </c:pt>
                <c:pt idx="26">
                  <c:v>10.18</c:v>
                </c:pt>
                <c:pt idx="27">
                  <c:v>10.051</c:v>
                </c:pt>
                <c:pt idx="28">
                  <c:v>10.250999999999999</c:v>
                </c:pt>
                <c:pt idx="29">
                  <c:v>11.238</c:v>
                </c:pt>
                <c:pt idx="30">
                  <c:v>11.097</c:v>
                </c:pt>
                <c:pt idx="31">
                  <c:v>10.776</c:v>
                </c:pt>
                <c:pt idx="32">
                  <c:v>10.847</c:v>
                </c:pt>
                <c:pt idx="33">
                  <c:v>10.992000000000001</c:v>
                </c:pt>
                <c:pt idx="34">
                  <c:v>11.016</c:v>
                </c:pt>
                <c:pt idx="35">
                  <c:v>11.164</c:v>
                </c:pt>
                <c:pt idx="36">
                  <c:v>11.233000000000001</c:v>
                </c:pt>
                <c:pt idx="37">
                  <c:v>11.374000000000001</c:v>
                </c:pt>
              </c:numCache>
            </c:numRef>
          </c:val>
          <c:smooth val="0"/>
          <c:extLst>
            <c:ext xmlns:c16="http://schemas.microsoft.com/office/drawing/2014/chart" uri="{C3380CC4-5D6E-409C-BE32-E72D297353CC}">
              <c16:uniqueId val="{00000003-9FE6-4788-8B03-FB80B125EF9C}"/>
            </c:ext>
          </c:extLst>
        </c:ser>
        <c:ser>
          <c:idx val="2"/>
          <c:order val="3"/>
          <c:tx>
            <c:strRef>
              <c:f>Sheet1!$A$4</c:f>
              <c:strCache>
                <c:ptCount val="1"/>
                <c:pt idx="0">
                  <c:v>FRA (11.2%)</c:v>
                </c:pt>
              </c:strCache>
            </c:strRef>
          </c:tx>
          <c:spPr>
            <a:ln w="12700">
              <a:solidFill>
                <a:srgbClr val="4C515A">
                  <a:lumMod val="50000"/>
                </a:srgbClr>
              </a:solidFill>
            </a:ln>
          </c:spPr>
          <c:marker>
            <c:symbol val="circle"/>
            <c:size val="5"/>
            <c:spPr>
              <a:solidFill>
                <a:srgbClr val="4E341A"/>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Sheet1!$B$4:$AM$4</c:f>
              <c:numCache>
                <c:formatCode>General</c:formatCode>
                <c:ptCount val="38"/>
                <c:pt idx="0" formatCode="#,##0.0_ ;\-#,##0.0\ ">
                  <c:v>6.7590000000000003</c:v>
                </c:pt>
                <c:pt idx="5" formatCode="#,##0.0_ ;\-#,##0.0\ ">
                  <c:v>7.6710000000000003</c:v>
                </c:pt>
                <c:pt idx="10" formatCode="#,##0.0_ ;\-#,##0.0\ ">
                  <c:v>7.9969999999999999</c:v>
                </c:pt>
                <c:pt idx="11" formatCode="#,##0.0_ ;\-#,##0.0\ ">
                  <c:v>8.2210000000000001</c:v>
                </c:pt>
                <c:pt idx="12" formatCode="#,##0.0_ ;\-#,##0.0\ ">
                  <c:v>8.4459999999999997</c:v>
                </c:pt>
                <c:pt idx="13" formatCode="#,##0.0_ ;\-#,##0.0\ ">
                  <c:v>8.8569999999999993</c:v>
                </c:pt>
                <c:pt idx="14" formatCode="#,##0.0_ ;\-#,##0.0\ ">
                  <c:v>8.8409999999999993</c:v>
                </c:pt>
                <c:pt idx="15" formatCode="#,##0.0_ ;\-#,##0.0\ ">
                  <c:v>9.8840000000000003</c:v>
                </c:pt>
                <c:pt idx="16" formatCode="#,##0.0_ ;\-#,##0.0\ ">
                  <c:v>9.8859999999999992</c:v>
                </c:pt>
                <c:pt idx="17" formatCode="#,##0.0_ ;\-#,##0.0\ ">
                  <c:v>9.7609999999999992</c:v>
                </c:pt>
                <c:pt idx="18" formatCode="#,##0.0_ ;\-#,##0.0\ ">
                  <c:v>9.6590000000000007</c:v>
                </c:pt>
                <c:pt idx="19" formatCode="#,##0.0_ ;\-#,##0.0\ ">
                  <c:v>9.66</c:v>
                </c:pt>
                <c:pt idx="20" formatCode="#,##0.0_ ;\-#,##0.0\ ">
                  <c:v>9.5839999999999996</c:v>
                </c:pt>
                <c:pt idx="21" formatCode="#,##0.0_ ;\-#,##0.0\ ">
                  <c:v>9.7059999999999995</c:v>
                </c:pt>
                <c:pt idx="22" formatCode="#,##0.0_ ;\-#,##0.0\ ">
                  <c:v>10.022</c:v>
                </c:pt>
                <c:pt idx="23" formatCode="#,##0.0_ ;\-#,##0.0\ ">
                  <c:v>10.083</c:v>
                </c:pt>
                <c:pt idx="24" formatCode="#,##0.0_ ;\-#,##0.0\ ">
                  <c:v>10.164</c:v>
                </c:pt>
                <c:pt idx="25" formatCode="#,##0.0_ ;\-#,##0.0\ ">
                  <c:v>10.215</c:v>
                </c:pt>
                <c:pt idx="26" formatCode="#,##0.0_ ;\-#,##0.0\ ">
                  <c:v>10.393000000000001</c:v>
                </c:pt>
                <c:pt idx="27" formatCode="#,##0.0_ ;\-#,##0.0\ ">
                  <c:v>10.331</c:v>
                </c:pt>
                <c:pt idx="28" formatCode="#,##0.0_ ;\-#,##0.0\ ">
                  <c:v>10.512</c:v>
                </c:pt>
                <c:pt idx="29" formatCode="#,##0.0_ ;\-#,##0.0\ ">
                  <c:v>11.297000000000001</c:v>
                </c:pt>
                <c:pt idx="30" formatCode="#,##0.0_ ;\-#,##0.0\ ">
                  <c:v>11.24</c:v>
                </c:pt>
                <c:pt idx="31" formatCode="#,##0.0_ ;\-#,##0.0\ ">
                  <c:v>11.202</c:v>
                </c:pt>
                <c:pt idx="32" formatCode="#,##0.0_ ;\-#,##0.0\ ">
                  <c:v>11.313000000000001</c:v>
                </c:pt>
                <c:pt idx="33" formatCode="#,##0.0_ ;\-#,##0.0\ ">
                  <c:v>11.436</c:v>
                </c:pt>
                <c:pt idx="34" formatCode="#,##0.0_ ;\-#,##0.0\ ">
                  <c:v>11.581</c:v>
                </c:pt>
                <c:pt idx="35" formatCode="#,##0.0_ ;\-#,##0.0\ ">
                  <c:v>11.465999999999999</c:v>
                </c:pt>
                <c:pt idx="36" formatCode="#,##0.0_ ;\-#,##0.0\ ">
                  <c:v>11.500999999999999</c:v>
                </c:pt>
                <c:pt idx="37" formatCode="#,##0.0_ ;\-#,##0.0\ ">
                  <c:v>11.401</c:v>
                </c:pt>
              </c:numCache>
            </c:numRef>
          </c:val>
          <c:smooth val="0"/>
          <c:extLst>
            <c:ext xmlns:c16="http://schemas.microsoft.com/office/drawing/2014/chart" uri="{C3380CC4-5D6E-409C-BE32-E72D297353CC}">
              <c16:uniqueId val="{00000002-9FE6-4788-8B03-FB80B125EF9C}"/>
            </c:ext>
          </c:extLst>
        </c:ser>
        <c:ser>
          <c:idx val="7"/>
          <c:order val="4"/>
          <c:tx>
            <c:strRef>
              <c:f>Sheet1!$A$9</c:f>
              <c:strCache>
                <c:ptCount val="1"/>
                <c:pt idx="0">
                  <c:v>SWE (10.9%)</c:v>
                </c:pt>
              </c:strCache>
            </c:strRef>
          </c:tx>
          <c:spPr>
            <a:ln w="12700">
              <a:solidFill>
                <a:srgbClr val="F47920"/>
              </a:solidFill>
            </a:ln>
          </c:spPr>
          <c:marker>
            <c:symbol val="circle"/>
            <c:size val="5"/>
            <c:spPr>
              <a:solidFill>
                <a:srgbClr val="F4792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Sheet1!$B$9:$AM$9</c:f>
              <c:numCache>
                <c:formatCode>#,##0.0_ ;\-#,##0.0\ </c:formatCode>
                <c:ptCount val="38"/>
                <c:pt idx="0">
                  <c:v>7.7889999999999997</c:v>
                </c:pt>
                <c:pt idx="1">
                  <c:v>7.8920000000000003</c:v>
                </c:pt>
                <c:pt idx="2">
                  <c:v>7.9779999999999998</c:v>
                </c:pt>
                <c:pt idx="3">
                  <c:v>7.89</c:v>
                </c:pt>
                <c:pt idx="4">
                  <c:v>7.6989999999999998</c:v>
                </c:pt>
                <c:pt idx="5">
                  <c:v>7.3079999999999998</c:v>
                </c:pt>
                <c:pt idx="6">
                  <c:v>7.0789999999999997</c:v>
                </c:pt>
                <c:pt idx="7">
                  <c:v>7.157</c:v>
                </c:pt>
                <c:pt idx="8">
                  <c:v>7.0739999999999998</c:v>
                </c:pt>
                <c:pt idx="9">
                  <c:v>7.133</c:v>
                </c:pt>
                <c:pt idx="10">
                  <c:v>7.2130000000000001</c:v>
                </c:pt>
                <c:pt idx="11">
                  <c:v>7.2</c:v>
                </c:pt>
                <c:pt idx="12">
                  <c:v>7.4829999999999997</c:v>
                </c:pt>
                <c:pt idx="13">
                  <c:v>7.7249999999999996</c:v>
                </c:pt>
                <c:pt idx="14">
                  <c:v>7.3380000000000001</c:v>
                </c:pt>
                <c:pt idx="15">
                  <c:v>7.2549999999999999</c:v>
                </c:pt>
                <c:pt idx="16">
                  <c:v>7.4530000000000003</c:v>
                </c:pt>
                <c:pt idx="17">
                  <c:v>7.2649999999999997</c:v>
                </c:pt>
                <c:pt idx="18">
                  <c:v>7.3440000000000003</c:v>
                </c:pt>
                <c:pt idx="19">
                  <c:v>7.375</c:v>
                </c:pt>
                <c:pt idx="20">
                  <c:v>7.3689999999999998</c:v>
                </c:pt>
                <c:pt idx="21">
                  <c:v>7.944</c:v>
                </c:pt>
                <c:pt idx="22">
                  <c:v>8.2539999999999996</c:v>
                </c:pt>
                <c:pt idx="23">
                  <c:v>8.3659999999999997</c:v>
                </c:pt>
                <c:pt idx="24">
                  <c:v>8.1790000000000003</c:v>
                </c:pt>
                <c:pt idx="25">
                  <c:v>8.1989999999999998</c:v>
                </c:pt>
                <c:pt idx="26">
                  <c:v>8.1020000000000003</c:v>
                </c:pt>
                <c:pt idx="27">
                  <c:v>8.0440000000000005</c:v>
                </c:pt>
                <c:pt idx="28">
                  <c:v>8.2430000000000003</c:v>
                </c:pt>
                <c:pt idx="29">
                  <c:v>8.8019999999999996</c:v>
                </c:pt>
                <c:pt idx="30">
                  <c:v>8.3360000000000003</c:v>
                </c:pt>
                <c:pt idx="31">
                  <c:v>10.446</c:v>
                </c:pt>
                <c:pt idx="32">
                  <c:v>10.766</c:v>
                </c:pt>
                <c:pt idx="33">
                  <c:v>10.945</c:v>
                </c:pt>
                <c:pt idx="34">
                  <c:v>10.98</c:v>
                </c:pt>
                <c:pt idx="35">
                  <c:v>10.827999999999999</c:v>
                </c:pt>
                <c:pt idx="36">
                  <c:v>10.839</c:v>
                </c:pt>
                <c:pt idx="37">
                  <c:v>10.795</c:v>
                </c:pt>
              </c:numCache>
            </c:numRef>
          </c:val>
          <c:smooth val="0"/>
          <c:extLst>
            <c:ext xmlns:c16="http://schemas.microsoft.com/office/drawing/2014/chart" uri="{C3380CC4-5D6E-409C-BE32-E72D297353CC}">
              <c16:uniqueId val="{00000004-9FE6-4788-8B03-FB80B125EF9C}"/>
            </c:ext>
          </c:extLst>
        </c:ser>
        <c:ser>
          <c:idx val="1"/>
          <c:order val="5"/>
          <c:tx>
            <c:strRef>
              <c:f>Sheet1!$A$3</c:f>
              <c:strCache>
                <c:ptCount val="1"/>
                <c:pt idx="0">
                  <c:v>CAN (10.8%)</c:v>
                </c:pt>
              </c:strCache>
            </c:strRef>
          </c:tx>
          <c:spPr>
            <a:ln w="12700">
              <a:solidFill>
                <a:srgbClr val="7030A0"/>
              </a:solidFill>
            </a:ln>
          </c:spPr>
          <c:marker>
            <c:symbol val="diamond"/>
            <c:size val="7"/>
            <c:spPr>
              <a:solidFill>
                <a:srgbClr val="7030A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Sheet1!$B$3:$AM$3</c:f>
              <c:numCache>
                <c:formatCode>General</c:formatCode>
                <c:ptCount val="38"/>
                <c:pt idx="0">
                  <c:v>6.5359999999999996</c:v>
                </c:pt>
                <c:pt idx="1">
                  <c:v>6.766</c:v>
                </c:pt>
                <c:pt idx="2">
                  <c:v>7.4950000000000001</c:v>
                </c:pt>
                <c:pt idx="3">
                  <c:v>7.6639999999999997</c:v>
                </c:pt>
                <c:pt idx="4">
                  <c:v>7.5510000000000002</c:v>
                </c:pt>
                <c:pt idx="5">
                  <c:v>7.5579999999999998</c:v>
                </c:pt>
                <c:pt idx="6">
                  <c:v>7.798</c:v>
                </c:pt>
                <c:pt idx="7">
                  <c:v>7.7389999999999999</c:v>
                </c:pt>
                <c:pt idx="8">
                  <c:v>7.7380000000000004</c:v>
                </c:pt>
                <c:pt idx="9">
                  <c:v>7.9459999999999997</c:v>
                </c:pt>
                <c:pt idx="10">
                  <c:v>8.3640000000000008</c:v>
                </c:pt>
                <c:pt idx="11">
                  <c:v>9.048</c:v>
                </c:pt>
                <c:pt idx="12">
                  <c:v>9.3000000000000007</c:v>
                </c:pt>
                <c:pt idx="13">
                  <c:v>9.1859999999999999</c:v>
                </c:pt>
                <c:pt idx="14">
                  <c:v>8.8350000000000009</c:v>
                </c:pt>
                <c:pt idx="15">
                  <c:v>8.532</c:v>
                </c:pt>
                <c:pt idx="16">
                  <c:v>8.3350000000000009</c:v>
                </c:pt>
                <c:pt idx="17">
                  <c:v>8.3170000000000002</c:v>
                </c:pt>
                <c:pt idx="18">
                  <c:v>8.5470000000000006</c:v>
                </c:pt>
                <c:pt idx="19">
                  <c:v>8.3290000000000006</c:v>
                </c:pt>
                <c:pt idx="20">
                  <c:v>8.2479999999999993</c:v>
                </c:pt>
                <c:pt idx="21">
                  <c:v>8.625</c:v>
                </c:pt>
                <c:pt idx="22">
                  <c:v>8.8569999999999993</c:v>
                </c:pt>
                <c:pt idx="23">
                  <c:v>9.0109999999999992</c:v>
                </c:pt>
                <c:pt idx="24">
                  <c:v>9.0660000000000007</c:v>
                </c:pt>
                <c:pt idx="25">
                  <c:v>9.0350000000000001</c:v>
                </c:pt>
                <c:pt idx="26">
                  <c:v>9.3179999999999996</c:v>
                </c:pt>
                <c:pt idx="27">
                  <c:v>9.4139999999999997</c:v>
                </c:pt>
                <c:pt idx="28">
                  <c:v>9.5749999999999993</c:v>
                </c:pt>
                <c:pt idx="29">
                  <c:v>10.682</c:v>
                </c:pt>
                <c:pt idx="30">
                  <c:v>10.659000000000001</c:v>
                </c:pt>
                <c:pt idx="31">
                  <c:v>10.315</c:v>
                </c:pt>
                <c:pt idx="32">
                  <c:v>10.429</c:v>
                </c:pt>
                <c:pt idx="33">
                  <c:v>10.34</c:v>
                </c:pt>
                <c:pt idx="34">
                  <c:v>10.25</c:v>
                </c:pt>
                <c:pt idx="35">
                  <c:v>10.683</c:v>
                </c:pt>
                <c:pt idx="36">
                  <c:v>10.978999999999999</c:v>
                </c:pt>
                <c:pt idx="37" formatCode="0.0">
                  <c:v>10.79</c:v>
                </c:pt>
              </c:numCache>
            </c:numRef>
          </c:val>
          <c:smooth val="0"/>
          <c:extLst>
            <c:ext xmlns:c16="http://schemas.microsoft.com/office/drawing/2014/chart" uri="{C3380CC4-5D6E-409C-BE32-E72D297353CC}">
              <c16:uniqueId val="{00000005-9FE6-4788-8B03-FB80B125EF9C}"/>
            </c:ext>
          </c:extLst>
        </c:ser>
        <c:ser>
          <c:idx val="6"/>
          <c:order val="6"/>
          <c:tx>
            <c:strRef>
              <c:f>Sheet1!$A$8</c:f>
              <c:strCache>
                <c:ptCount val="1"/>
                <c:pt idx="0">
                  <c:v>NOR (10.5%)</c:v>
                </c:pt>
              </c:strCache>
            </c:strRef>
          </c:tx>
          <c:spPr>
            <a:ln w="12700">
              <a:solidFill>
                <a:srgbClr val="FFC000"/>
              </a:solidFill>
            </a:ln>
          </c:spPr>
          <c:marker>
            <c:symbol val="square"/>
            <c:size val="5"/>
            <c:spPr>
              <a:solidFill>
                <a:srgbClr val="FFC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Sheet1!$B$8:$AM$8</c:f>
              <c:numCache>
                <c:formatCode>#,##0.0_ ;\-#,##0.0\ </c:formatCode>
                <c:ptCount val="38"/>
                <c:pt idx="0">
                  <c:v>5.41</c:v>
                </c:pt>
                <c:pt idx="1">
                  <c:v>5.44</c:v>
                </c:pt>
                <c:pt idx="2">
                  <c:v>5.64</c:v>
                </c:pt>
                <c:pt idx="3">
                  <c:v>5.8220000000000001</c:v>
                </c:pt>
                <c:pt idx="4">
                  <c:v>5.4790000000000001</c:v>
                </c:pt>
                <c:pt idx="5">
                  <c:v>5.4770000000000003</c:v>
                </c:pt>
                <c:pt idx="6">
                  <c:v>5.9180000000000001</c:v>
                </c:pt>
                <c:pt idx="7">
                  <c:v>6.1539999999999999</c:v>
                </c:pt>
                <c:pt idx="8">
                  <c:v>6.2910000000000004</c:v>
                </c:pt>
                <c:pt idx="9">
                  <c:v>6.1180000000000003</c:v>
                </c:pt>
                <c:pt idx="10">
                  <c:v>7.0750000000000002</c:v>
                </c:pt>
                <c:pt idx="11">
                  <c:v>7.35</c:v>
                </c:pt>
                <c:pt idx="12">
                  <c:v>7.5010000000000003</c:v>
                </c:pt>
                <c:pt idx="13">
                  <c:v>7.38</c:v>
                </c:pt>
                <c:pt idx="14">
                  <c:v>7.2930000000000001</c:v>
                </c:pt>
                <c:pt idx="15">
                  <c:v>7.2729999999999997</c:v>
                </c:pt>
                <c:pt idx="16">
                  <c:v>7.1890000000000001</c:v>
                </c:pt>
                <c:pt idx="17">
                  <c:v>7.7430000000000003</c:v>
                </c:pt>
                <c:pt idx="18">
                  <c:v>8.4269999999999996</c:v>
                </c:pt>
                <c:pt idx="19">
                  <c:v>8.4359999999999999</c:v>
                </c:pt>
                <c:pt idx="20">
                  <c:v>7.7119999999999997</c:v>
                </c:pt>
                <c:pt idx="21">
                  <c:v>8.0220000000000002</c:v>
                </c:pt>
                <c:pt idx="22">
                  <c:v>9.0009999999999994</c:v>
                </c:pt>
                <c:pt idx="23">
                  <c:v>9.2149999999999999</c:v>
                </c:pt>
                <c:pt idx="24">
                  <c:v>8.8209999999999997</c:v>
                </c:pt>
                <c:pt idx="25">
                  <c:v>8.3279999999999994</c:v>
                </c:pt>
                <c:pt idx="26">
                  <c:v>7.9130000000000003</c:v>
                </c:pt>
                <c:pt idx="27">
                  <c:v>8.0510000000000002</c:v>
                </c:pt>
                <c:pt idx="28">
                  <c:v>7.9610000000000003</c:v>
                </c:pt>
                <c:pt idx="29">
                  <c:v>9.0739999999999998</c:v>
                </c:pt>
                <c:pt idx="30">
                  <c:v>8.9060000000000006</c:v>
                </c:pt>
                <c:pt idx="31">
                  <c:v>8.7889999999999997</c:v>
                </c:pt>
                <c:pt idx="32">
                  <c:v>8.7780000000000005</c:v>
                </c:pt>
                <c:pt idx="33">
                  <c:v>8.93</c:v>
                </c:pt>
                <c:pt idx="34">
                  <c:v>9.3450000000000006</c:v>
                </c:pt>
                <c:pt idx="35">
                  <c:v>10.131</c:v>
                </c:pt>
                <c:pt idx="36">
                  <c:v>10.590999999999999</c:v>
                </c:pt>
                <c:pt idx="37">
                  <c:v>10.316000000000001</c:v>
                </c:pt>
              </c:numCache>
            </c:numRef>
          </c:val>
          <c:smooth val="0"/>
          <c:extLst>
            <c:ext xmlns:c16="http://schemas.microsoft.com/office/drawing/2014/chart" uri="{C3380CC4-5D6E-409C-BE32-E72D297353CC}">
              <c16:uniqueId val="{00000006-9FE6-4788-8B03-FB80B125EF9C}"/>
            </c:ext>
          </c:extLst>
        </c:ser>
        <c:ser>
          <c:idx val="9"/>
          <c:order val="7"/>
          <c:tx>
            <c:strRef>
              <c:f>Sheet1!$A$11</c:f>
              <c:strCache>
                <c:ptCount val="1"/>
                <c:pt idx="0">
                  <c:v>UK (10.3%)</c:v>
                </c:pt>
              </c:strCache>
            </c:strRef>
          </c:tx>
          <c:spPr>
            <a:ln w="12700">
              <a:solidFill>
                <a:srgbClr val="C00000"/>
              </a:solidFill>
            </a:ln>
          </c:spPr>
          <c:marker>
            <c:symbol val="triangle"/>
            <c:size val="7"/>
            <c:spPr>
              <a:solidFill>
                <a:srgbClr val="C00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Sheet1!$B$11:$AM$11</c:f>
              <c:numCache>
                <c:formatCode>#,##0.0_ ;\-#,##0.0\ </c:formatCode>
                <c:ptCount val="38"/>
                <c:pt idx="0">
                  <c:v>5.0629999999999997</c:v>
                </c:pt>
                <c:pt idx="1">
                  <c:v>5.2850000000000001</c:v>
                </c:pt>
                <c:pt idx="2">
                  <c:v>5.1230000000000002</c:v>
                </c:pt>
                <c:pt idx="3">
                  <c:v>5.3209999999999997</c:v>
                </c:pt>
                <c:pt idx="4">
                  <c:v>5.2370000000000001</c:v>
                </c:pt>
                <c:pt idx="5">
                  <c:v>5.14</c:v>
                </c:pt>
                <c:pt idx="6">
                  <c:v>5.125</c:v>
                </c:pt>
                <c:pt idx="7">
                  <c:v>5.1779999999999999</c:v>
                </c:pt>
                <c:pt idx="8">
                  <c:v>5.0890000000000004</c:v>
                </c:pt>
                <c:pt idx="9">
                  <c:v>5.0369999999999999</c:v>
                </c:pt>
                <c:pt idx="10">
                  <c:v>5.09</c:v>
                </c:pt>
                <c:pt idx="11">
                  <c:v>5.4859999999999998</c:v>
                </c:pt>
                <c:pt idx="12">
                  <c:v>5.9349999999999996</c:v>
                </c:pt>
                <c:pt idx="13">
                  <c:v>6.0030000000000001</c:v>
                </c:pt>
                <c:pt idx="14">
                  <c:v>6.0780000000000003</c:v>
                </c:pt>
                <c:pt idx="15">
                  <c:v>5.5730000000000004</c:v>
                </c:pt>
                <c:pt idx="16">
                  <c:v>5.5629999999999997</c:v>
                </c:pt>
                <c:pt idx="17">
                  <c:v>6.9059999999999997</c:v>
                </c:pt>
                <c:pt idx="18">
                  <c:v>7.0570000000000004</c:v>
                </c:pt>
                <c:pt idx="19">
                  <c:v>7.234</c:v>
                </c:pt>
                <c:pt idx="20">
                  <c:v>7.2839999999999998</c:v>
                </c:pt>
                <c:pt idx="21">
                  <c:v>7.6550000000000002</c:v>
                </c:pt>
                <c:pt idx="22">
                  <c:v>8.0239999999999991</c:v>
                </c:pt>
                <c:pt idx="23">
                  <c:v>8.2119999999999997</c:v>
                </c:pt>
                <c:pt idx="24">
                  <c:v>8.484</c:v>
                </c:pt>
                <c:pt idx="25">
                  <c:v>8.5340000000000007</c:v>
                </c:pt>
                <c:pt idx="26">
                  <c:v>8.6969999999999992</c:v>
                </c:pt>
                <c:pt idx="27">
                  <c:v>8.8729999999999993</c:v>
                </c:pt>
                <c:pt idx="28">
                  <c:v>9.1660000000000004</c:v>
                </c:pt>
                <c:pt idx="29">
                  <c:v>10.016</c:v>
                </c:pt>
                <c:pt idx="30">
                  <c:v>9.9890000000000008</c:v>
                </c:pt>
                <c:pt idx="31">
                  <c:v>9.9730000000000008</c:v>
                </c:pt>
                <c:pt idx="32">
                  <c:v>10.052</c:v>
                </c:pt>
                <c:pt idx="33">
                  <c:v>9.9789999999999992</c:v>
                </c:pt>
                <c:pt idx="34">
                  <c:v>9.9580000000000002</c:v>
                </c:pt>
                <c:pt idx="35">
                  <c:v>9.9039999999999999</c:v>
                </c:pt>
                <c:pt idx="36">
                  <c:v>9.8670000000000009</c:v>
                </c:pt>
                <c:pt idx="37">
                  <c:v>9.8249999999999993</c:v>
                </c:pt>
              </c:numCache>
            </c:numRef>
          </c:val>
          <c:smooth val="0"/>
          <c:extLst>
            <c:ext xmlns:c16="http://schemas.microsoft.com/office/drawing/2014/chart" uri="{C3380CC4-5D6E-409C-BE32-E72D297353CC}">
              <c16:uniqueId val="{00000008-9FE6-4788-8B03-FB80B125EF9C}"/>
            </c:ext>
          </c:extLst>
        </c:ser>
        <c:ser>
          <c:idx val="4"/>
          <c:order val="8"/>
          <c:tx>
            <c:strRef>
              <c:f>Sheet1!$A$6</c:f>
              <c:strCache>
                <c:ptCount val="1"/>
                <c:pt idx="0">
                  <c:v>NETH (10.0%)</c:v>
                </c:pt>
              </c:strCache>
            </c:strRef>
          </c:tx>
          <c:spPr>
            <a:ln w="12700">
              <a:solidFill>
                <a:srgbClr val="00B050"/>
              </a:solidFill>
            </a:ln>
          </c:spPr>
          <c:marker>
            <c:symbol val="circle"/>
            <c:size val="5"/>
            <c:spPr>
              <a:solidFill>
                <a:srgbClr val="00B05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Sheet1!$B$6:$AM$6</c:f>
              <c:numCache>
                <c:formatCode>#,##0.0_ ;\-#,##0.0\ </c:formatCode>
                <c:ptCount val="38"/>
                <c:pt idx="0">
                  <c:v>6.5140000000000002</c:v>
                </c:pt>
                <c:pt idx="1">
                  <c:v>6.6040000000000001</c:v>
                </c:pt>
                <c:pt idx="2">
                  <c:v>6.8289999999999997</c:v>
                </c:pt>
                <c:pt idx="3">
                  <c:v>6.8289999999999997</c:v>
                </c:pt>
                <c:pt idx="4">
                  <c:v>6.5549999999999997</c:v>
                </c:pt>
                <c:pt idx="5">
                  <c:v>6.5439999999999996</c:v>
                </c:pt>
                <c:pt idx="6">
                  <c:v>6.63</c:v>
                </c:pt>
                <c:pt idx="7">
                  <c:v>6.7380000000000004</c:v>
                </c:pt>
                <c:pt idx="8">
                  <c:v>6.6669999999999998</c:v>
                </c:pt>
                <c:pt idx="9">
                  <c:v>6.8339999999999996</c:v>
                </c:pt>
                <c:pt idx="10">
                  <c:v>6.992</c:v>
                </c:pt>
                <c:pt idx="11">
                  <c:v>7.1689999999999996</c:v>
                </c:pt>
                <c:pt idx="12">
                  <c:v>7.3760000000000003</c:v>
                </c:pt>
                <c:pt idx="13">
                  <c:v>7.476</c:v>
                </c:pt>
                <c:pt idx="14">
                  <c:v>7.359</c:v>
                </c:pt>
                <c:pt idx="15">
                  <c:v>7.27</c:v>
                </c:pt>
                <c:pt idx="16">
                  <c:v>7.2130000000000001</c:v>
                </c:pt>
                <c:pt idx="17">
                  <c:v>7.0259999999999998</c:v>
                </c:pt>
                <c:pt idx="18">
                  <c:v>7.7960000000000003</c:v>
                </c:pt>
                <c:pt idx="19">
                  <c:v>7.8250000000000002</c:v>
                </c:pt>
                <c:pt idx="20">
                  <c:v>7.7069999999999999</c:v>
                </c:pt>
                <c:pt idx="21">
                  <c:v>8.0589999999999993</c:v>
                </c:pt>
                <c:pt idx="22">
                  <c:v>8.6489999999999991</c:v>
                </c:pt>
                <c:pt idx="23">
                  <c:v>9.0570000000000004</c:v>
                </c:pt>
                <c:pt idx="24">
                  <c:v>9.1110000000000007</c:v>
                </c:pt>
                <c:pt idx="25">
                  <c:v>9.0969999999999995</c:v>
                </c:pt>
                <c:pt idx="26">
                  <c:v>9.0809999999999995</c:v>
                </c:pt>
                <c:pt idx="27">
                  <c:v>9.0530000000000008</c:v>
                </c:pt>
                <c:pt idx="28">
                  <c:v>9.2769999999999992</c:v>
                </c:pt>
                <c:pt idx="29">
                  <c:v>9.9930000000000003</c:v>
                </c:pt>
                <c:pt idx="30">
                  <c:v>10.154999999999999</c:v>
                </c:pt>
                <c:pt idx="31">
                  <c:v>10.234</c:v>
                </c:pt>
                <c:pt idx="32">
                  <c:v>10.539</c:v>
                </c:pt>
                <c:pt idx="33">
                  <c:v>10.584</c:v>
                </c:pt>
                <c:pt idx="34">
                  <c:v>10.567</c:v>
                </c:pt>
                <c:pt idx="35">
                  <c:v>10.324</c:v>
                </c:pt>
                <c:pt idx="36">
                  <c:v>10.253</c:v>
                </c:pt>
                <c:pt idx="37">
                  <c:v>10.06</c:v>
                </c:pt>
              </c:numCache>
            </c:numRef>
          </c:val>
          <c:smooth val="0"/>
          <c:extLst>
            <c:ext xmlns:c16="http://schemas.microsoft.com/office/drawing/2014/chart" uri="{C3380CC4-5D6E-409C-BE32-E72D297353CC}">
              <c16:uniqueId val="{00000007-9FE6-4788-8B03-FB80B125EF9C}"/>
            </c:ext>
          </c:extLst>
        </c:ser>
        <c:ser>
          <c:idx val="0"/>
          <c:order val="9"/>
          <c:tx>
            <c:strRef>
              <c:f>Sheet1!$A$2</c:f>
              <c:strCache>
                <c:ptCount val="1"/>
                <c:pt idx="0">
                  <c:v>AUS (9.3%)</c:v>
                </c:pt>
              </c:strCache>
            </c:strRef>
          </c:tx>
          <c:spPr>
            <a:ln w="12700">
              <a:solidFill>
                <a:sysClr val="window" lastClr="FFFFFF">
                  <a:lumMod val="50000"/>
                </a:sysClr>
              </a:solidFill>
            </a:ln>
          </c:spPr>
          <c:marker>
            <c:symbol val="diamond"/>
            <c:size val="7"/>
            <c:spPr>
              <a:solidFill>
                <a:sysClr val="window" lastClr="FFFFFF">
                  <a:lumMod val="50000"/>
                </a:sys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Sheet1!$B$2:$AM$2</c:f>
              <c:numCache>
                <c:formatCode>General</c:formatCode>
                <c:ptCount val="38"/>
                <c:pt idx="0">
                  <c:v>5.83</c:v>
                </c:pt>
                <c:pt idx="1">
                  <c:v>5.8390000000000004</c:v>
                </c:pt>
                <c:pt idx="2">
                  <c:v>6.1059999999999999</c:v>
                </c:pt>
                <c:pt idx="3">
                  <c:v>6.0519999999999996</c:v>
                </c:pt>
                <c:pt idx="4">
                  <c:v>6.024</c:v>
                </c:pt>
                <c:pt idx="5">
                  <c:v>6.0750000000000002</c:v>
                </c:pt>
                <c:pt idx="6">
                  <c:v>6.274</c:v>
                </c:pt>
                <c:pt idx="7">
                  <c:v>6.1120000000000001</c:v>
                </c:pt>
                <c:pt idx="8">
                  <c:v>6.0670000000000002</c:v>
                </c:pt>
                <c:pt idx="9">
                  <c:v>6.12</c:v>
                </c:pt>
                <c:pt idx="10">
                  <c:v>6.48</c:v>
                </c:pt>
                <c:pt idx="11">
                  <c:v>6.7759999999999998</c:v>
                </c:pt>
                <c:pt idx="12">
                  <c:v>6.8410000000000002</c:v>
                </c:pt>
                <c:pt idx="13">
                  <c:v>6.8570000000000002</c:v>
                </c:pt>
                <c:pt idx="14">
                  <c:v>6.8890000000000002</c:v>
                </c:pt>
                <c:pt idx="15">
                  <c:v>6.9349999999999996</c:v>
                </c:pt>
                <c:pt idx="16">
                  <c:v>7.0739999999999998</c:v>
                </c:pt>
                <c:pt idx="17">
                  <c:v>7.0880000000000001</c:v>
                </c:pt>
                <c:pt idx="18">
                  <c:v>7.2439999999999998</c:v>
                </c:pt>
                <c:pt idx="19">
                  <c:v>7.3310000000000004</c:v>
                </c:pt>
                <c:pt idx="20">
                  <c:v>7.6139999999999999</c:v>
                </c:pt>
                <c:pt idx="21">
                  <c:v>7.6959999999999997</c:v>
                </c:pt>
                <c:pt idx="22">
                  <c:v>7.8929999999999998</c:v>
                </c:pt>
                <c:pt idx="23">
                  <c:v>7.9039999999999999</c:v>
                </c:pt>
                <c:pt idx="24">
                  <c:v>8.109</c:v>
                </c:pt>
                <c:pt idx="25">
                  <c:v>7.99</c:v>
                </c:pt>
                <c:pt idx="26">
                  <c:v>7.9889999999999999</c:v>
                </c:pt>
                <c:pt idx="27">
                  <c:v>8.0679999999999996</c:v>
                </c:pt>
                <c:pt idx="28">
                  <c:v>8.2560000000000002</c:v>
                </c:pt>
                <c:pt idx="29">
                  <c:v>8.5630000000000006</c:v>
                </c:pt>
                <c:pt idx="30">
                  <c:v>8.4309999999999992</c:v>
                </c:pt>
                <c:pt idx="31">
                  <c:v>8.5419999999999998</c:v>
                </c:pt>
                <c:pt idx="32">
                  <c:v>8.6760000000000002</c:v>
                </c:pt>
                <c:pt idx="33">
                  <c:v>8.7609999999999992</c:v>
                </c:pt>
                <c:pt idx="34">
                  <c:v>9.0359999999999996</c:v>
                </c:pt>
                <c:pt idx="35">
                  <c:v>9.3230000000000004</c:v>
                </c:pt>
                <c:pt idx="36">
                  <c:v>9.2010000000000005</c:v>
                </c:pt>
                <c:pt idx="37" formatCode="0.0">
                  <c:v>9.2050000000000001</c:v>
                </c:pt>
              </c:numCache>
            </c:numRef>
          </c:val>
          <c:smooth val="0"/>
          <c:extLst>
            <c:ext xmlns:c16="http://schemas.microsoft.com/office/drawing/2014/chart" uri="{C3380CC4-5D6E-409C-BE32-E72D297353CC}">
              <c16:uniqueId val="{00000009-9FE6-4788-8B03-FB80B125EF9C}"/>
            </c:ext>
          </c:extLst>
        </c:ser>
        <c:ser>
          <c:idx val="5"/>
          <c:order val="10"/>
          <c:tx>
            <c:strRef>
              <c:f>Sheet1!$A$7</c:f>
              <c:strCache>
                <c:ptCount val="1"/>
                <c:pt idx="0">
                  <c:v>NZ (9.3%)</c:v>
                </c:pt>
              </c:strCache>
            </c:strRef>
          </c:tx>
          <c:spPr>
            <a:ln w="12700">
              <a:solidFill>
                <a:srgbClr val="D30799"/>
              </a:solidFill>
            </a:ln>
          </c:spPr>
          <c:marker>
            <c:symbol val="triangle"/>
            <c:size val="7"/>
            <c:spPr>
              <a:solidFill>
                <a:srgbClr val="D30799"/>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Sheet1!$B$7:$AM$7</c:f>
              <c:numCache>
                <c:formatCode>#,##0.0_ ;\-#,##0.0\ </c:formatCode>
                <c:ptCount val="38"/>
                <c:pt idx="0">
                  <c:v>5.7619999999999996</c:v>
                </c:pt>
                <c:pt idx="1">
                  <c:v>5.7190000000000003</c:v>
                </c:pt>
                <c:pt idx="2">
                  <c:v>5.7590000000000003</c:v>
                </c:pt>
                <c:pt idx="3">
                  <c:v>5.61</c:v>
                </c:pt>
                <c:pt idx="4">
                  <c:v>5.3120000000000003</c:v>
                </c:pt>
                <c:pt idx="5">
                  <c:v>4.883</c:v>
                </c:pt>
                <c:pt idx="6">
                  <c:v>5.0369999999999999</c:v>
                </c:pt>
                <c:pt idx="7">
                  <c:v>5.5750000000000002</c:v>
                </c:pt>
                <c:pt idx="8">
                  <c:v>6.0869999999999997</c:v>
                </c:pt>
                <c:pt idx="9">
                  <c:v>6.24</c:v>
                </c:pt>
                <c:pt idx="10">
                  <c:v>6.6639999999999997</c:v>
                </c:pt>
                <c:pt idx="11">
                  <c:v>7.0990000000000002</c:v>
                </c:pt>
                <c:pt idx="12">
                  <c:v>7.23</c:v>
                </c:pt>
                <c:pt idx="13">
                  <c:v>6.9349999999999996</c:v>
                </c:pt>
                <c:pt idx="14">
                  <c:v>6.9539999999999997</c:v>
                </c:pt>
                <c:pt idx="15">
                  <c:v>6.9480000000000004</c:v>
                </c:pt>
                <c:pt idx="16">
                  <c:v>6.891</c:v>
                </c:pt>
                <c:pt idx="17">
                  <c:v>7.0979999999999999</c:v>
                </c:pt>
                <c:pt idx="18">
                  <c:v>7.5129999999999999</c:v>
                </c:pt>
                <c:pt idx="19">
                  <c:v>7.3970000000000002</c:v>
                </c:pt>
                <c:pt idx="20">
                  <c:v>7.47</c:v>
                </c:pt>
                <c:pt idx="21">
                  <c:v>7.5789999999999997</c:v>
                </c:pt>
                <c:pt idx="22">
                  <c:v>7.9</c:v>
                </c:pt>
                <c:pt idx="23">
                  <c:v>7.7220000000000004</c:v>
                </c:pt>
                <c:pt idx="24">
                  <c:v>7.9009999999999998</c:v>
                </c:pt>
                <c:pt idx="25">
                  <c:v>8.2729999999999997</c:v>
                </c:pt>
                <c:pt idx="26">
                  <c:v>8.6329999999999991</c:v>
                </c:pt>
                <c:pt idx="27">
                  <c:v>8.3209999999999997</c:v>
                </c:pt>
                <c:pt idx="28">
                  <c:v>9.1129999999999995</c:v>
                </c:pt>
                <c:pt idx="29">
                  <c:v>9.6219999999999999</c:v>
                </c:pt>
                <c:pt idx="30">
                  <c:v>9.5860000000000003</c:v>
                </c:pt>
                <c:pt idx="31">
                  <c:v>9.5079999999999991</c:v>
                </c:pt>
                <c:pt idx="32">
                  <c:v>9.6489999999999991</c:v>
                </c:pt>
                <c:pt idx="33">
                  <c:v>9.3629999999999995</c:v>
                </c:pt>
                <c:pt idx="34">
                  <c:v>9.42</c:v>
                </c:pt>
                <c:pt idx="35">
                  <c:v>9.3149999999999995</c:v>
                </c:pt>
                <c:pt idx="36">
                  <c:v>9.2739999999999991</c:v>
                </c:pt>
                <c:pt idx="37">
                  <c:v>9.02</c:v>
                </c:pt>
              </c:numCache>
            </c:numRef>
          </c:val>
          <c:smooth val="0"/>
          <c:extLst>
            <c:ext xmlns:c16="http://schemas.microsoft.com/office/drawing/2014/chart" uri="{C3380CC4-5D6E-409C-BE32-E72D297353CC}">
              <c16:uniqueId val="{0000000A-9FE6-4788-8B03-FB80B125EF9C}"/>
            </c:ext>
          </c:extLst>
        </c:ser>
        <c:dLbls>
          <c:showLegendKey val="0"/>
          <c:showVal val="0"/>
          <c:showCatName val="0"/>
          <c:showSerName val="0"/>
          <c:showPercent val="0"/>
          <c:showBubbleSize val="0"/>
        </c:dLbls>
        <c:marker val="1"/>
        <c:smooth val="0"/>
        <c:axId val="636214856"/>
        <c:axId val="636216424"/>
      </c:lineChart>
      <c:catAx>
        <c:axId val="636214856"/>
        <c:scaling>
          <c:orientation val="minMax"/>
        </c:scaling>
        <c:delete val="0"/>
        <c:axPos val="b"/>
        <c:numFmt formatCode="0" sourceLinked="0"/>
        <c:majorTickMark val="out"/>
        <c:minorTickMark val="none"/>
        <c:tickLblPos val="nextTo"/>
        <c:spPr>
          <a:ln w="6350">
            <a:solidFill>
              <a:srgbClr val="4C515A"/>
            </a:solidFill>
            <a:prstDash val="solid"/>
          </a:ln>
        </c:spPr>
        <c:txPr>
          <a:bodyPr rot="0" vert="horz"/>
          <a:lstStyle/>
          <a:p>
            <a:pPr>
              <a:defRPr sz="1200">
                <a:solidFill>
                  <a:srgbClr val="4C515A"/>
                </a:solidFill>
              </a:defRPr>
            </a:pPr>
            <a:endParaRPr lang="en-US"/>
          </a:p>
        </c:txPr>
        <c:crossAx val="636216424"/>
        <c:crosses val="autoZero"/>
        <c:auto val="1"/>
        <c:lblAlgn val="ctr"/>
        <c:lblOffset val="100"/>
        <c:tickLblSkip val="5"/>
        <c:tickMarkSkip val="5"/>
        <c:noMultiLvlLbl val="0"/>
      </c:catAx>
      <c:valAx>
        <c:axId val="636216424"/>
        <c:scaling>
          <c:orientation val="minMax"/>
        </c:scaling>
        <c:delete val="0"/>
        <c:axPos val="l"/>
        <c:numFmt formatCode="#,##0" sourceLinked="0"/>
        <c:majorTickMark val="out"/>
        <c:minorTickMark val="none"/>
        <c:tickLblPos val="nextTo"/>
        <c:spPr>
          <a:ln w="6350">
            <a:solidFill>
              <a:srgbClr val="4C515A"/>
            </a:solidFill>
            <a:prstDash val="solid"/>
          </a:ln>
        </c:spPr>
        <c:txPr>
          <a:bodyPr rot="0" vert="horz"/>
          <a:lstStyle/>
          <a:p>
            <a:pPr>
              <a:defRPr sz="1400">
                <a:solidFill>
                  <a:srgbClr val="4C515A"/>
                </a:solidFill>
              </a:defRPr>
            </a:pPr>
            <a:endParaRPr lang="en-US"/>
          </a:p>
        </c:txPr>
        <c:crossAx val="636214856"/>
        <c:crosses val="autoZero"/>
        <c:crossBetween val="between"/>
      </c:valAx>
      <c:spPr>
        <a:noFill/>
        <a:ln w="21304">
          <a:noFill/>
        </a:ln>
      </c:spPr>
    </c:plotArea>
    <c:legend>
      <c:legendPos val="r"/>
      <c:layout>
        <c:manualLayout>
          <c:xMode val="edge"/>
          <c:yMode val="edge"/>
          <c:x val="0.78212217503767933"/>
          <c:y val="0"/>
          <c:w val="0.21006979479612031"/>
          <c:h val="0.85228730877378367"/>
        </c:manualLayout>
      </c:layout>
      <c:overlay val="0"/>
      <c:spPr>
        <a:noFill/>
        <a:ln w="21304">
          <a:noFill/>
        </a:ln>
      </c:spPr>
      <c:txPr>
        <a:bodyPr/>
        <a:lstStyle/>
        <a:p>
          <a:pPr>
            <a:defRPr sz="1200"/>
          </a:pPr>
          <a:endParaRPr lang="en-US"/>
        </a:p>
      </c:txPr>
    </c:legend>
    <c:plotVisOnly val="1"/>
    <c:dispBlanksAs val="gap"/>
    <c:showDLblsOverMax val="0"/>
  </c:chart>
  <c:spPr>
    <a:noFill/>
    <a:ln>
      <a:noFill/>
    </a:ln>
  </c:spPr>
  <c:txPr>
    <a:bodyPr/>
    <a:lstStyle/>
    <a:p>
      <a:pPr>
        <a:defRPr sz="1400" b="0" i="0" u="none" strike="noStrike" baseline="0">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NZ</c:v>
                </c:pt>
                <c:pt idx="1">
                  <c:v>AUS</c:v>
                </c:pt>
                <c:pt idx="2">
                  <c:v>CAN</c:v>
                </c:pt>
                <c:pt idx="3">
                  <c:v>NETH</c:v>
                </c:pt>
                <c:pt idx="4">
                  <c:v>UK</c:v>
                </c:pt>
                <c:pt idx="5">
                  <c:v>SWIZ</c:v>
                </c:pt>
                <c:pt idx="6">
                  <c:v>US</c:v>
                </c:pt>
                <c:pt idx="7">
                  <c:v>FRA</c:v>
                </c:pt>
                <c:pt idx="8">
                  <c:v>GER</c:v>
                </c:pt>
              </c:strCache>
            </c:strRef>
          </c:cat>
          <c:val>
            <c:numRef>
              <c:f>Sheet1!$B$2:$B$10</c:f>
              <c:numCache>
                <c:formatCode>0.0</c:formatCode>
                <c:ptCount val="9"/>
                <c:pt idx="0">
                  <c:v>4.4000000000000004</c:v>
                </c:pt>
                <c:pt idx="1">
                  <c:v>48.1</c:v>
                </c:pt>
                <c:pt idx="2">
                  <c:v>50.8</c:v>
                </c:pt>
                <c:pt idx="3">
                  <c:v>52.2</c:v>
                </c:pt>
                <c:pt idx="4">
                  <c:v>66.900000000000006</c:v>
                </c:pt>
                <c:pt idx="5">
                  <c:v>77.8</c:v>
                </c:pt>
                <c:pt idx="6">
                  <c:v>119.4</c:v>
                </c:pt>
                <c:pt idx="7">
                  <c:v>119.6</c:v>
                </c:pt>
                <c:pt idx="8">
                  <c:v>149.19999999999999</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Sheet1!$C$2:$C$10</c:f>
              <c:numCache>
                <c:formatCode>0.0</c:formatCode>
                <c:ptCount val="9"/>
                <c:pt idx="0">
                  <c:v>72.103225806451618</c:v>
                </c:pt>
                <c:pt idx="1">
                  <c:v>72.103225806451618</c:v>
                </c:pt>
                <c:pt idx="2">
                  <c:v>72.103225806451618</c:v>
                </c:pt>
                <c:pt idx="3">
                  <c:v>72.103225806451618</c:v>
                </c:pt>
                <c:pt idx="4">
                  <c:v>72.103225806451618</c:v>
                </c:pt>
                <c:pt idx="5">
                  <c:v>72.103225806451618</c:v>
                </c:pt>
                <c:pt idx="6">
                  <c:v>72.103225806451618</c:v>
                </c:pt>
                <c:pt idx="7">
                  <c:v>72.103225806451618</c:v>
                </c:pt>
                <c:pt idx="8">
                  <c:v>72.103225806451618</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509563229680789E-2"/>
          <c:y val="9.5561680577812613E-2"/>
          <c:w val="0.94949043677031919"/>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CAN</c:v>
                </c:pt>
                <c:pt idx="1">
                  <c:v>UK</c:v>
                </c:pt>
                <c:pt idx="2">
                  <c:v>NZ</c:v>
                </c:pt>
                <c:pt idx="3">
                  <c:v>NETH</c:v>
                </c:pt>
                <c:pt idx="4">
                  <c:v>SWE</c:v>
                </c:pt>
                <c:pt idx="5">
                  <c:v>FRA</c:v>
                </c:pt>
                <c:pt idx="6">
                  <c:v>GER</c:v>
                </c:pt>
                <c:pt idx="7">
                  <c:v>NOR</c:v>
                </c:pt>
                <c:pt idx="8">
                  <c:v>US</c:v>
                </c:pt>
                <c:pt idx="9">
                  <c:v>SWIZ</c:v>
                </c:pt>
              </c:strCache>
            </c:strRef>
          </c:cat>
          <c:val>
            <c:numRef>
              <c:f>Sheet1!$B$2:$B$11</c:f>
              <c:numCache>
                <c:formatCode>General</c:formatCode>
                <c:ptCount val="10"/>
                <c:pt idx="0">
                  <c:v>9.6</c:v>
                </c:pt>
                <c:pt idx="1">
                  <c:v>10.199999999999999</c:v>
                </c:pt>
                <c:pt idx="2">
                  <c:v>11.2</c:v>
                </c:pt>
                <c:pt idx="3">
                  <c:v>12.1</c:v>
                </c:pt>
                <c:pt idx="4">
                  <c:v>12.2</c:v>
                </c:pt>
                <c:pt idx="5">
                  <c:v>12.4</c:v>
                </c:pt>
                <c:pt idx="6">
                  <c:v>14.5</c:v>
                </c:pt>
                <c:pt idx="7">
                  <c:v>15.4</c:v>
                </c:pt>
                <c:pt idx="8">
                  <c:v>15.6</c:v>
                </c:pt>
                <c:pt idx="9">
                  <c:v>16.899999999999999</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Sheet1!$C$2:$C$11</c:f>
              <c:numCache>
                <c:formatCode>General</c:formatCode>
                <c:ptCount val="10"/>
                <c:pt idx="0">
                  <c:v>10.5</c:v>
                </c:pt>
                <c:pt idx="1">
                  <c:v>10.5</c:v>
                </c:pt>
                <c:pt idx="2">
                  <c:v>10.5</c:v>
                </c:pt>
                <c:pt idx="3">
                  <c:v>10.5</c:v>
                </c:pt>
                <c:pt idx="4">
                  <c:v>10.5</c:v>
                </c:pt>
                <c:pt idx="5">
                  <c:v>10.5</c:v>
                </c:pt>
                <c:pt idx="6">
                  <c:v>10.5</c:v>
                </c:pt>
                <c:pt idx="7">
                  <c:v>10.5</c:v>
                </c:pt>
                <c:pt idx="8">
                  <c:v>10.5</c:v>
                </c:pt>
                <c:pt idx="9">
                  <c:v>10.5</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2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5"/>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0.13845585041575822"/>
          <c:w val="0.93920454910693052"/>
          <c:h val="0.73167636495215327"/>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UK </c:v>
                </c:pt>
                <c:pt idx="1">
                  <c:v>US </c:v>
                </c:pt>
                <c:pt idx="2">
                  <c:v>NZ</c:v>
                </c:pt>
                <c:pt idx="3">
                  <c:v>NETH</c:v>
                </c:pt>
                <c:pt idx="4">
                  <c:v>CAN </c:v>
                </c:pt>
                <c:pt idx="5">
                  <c:v>SWE</c:v>
                </c:pt>
                <c:pt idx="6">
                  <c:v>FRA</c:v>
                </c:pt>
                <c:pt idx="7">
                  <c:v>NOR</c:v>
                </c:pt>
                <c:pt idx="8">
                  <c:v>GER</c:v>
                </c:pt>
              </c:strCache>
            </c:strRef>
          </c:cat>
          <c:val>
            <c:numRef>
              <c:f>Sheet1!$B$2:$B$10</c:f>
              <c:numCache>
                <c:formatCode>General</c:formatCode>
                <c:ptCount val="9"/>
                <c:pt idx="0">
                  <c:v>72</c:v>
                </c:pt>
                <c:pt idx="1">
                  <c:v>68.7</c:v>
                </c:pt>
                <c:pt idx="2">
                  <c:v>65</c:v>
                </c:pt>
                <c:pt idx="3">
                  <c:v>62.7</c:v>
                </c:pt>
                <c:pt idx="4">
                  <c:v>59</c:v>
                </c:pt>
                <c:pt idx="5">
                  <c:v>52.2</c:v>
                </c:pt>
                <c:pt idx="6">
                  <c:v>51</c:v>
                </c:pt>
                <c:pt idx="7">
                  <c:v>38.200000000000003</c:v>
                </c:pt>
                <c:pt idx="8">
                  <c:v>34.799999999999997</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Sheet1!$C$2:$C$10</c:f>
              <c:numCache>
                <c:formatCode>General</c:formatCode>
                <c:ptCount val="9"/>
                <c:pt idx="0">
                  <c:v>44.9</c:v>
                </c:pt>
                <c:pt idx="1">
                  <c:v>44.9</c:v>
                </c:pt>
                <c:pt idx="2">
                  <c:v>44.9</c:v>
                </c:pt>
                <c:pt idx="3">
                  <c:v>44.9</c:v>
                </c:pt>
                <c:pt idx="4">
                  <c:v>44.9</c:v>
                </c:pt>
                <c:pt idx="5">
                  <c:v>44.9</c:v>
                </c:pt>
                <c:pt idx="6">
                  <c:v>44.9</c:v>
                </c:pt>
                <c:pt idx="7">
                  <c:v>44.9</c:v>
                </c:pt>
                <c:pt idx="8">
                  <c:v>44.9</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2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0.13845585041575822"/>
          <c:w val="0.90407864575187147"/>
          <c:h val="0.73167636495215327"/>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96DA-495C-A8D0-3136258290F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SWE</c:v>
                </c:pt>
                <c:pt idx="1">
                  <c:v>US</c:v>
                </c:pt>
                <c:pt idx="2">
                  <c:v>NETH</c:v>
                </c:pt>
                <c:pt idx="3">
                  <c:v>UK</c:v>
                </c:pt>
                <c:pt idx="4">
                  <c:v>NOR</c:v>
                </c:pt>
                <c:pt idx="5">
                  <c:v>NZ</c:v>
                </c:pt>
                <c:pt idx="6">
                  <c:v>CAN</c:v>
                </c:pt>
                <c:pt idx="7">
                  <c:v>AUS </c:v>
                </c:pt>
                <c:pt idx="8">
                  <c:v>FRA</c:v>
                </c:pt>
                <c:pt idx="9">
                  <c:v>GER</c:v>
                </c:pt>
                <c:pt idx="10">
                  <c:v>SWIZ</c:v>
                </c:pt>
              </c:strCache>
            </c:strRef>
          </c:cat>
          <c:val>
            <c:numRef>
              <c:f>Sheet1!$B$2:$B$12</c:f>
              <c:numCache>
                <c:formatCode>0.0</c:formatCode>
                <c:ptCount val="11"/>
                <c:pt idx="0">
                  <c:v>90.4</c:v>
                </c:pt>
                <c:pt idx="1">
                  <c:v>80.7</c:v>
                </c:pt>
                <c:pt idx="2">
                  <c:v>77</c:v>
                </c:pt>
                <c:pt idx="3">
                  <c:v>75.2</c:v>
                </c:pt>
                <c:pt idx="4">
                  <c:v>74.5</c:v>
                </c:pt>
                <c:pt idx="5">
                  <c:v>72.3</c:v>
                </c:pt>
                <c:pt idx="6">
                  <c:v>61.8</c:v>
                </c:pt>
                <c:pt idx="7">
                  <c:v>55</c:v>
                </c:pt>
                <c:pt idx="8">
                  <c:v>50.2</c:v>
                </c:pt>
                <c:pt idx="9">
                  <c:v>49.4</c:v>
                </c:pt>
                <c:pt idx="10">
                  <c:v>49</c:v>
                </c:pt>
              </c:numCache>
            </c:numRef>
          </c:val>
          <c:extLst>
            <c:ext xmlns:c16="http://schemas.microsoft.com/office/drawing/2014/chart" uri="{C3380CC4-5D6E-409C-BE32-E72D297353CC}">
              <c16:uniqueId val="{00000001-96DA-495C-A8D0-3136258290F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cat>
            <c:strRef>
              <c:f>Sheet1!$A$2:$A$12</c:f>
              <c:strCache>
                <c:ptCount val="11"/>
                <c:pt idx="0">
                  <c:v>SWE</c:v>
                </c:pt>
                <c:pt idx="1">
                  <c:v>US</c:v>
                </c:pt>
                <c:pt idx="2">
                  <c:v>NETH</c:v>
                </c:pt>
                <c:pt idx="3">
                  <c:v>UK</c:v>
                </c:pt>
                <c:pt idx="4">
                  <c:v>NOR</c:v>
                </c:pt>
                <c:pt idx="5">
                  <c:v>NZ</c:v>
                </c:pt>
                <c:pt idx="6">
                  <c:v>CAN</c:v>
                </c:pt>
                <c:pt idx="7">
                  <c:v>AUS </c:v>
                </c:pt>
                <c:pt idx="8">
                  <c:v>FRA</c:v>
                </c:pt>
                <c:pt idx="9">
                  <c:v>GER</c:v>
                </c:pt>
                <c:pt idx="10">
                  <c:v>SWIZ</c:v>
                </c:pt>
              </c:strCache>
            </c:strRef>
          </c:cat>
          <c:val>
            <c:numRef>
              <c:f>Sheet1!$E$2:$E$12</c:f>
              <c:numCache>
                <c:formatCode>0</c:formatCode>
                <c:ptCount val="11"/>
                <c:pt idx="0">
                  <c:v>59.103703703703701</c:v>
                </c:pt>
                <c:pt idx="1">
                  <c:v>59.103703703703701</c:v>
                </c:pt>
                <c:pt idx="2">
                  <c:v>59.103703703703701</c:v>
                </c:pt>
                <c:pt idx="3">
                  <c:v>59.103703703703701</c:v>
                </c:pt>
                <c:pt idx="4">
                  <c:v>59.103703703703701</c:v>
                </c:pt>
                <c:pt idx="5">
                  <c:v>59.103703703703701</c:v>
                </c:pt>
                <c:pt idx="6">
                  <c:v>59.103703703703701</c:v>
                </c:pt>
                <c:pt idx="7">
                  <c:v>59.103703703703701</c:v>
                </c:pt>
                <c:pt idx="8">
                  <c:v>59.103703703703701</c:v>
                </c:pt>
                <c:pt idx="9">
                  <c:v>59.103703703703701</c:v>
                </c:pt>
                <c:pt idx="10">
                  <c:v>59.103703703703701</c:v>
                </c:pt>
              </c:numCache>
            </c:numRef>
          </c:val>
          <c:smooth val="0"/>
          <c:extLst>
            <c:ext xmlns:c16="http://schemas.microsoft.com/office/drawing/2014/chart" uri="{C3380CC4-5D6E-409C-BE32-E72D297353CC}">
              <c16:uniqueId val="{00000002-96DA-495C-A8D0-3136258290F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2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0.13845585041575822"/>
          <c:w val="0.93920454910693052"/>
          <c:h val="0.73167636495215327"/>
        </c:manualLayout>
      </c:layout>
      <c:barChart>
        <c:barDir val="col"/>
        <c:grouping val="clustered"/>
        <c:varyColors val="0"/>
        <c:ser>
          <c:idx val="4"/>
          <c:order val="0"/>
          <c:tx>
            <c:strRef>
              <c:f>Sheet1!$B$1</c:f>
              <c:strCache>
                <c:ptCount val="1"/>
                <c:pt idx="0">
                  <c:v>rate</c:v>
                </c:pt>
              </c:strCache>
            </c:strRef>
          </c:tx>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US</c:v>
                </c:pt>
                <c:pt idx="1">
                  <c:v>AUS</c:v>
                </c:pt>
                <c:pt idx="2">
                  <c:v>SWE</c:v>
                </c:pt>
                <c:pt idx="3">
                  <c:v>CAN</c:v>
                </c:pt>
                <c:pt idx="4">
                  <c:v>NOR</c:v>
                </c:pt>
                <c:pt idx="5">
                  <c:v>NZ</c:v>
                </c:pt>
                <c:pt idx="6">
                  <c:v>FRA</c:v>
                </c:pt>
                <c:pt idx="7">
                  <c:v>NETH</c:v>
                </c:pt>
                <c:pt idx="8">
                  <c:v>SWIZ</c:v>
                </c:pt>
                <c:pt idx="9">
                  <c:v>GER</c:v>
                </c:pt>
                <c:pt idx="10">
                  <c:v>UK</c:v>
                </c:pt>
              </c:strCache>
            </c:strRef>
          </c:cat>
          <c:val>
            <c:numRef>
              <c:f>Sheet1!$B$2:$B$12</c:f>
              <c:numCache>
                <c:formatCode>General</c:formatCode>
                <c:ptCount val="11"/>
                <c:pt idx="0" formatCode="0.0">
                  <c:v>90.2</c:v>
                </c:pt>
                <c:pt idx="1">
                  <c:v>89.5</c:v>
                </c:pt>
                <c:pt idx="2">
                  <c:v>88.8</c:v>
                </c:pt>
                <c:pt idx="3">
                  <c:v>88.2</c:v>
                </c:pt>
                <c:pt idx="4">
                  <c:v>87.7</c:v>
                </c:pt>
                <c:pt idx="5">
                  <c:v>87.6</c:v>
                </c:pt>
                <c:pt idx="6">
                  <c:v>86.7</c:v>
                </c:pt>
                <c:pt idx="7">
                  <c:v>86.6</c:v>
                </c:pt>
                <c:pt idx="8">
                  <c:v>86.2</c:v>
                </c:pt>
                <c:pt idx="9">
                  <c:v>86</c:v>
                </c:pt>
                <c:pt idx="10">
                  <c:v>85.6</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tx>
            <c:strRef>
              <c:f>Sheet1!$C$1</c:f>
              <c:strCache>
                <c:ptCount val="1"/>
                <c:pt idx="0">
                  <c:v>avg</c:v>
                </c:pt>
              </c:strCache>
            </c:strRef>
          </c:tx>
          <c:spPr>
            <a:ln>
              <a:solidFill>
                <a:schemeClr val="accent2"/>
              </a:solidFill>
            </a:ln>
          </c:spPr>
          <c:marker>
            <c:symbol val="none"/>
          </c:marker>
          <c:cat>
            <c:strRef>
              <c:f>Sheet1!$A$2:$A$12</c:f>
              <c:strCache>
                <c:ptCount val="11"/>
                <c:pt idx="0">
                  <c:v>US</c:v>
                </c:pt>
                <c:pt idx="1">
                  <c:v>AUS</c:v>
                </c:pt>
                <c:pt idx="2">
                  <c:v>SWE</c:v>
                </c:pt>
                <c:pt idx="3">
                  <c:v>CAN</c:v>
                </c:pt>
                <c:pt idx="4">
                  <c:v>NOR</c:v>
                </c:pt>
                <c:pt idx="5">
                  <c:v>NZ</c:v>
                </c:pt>
                <c:pt idx="6">
                  <c:v>FRA</c:v>
                </c:pt>
                <c:pt idx="7">
                  <c:v>NETH</c:v>
                </c:pt>
                <c:pt idx="8">
                  <c:v>SWIZ</c:v>
                </c:pt>
                <c:pt idx="9">
                  <c:v>GER</c:v>
                </c:pt>
                <c:pt idx="10">
                  <c:v>UK</c:v>
                </c:pt>
              </c:strCache>
            </c:strRef>
          </c:cat>
          <c:val>
            <c:numRef>
              <c:f>Sheet1!$C$2:$C$12</c:f>
              <c:numCache>
                <c:formatCode>0.0</c:formatCode>
                <c:ptCount val="11"/>
                <c:pt idx="0">
                  <c:v>84.493548387096766</c:v>
                </c:pt>
                <c:pt idx="1">
                  <c:v>84.493548387096766</c:v>
                </c:pt>
                <c:pt idx="2">
                  <c:v>84.493548387096766</c:v>
                </c:pt>
                <c:pt idx="3">
                  <c:v>84.493548387096766</c:v>
                </c:pt>
                <c:pt idx="4">
                  <c:v>84.493548387096766</c:v>
                </c:pt>
                <c:pt idx="5">
                  <c:v>84.493548387096766</c:v>
                </c:pt>
                <c:pt idx="6">
                  <c:v>84.493548387096766</c:v>
                </c:pt>
                <c:pt idx="7">
                  <c:v>84.493548387096766</c:v>
                </c:pt>
                <c:pt idx="8">
                  <c:v>84.493548387096766</c:v>
                </c:pt>
                <c:pt idx="9">
                  <c:v>84.493548387096766</c:v>
                </c:pt>
                <c:pt idx="10">
                  <c:v>84.493548387096766</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0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50"/>
        </c:scaling>
        <c:delete val="0"/>
        <c:axPos val="l"/>
        <c:numFmt formatCode="0" sourceLinked="0"/>
        <c:majorTickMark val="out"/>
        <c:minorTickMark val="none"/>
        <c:tickLblPos val="nextTo"/>
        <c:spPr>
          <a:ln w="3764">
            <a:solidFill>
              <a:schemeClr val="tx1"/>
            </a:solidFill>
            <a:prstDash val="solid"/>
          </a:ln>
        </c:spPr>
        <c:txPr>
          <a:bodyPr rot="0" vert="horz"/>
          <a:lstStyle/>
          <a:p>
            <a:pPr>
              <a:defRPr sz="12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90707654024525"/>
          <c:y val="0.13845585041575822"/>
          <c:w val="0.88809292345975477"/>
          <c:h val="0.73167636495215327"/>
        </c:manualLayout>
      </c:layout>
      <c:barChart>
        <c:barDir val="col"/>
        <c:grouping val="clustered"/>
        <c:varyColors val="0"/>
        <c:ser>
          <c:idx val="4"/>
          <c:order val="0"/>
          <c:tx>
            <c:strRef>
              <c:f>Sheet1!$B$1</c:f>
              <c:strCache>
                <c:ptCount val="1"/>
                <c:pt idx="0">
                  <c:v>rate</c:v>
                </c:pt>
              </c:strCache>
            </c:strRef>
          </c:tx>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96DA-495C-A8D0-3136258290FF}"/>
              </c:ext>
            </c:extLst>
          </c:dPt>
          <c:dLbls>
            <c:numFmt formatCode="#,##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Sheet1!$A$3:$A$12</c:f>
              <c:strCache>
                <c:ptCount val="10"/>
                <c:pt idx="0">
                  <c:v>SWIZ</c:v>
                </c:pt>
                <c:pt idx="1">
                  <c:v>SWE</c:v>
                </c:pt>
                <c:pt idx="2">
                  <c:v>NETH</c:v>
                </c:pt>
                <c:pt idx="3">
                  <c:v>NZ</c:v>
                </c:pt>
                <c:pt idx="4">
                  <c:v>CAN</c:v>
                </c:pt>
                <c:pt idx="5">
                  <c:v>AUS</c:v>
                </c:pt>
                <c:pt idx="6">
                  <c:v>GER</c:v>
                </c:pt>
                <c:pt idx="7">
                  <c:v>FRA</c:v>
                </c:pt>
                <c:pt idx="8">
                  <c:v>UK</c:v>
                </c:pt>
                <c:pt idx="9">
                  <c:v>US</c:v>
                </c:pt>
              </c:strCache>
            </c:strRef>
          </c:cat>
          <c:val>
            <c:numRef>
              <c:f>Sheet1!$B$2:$B$12</c:f>
              <c:numCache>
                <c:formatCode>#,##0.0_ ;\-#,##0.0\ </c:formatCode>
                <c:ptCount val="11"/>
                <c:pt idx="0">
                  <c:v>73.3</c:v>
                </c:pt>
                <c:pt idx="1">
                  <c:v>71.400000000000006</c:v>
                </c:pt>
                <c:pt idx="2">
                  <c:v>68.3</c:v>
                </c:pt>
                <c:pt idx="3">
                  <c:v>67.5</c:v>
                </c:pt>
                <c:pt idx="4">
                  <c:v>67.400000000000006</c:v>
                </c:pt>
                <c:pt idx="5">
                  <c:v>66.599999999999994</c:v>
                </c:pt>
                <c:pt idx="6">
                  <c:v>66.400000000000006</c:v>
                </c:pt>
                <c:pt idx="7">
                  <c:v>65.2</c:v>
                </c:pt>
                <c:pt idx="8">
                  <c:v>65</c:v>
                </c:pt>
                <c:pt idx="9">
                  <c:v>63.8</c:v>
                </c:pt>
                <c:pt idx="10">
                  <c:v>62.6</c:v>
                </c:pt>
              </c:numCache>
            </c:numRef>
          </c:val>
          <c:extLst>
            <c:ext xmlns:c16="http://schemas.microsoft.com/office/drawing/2014/chart" uri="{C3380CC4-5D6E-409C-BE32-E72D297353CC}">
              <c16:uniqueId val="{00000001-96DA-495C-A8D0-3136258290F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tx>
            <c:strRef>
              <c:f>Sheet1!$C$1</c:f>
              <c:strCache>
                <c:ptCount val="1"/>
                <c:pt idx="0">
                  <c:v>avg</c:v>
                </c:pt>
              </c:strCache>
            </c:strRef>
          </c:tx>
          <c:spPr>
            <a:ln>
              <a:solidFill>
                <a:schemeClr val="accent2"/>
              </a:solidFill>
            </a:ln>
          </c:spPr>
          <c:marker>
            <c:symbol val="none"/>
          </c:marker>
          <c:cat>
            <c:strRef>
              <c:f>Sheet1!$A$2:$A$12</c:f>
              <c:strCache>
                <c:ptCount val="11"/>
                <c:pt idx="0">
                  <c:v>NOR</c:v>
                </c:pt>
                <c:pt idx="1">
                  <c:v>SWIZ</c:v>
                </c:pt>
                <c:pt idx="2">
                  <c:v>SWE</c:v>
                </c:pt>
                <c:pt idx="3">
                  <c:v>NETH</c:v>
                </c:pt>
                <c:pt idx="4">
                  <c:v>NZ</c:v>
                </c:pt>
                <c:pt idx="5">
                  <c:v>CAN</c:v>
                </c:pt>
                <c:pt idx="6">
                  <c:v>AUS</c:v>
                </c:pt>
                <c:pt idx="7">
                  <c:v>GER</c:v>
                </c:pt>
                <c:pt idx="8">
                  <c:v>FRA</c:v>
                </c:pt>
                <c:pt idx="9">
                  <c:v>UK</c:v>
                </c:pt>
                <c:pt idx="10">
                  <c:v>US</c:v>
                </c:pt>
              </c:strCache>
            </c:strRef>
          </c:cat>
          <c:val>
            <c:numRef>
              <c:f>Sheet1!$C$2:$C$12</c:f>
              <c:numCache>
                <c:formatCode>#,##0.0_ ;\-#,##0.0\ </c:formatCode>
                <c:ptCount val="11"/>
                <c:pt idx="0">
                  <c:v>65.767741935483883</c:v>
                </c:pt>
                <c:pt idx="1">
                  <c:v>65.767741935483883</c:v>
                </c:pt>
                <c:pt idx="2">
                  <c:v>65.767741935483883</c:v>
                </c:pt>
                <c:pt idx="3">
                  <c:v>65.767741935483883</c:v>
                </c:pt>
                <c:pt idx="4">
                  <c:v>65.767741935483883</c:v>
                </c:pt>
                <c:pt idx="5">
                  <c:v>65.767741935483883</c:v>
                </c:pt>
                <c:pt idx="6">
                  <c:v>65.767741935483883</c:v>
                </c:pt>
                <c:pt idx="7">
                  <c:v>65.767741935483883</c:v>
                </c:pt>
                <c:pt idx="8">
                  <c:v>65.767741935483883</c:v>
                </c:pt>
                <c:pt idx="9">
                  <c:v>65.767741935483883</c:v>
                </c:pt>
                <c:pt idx="10">
                  <c:v>65.767741935483883</c:v>
                </c:pt>
              </c:numCache>
            </c:numRef>
          </c:val>
          <c:smooth val="0"/>
          <c:extLst>
            <c:ext xmlns:c16="http://schemas.microsoft.com/office/drawing/2014/chart" uri="{C3380CC4-5D6E-409C-BE32-E72D297353CC}">
              <c16:uniqueId val="{00000002-96DA-495C-A8D0-3136258290F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0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0"/>
          <c:min val="50"/>
        </c:scaling>
        <c:delete val="0"/>
        <c:axPos val="l"/>
        <c:numFmt formatCode="0" sourceLinked="0"/>
        <c:majorTickMark val="out"/>
        <c:minorTickMark val="none"/>
        <c:tickLblPos val="nextTo"/>
        <c:spPr>
          <a:ln w="3764">
            <a:solidFill>
              <a:schemeClr val="tx1"/>
            </a:solidFill>
            <a:prstDash val="solid"/>
          </a:ln>
        </c:spPr>
        <c:txPr>
          <a:bodyPr rot="0" vert="horz"/>
          <a:lstStyle/>
          <a:p>
            <a:pPr>
              <a:defRPr sz="12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55379533071728"/>
          <c:y val="0.12902422072727748"/>
          <c:w val="0.86712450746480818"/>
          <c:h val="0.76090441711047152"/>
        </c:manualLayout>
      </c:layout>
      <c:barChart>
        <c:barDir val="col"/>
        <c:grouping val="clustered"/>
        <c:varyColors val="0"/>
        <c:ser>
          <c:idx val="0"/>
          <c:order val="0"/>
          <c:tx>
            <c:strRef>
              <c:f>Sheet1!$B$1</c:f>
              <c:strCache>
                <c:ptCount val="1"/>
                <c:pt idx="0">
                  <c:v>Diabetes</c:v>
                </c:pt>
              </c:strCache>
            </c:strRef>
          </c:tx>
          <c:spPr>
            <a:solidFill>
              <a:srgbClr val="4ABDBC"/>
            </a:solidFill>
            <a:ln>
              <a:noFill/>
            </a:ln>
            <a:effectLst/>
          </c:spPr>
          <c:invertIfNegative val="0"/>
          <c:dPt>
            <c:idx val="7"/>
            <c:invertIfNegative val="0"/>
            <c:bubble3D val="0"/>
            <c:spPr>
              <a:pattFill prst="wdDnDiag">
                <a:fgClr>
                  <a:srgbClr val="4ABDBC"/>
                </a:fgClr>
                <a:bgClr>
                  <a:sysClr val="window" lastClr="FFFFFF"/>
                </a:bgClr>
              </a:pattFill>
              <a:ln>
                <a:solidFill>
                  <a:srgbClr val="4ABDBC"/>
                </a:solidFill>
              </a:ln>
              <a:effectLst/>
            </c:spPr>
            <c:extLst>
              <c:ext xmlns:c16="http://schemas.microsoft.com/office/drawing/2014/chart" uri="{C3380CC4-5D6E-409C-BE32-E72D297353CC}">
                <c16:uniqueId val="{00000003-76B4-4998-84D5-6EA9C0A2D145}"/>
              </c:ext>
            </c:extLst>
          </c:dPt>
          <c:dLbls>
            <c:dLbl>
              <c:idx val="11"/>
              <c:layout>
                <c:manualLayout>
                  <c:x val="-8.8062605347203008E-3"/>
                  <c:y val="-5.1749768491132602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6B4-4998-84D5-6EA9C0A2D14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lang="en-US" sz="1400" b="1"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NETH</c:v>
                </c:pt>
                <c:pt idx="1">
                  <c:v>UK</c:v>
                </c:pt>
                <c:pt idx="2">
                  <c:v>NOR</c:v>
                </c:pt>
                <c:pt idx="3">
                  <c:v>SWIZ</c:v>
                </c:pt>
                <c:pt idx="4">
                  <c:v>SWE</c:v>
                </c:pt>
                <c:pt idx="5">
                  <c:v>NZ</c:v>
                </c:pt>
                <c:pt idx="6">
                  <c:v>CAN</c:v>
                </c:pt>
                <c:pt idx="7">
                  <c:v>OECD</c:v>
                </c:pt>
                <c:pt idx="8">
                  <c:v>AUS</c:v>
                </c:pt>
                <c:pt idx="9">
                  <c:v>FRA</c:v>
                </c:pt>
                <c:pt idx="10">
                  <c:v>US</c:v>
                </c:pt>
                <c:pt idx="11">
                  <c:v>GER</c:v>
                </c:pt>
              </c:strCache>
            </c:strRef>
          </c:cat>
          <c:val>
            <c:numRef>
              <c:f>Sheet1!$B$2:$B$13</c:f>
              <c:numCache>
                <c:formatCode>General</c:formatCode>
                <c:ptCount val="12"/>
                <c:pt idx="0">
                  <c:v>56</c:v>
                </c:pt>
                <c:pt idx="1">
                  <c:v>83.2</c:v>
                </c:pt>
                <c:pt idx="2">
                  <c:v>84.8</c:v>
                </c:pt>
                <c:pt idx="3">
                  <c:v>85.9</c:v>
                </c:pt>
                <c:pt idx="4">
                  <c:v>87.9</c:v>
                </c:pt>
                <c:pt idx="5">
                  <c:v>96.1</c:v>
                </c:pt>
                <c:pt idx="6">
                  <c:v>107.6</c:v>
                </c:pt>
                <c:pt idx="7" formatCode="0">
                  <c:v>133.70277777777778</c:v>
                </c:pt>
                <c:pt idx="8">
                  <c:v>147.9</c:v>
                </c:pt>
                <c:pt idx="9">
                  <c:v>152.19999999999999</c:v>
                </c:pt>
                <c:pt idx="10">
                  <c:v>203.6</c:v>
                </c:pt>
                <c:pt idx="11">
                  <c:v>261.2</c:v>
                </c:pt>
              </c:numCache>
            </c:numRef>
          </c:val>
          <c:extLst>
            <c:ext xmlns:c16="http://schemas.microsoft.com/office/drawing/2014/chart" uri="{C3380CC4-5D6E-409C-BE32-E72D297353CC}">
              <c16:uniqueId val="{00000000-2758-449A-BEC6-0CB59AAA9D12}"/>
            </c:ext>
          </c:extLst>
        </c:ser>
        <c:ser>
          <c:idx val="1"/>
          <c:order val="1"/>
          <c:tx>
            <c:strRef>
              <c:f>Sheet1!$C$1</c:f>
              <c:strCache>
                <c:ptCount val="1"/>
                <c:pt idx="0">
                  <c:v>Hypertension</c:v>
                </c:pt>
              </c:strCache>
            </c:strRef>
          </c:tx>
          <c:spPr>
            <a:solidFill>
              <a:schemeClr val="accent2"/>
            </a:solidFill>
            <a:ln>
              <a:noFill/>
            </a:ln>
            <a:effectLst/>
          </c:spPr>
          <c:invertIfNegative val="0"/>
          <c:dPt>
            <c:idx val="7"/>
            <c:invertIfNegative val="0"/>
            <c:bubble3D val="0"/>
            <c:spPr>
              <a:pattFill prst="wdDnDiag">
                <a:fgClr>
                  <a:srgbClr val="F47920"/>
                </a:fgClr>
                <a:bgClr>
                  <a:sysClr val="window" lastClr="FFFFFF"/>
                </a:bgClr>
              </a:pattFill>
              <a:ln>
                <a:solidFill>
                  <a:srgbClr val="F47920"/>
                </a:solidFill>
              </a:ln>
              <a:effectLst/>
            </c:spPr>
            <c:extLst>
              <c:ext xmlns:c16="http://schemas.microsoft.com/office/drawing/2014/chart" uri="{C3380CC4-5D6E-409C-BE32-E72D297353CC}">
                <c16:uniqueId val="{00000000-76B4-4998-84D5-6EA9C0A2D145}"/>
              </c:ext>
            </c:extLst>
          </c:dPt>
          <c:dLbls>
            <c:dLbl>
              <c:idx val="7"/>
              <c:layout>
                <c:manualLayout>
                  <c:x val="2.9354201782401E-3"/>
                  <c:y val="-2.822747253211319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B4-4998-84D5-6EA9C0A2D145}"/>
                </c:ext>
              </c:extLst>
            </c:dLbl>
            <c:dLbl>
              <c:idx val="10"/>
              <c:layout>
                <c:manualLayout>
                  <c:x val="4.4031302673601504E-3"/>
                  <c:y val="5.645494506422639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6B4-4998-84D5-6EA9C0A2D145}"/>
                </c:ext>
              </c:extLst>
            </c:dLbl>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accent2"/>
                    </a:solidFill>
                    <a:latin typeface="Lato" panose="020F0502020204030203" pitchFamily="34" charset="0"/>
                    <a:ea typeface="Lato" panose="020F0502020204030203" pitchFamily="34" charset="0"/>
                    <a:cs typeface="Lato" panose="020F050202020403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NETH</c:v>
                </c:pt>
                <c:pt idx="1">
                  <c:v>UK</c:v>
                </c:pt>
                <c:pt idx="2">
                  <c:v>NOR</c:v>
                </c:pt>
                <c:pt idx="3">
                  <c:v>SWIZ</c:v>
                </c:pt>
                <c:pt idx="4">
                  <c:v>SWE</c:v>
                </c:pt>
                <c:pt idx="5">
                  <c:v>NZ</c:v>
                </c:pt>
                <c:pt idx="6">
                  <c:v>CAN</c:v>
                </c:pt>
                <c:pt idx="7">
                  <c:v>OECD</c:v>
                </c:pt>
                <c:pt idx="8">
                  <c:v>AUS</c:v>
                </c:pt>
                <c:pt idx="9">
                  <c:v>FRA</c:v>
                </c:pt>
                <c:pt idx="10">
                  <c:v>US</c:v>
                </c:pt>
                <c:pt idx="11">
                  <c:v>GER</c:v>
                </c:pt>
              </c:strCache>
            </c:strRef>
          </c:cat>
          <c:val>
            <c:numRef>
              <c:f>Sheet1!$C$2:$C$13</c:f>
              <c:numCache>
                <c:formatCode>General</c:formatCode>
                <c:ptCount val="12"/>
                <c:pt idx="0">
                  <c:v>15.8</c:v>
                </c:pt>
                <c:pt idx="1">
                  <c:v>21.1</c:v>
                </c:pt>
                <c:pt idx="2">
                  <c:v>52.3</c:v>
                </c:pt>
                <c:pt idx="3">
                  <c:v>56.8</c:v>
                </c:pt>
                <c:pt idx="4">
                  <c:v>27.5</c:v>
                </c:pt>
                <c:pt idx="5">
                  <c:v>21.4</c:v>
                </c:pt>
                <c:pt idx="6">
                  <c:v>18.3</c:v>
                </c:pt>
                <c:pt idx="7" formatCode="0">
                  <c:v>104.65217391304348</c:v>
                </c:pt>
                <c:pt idx="8">
                  <c:v>38.1</c:v>
                </c:pt>
                <c:pt idx="9">
                  <c:v>48</c:v>
                </c:pt>
                <c:pt idx="10">
                  <c:v>158.5</c:v>
                </c:pt>
                <c:pt idx="11">
                  <c:v>319.7</c:v>
                </c:pt>
              </c:numCache>
            </c:numRef>
          </c:val>
          <c:extLst>
            <c:ext xmlns:c16="http://schemas.microsoft.com/office/drawing/2014/chart" uri="{C3380CC4-5D6E-409C-BE32-E72D297353CC}">
              <c16:uniqueId val="{00000001-2758-449A-BEC6-0CB59AAA9D12}"/>
            </c:ext>
          </c:extLst>
        </c:ser>
        <c:dLbls>
          <c:dLblPos val="outEnd"/>
          <c:showLegendKey val="0"/>
          <c:showVal val="1"/>
          <c:showCatName val="0"/>
          <c:showSerName val="0"/>
          <c:showPercent val="0"/>
          <c:showBubbleSize val="0"/>
        </c:dLbls>
        <c:gapWidth val="114"/>
        <c:overlap val="-16"/>
        <c:axId val="739546464"/>
        <c:axId val="739546856"/>
      </c:barChart>
      <c:catAx>
        <c:axId val="739546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739546856"/>
        <c:crosses val="autoZero"/>
        <c:auto val="1"/>
        <c:lblAlgn val="ctr"/>
        <c:lblOffset val="100"/>
        <c:noMultiLvlLbl val="0"/>
      </c:catAx>
      <c:valAx>
        <c:axId val="7395468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739546464"/>
        <c:crosses val="autoZero"/>
        <c:crossBetween val="between"/>
      </c:valAx>
      <c:spPr>
        <a:noFill/>
        <a:ln>
          <a:noFill/>
        </a:ln>
        <a:effectLst/>
      </c:spPr>
    </c:plotArea>
    <c:legend>
      <c:legendPos val="t"/>
      <c:layout>
        <c:manualLayout>
          <c:xMode val="edge"/>
          <c:yMode val="edge"/>
          <c:x val="0.35617290549391617"/>
          <c:y val="2.7671813624000705E-3"/>
          <c:w val="0.39443125367288667"/>
          <c:h val="0.12775998557954005"/>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showDLblsOverMax val="0"/>
  </c:chart>
  <c:spPr>
    <a:noFill/>
    <a:ln>
      <a:noFill/>
    </a:ln>
    <a:effectLst/>
  </c:spPr>
  <c:txPr>
    <a:bodyPr/>
    <a:lstStyle/>
    <a:p>
      <a:pPr>
        <a:defRPr>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147921226427477"/>
          <c:y val="0.13162703355208299"/>
          <c:w val="0.89852078773572519"/>
          <c:h val="0.73950779808726796"/>
        </c:manualLayout>
      </c:layout>
      <c:barChart>
        <c:barDir val="col"/>
        <c:grouping val="stacked"/>
        <c:varyColors val="0"/>
        <c:ser>
          <c:idx val="4"/>
          <c:order val="0"/>
          <c:tx>
            <c:strRef>
              <c:f>Sheet1!$B$1</c:f>
              <c:strCache>
                <c:ptCount val="1"/>
                <c:pt idx="0">
                  <c:v>Public spending</c:v>
                </c:pt>
              </c:strCache>
            </c:strRef>
          </c:tx>
          <c:spPr>
            <a:solidFill>
              <a:srgbClr val="4ABDBC"/>
            </a:solidFill>
            <a:ln w="9525">
              <a:solidFill>
                <a:schemeClr val="tx2"/>
              </a:solidFill>
              <a:prstDash val="solid"/>
            </a:ln>
          </c:spPr>
          <c:invertIfNegative val="0"/>
          <c:dLbls>
            <c:spPr>
              <a:noFill/>
              <a:ln>
                <a:noFill/>
              </a:ln>
              <a:effectLst/>
            </c:spPr>
            <c:txPr>
              <a:bodyPr wrap="square" lIns="38100" tIns="19050" rIns="38100" bIns="19050" anchor="ctr">
                <a:spAutoFit/>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NZ</c:v>
                </c:pt>
                <c:pt idx="1">
                  <c:v>OECD</c:v>
                </c:pt>
                <c:pt idx="2">
                  <c:v>UK</c:v>
                </c:pt>
                <c:pt idx="3">
                  <c:v>AUS</c:v>
                </c:pt>
                <c:pt idx="4">
                  <c:v>FRA</c:v>
                </c:pt>
                <c:pt idx="5">
                  <c:v>CAN</c:v>
                </c:pt>
                <c:pt idx="6">
                  <c:v>NETH</c:v>
                </c:pt>
                <c:pt idx="7">
                  <c:v>SWE</c:v>
                </c:pt>
                <c:pt idx="8">
                  <c:v>GER</c:v>
                </c:pt>
                <c:pt idx="9">
                  <c:v>NOR</c:v>
                </c:pt>
                <c:pt idx="10">
                  <c:v>SWIZ</c:v>
                </c:pt>
                <c:pt idx="11">
                  <c:v>US*</c:v>
                </c:pt>
              </c:strCache>
            </c:strRef>
          </c:cat>
          <c:val>
            <c:numRef>
              <c:f>Sheet1!$B$2:$B$13</c:f>
              <c:numCache>
                <c:formatCode>#,##0_ ;\-#,##0\ </c:formatCode>
                <c:ptCount val="12"/>
                <c:pt idx="0">
                  <c:v>3188.3919999999998</c:v>
                </c:pt>
                <c:pt idx="1">
                  <c:v>3221.7315135135136</c:v>
                </c:pt>
                <c:pt idx="2">
                  <c:v>3336.5479999999998</c:v>
                </c:pt>
                <c:pt idx="3">
                  <c:v>3131.5450000000001</c:v>
                </c:pt>
                <c:pt idx="4">
                  <c:v>4310.5460000000003</c:v>
                </c:pt>
                <c:pt idx="5">
                  <c:v>3815.0909999999999</c:v>
                </c:pt>
                <c:pt idx="6">
                  <c:v>4766.5860000000002</c:v>
                </c:pt>
                <c:pt idx="7">
                  <c:v>4928.009</c:v>
                </c:pt>
                <c:pt idx="8">
                  <c:v>5648.1480000000001</c:v>
                </c:pt>
                <c:pt idx="9">
                  <c:v>5673.1040000000003</c:v>
                </c:pt>
                <c:pt idx="10">
                  <c:v>4987.6139999999996</c:v>
                </c:pt>
                <c:pt idx="11" formatCode="_(* #,##0_);_(* \(#,##0\);_(* &quot;-&quot;??_);_(@_)">
                  <c:v>5203.7539999999999</c:v>
                </c:pt>
              </c:numCache>
            </c:numRef>
          </c:val>
          <c:extLst>
            <c:ext xmlns:c16="http://schemas.microsoft.com/office/drawing/2014/chart" uri="{C3380CC4-5D6E-409C-BE32-E72D297353CC}">
              <c16:uniqueId val="{00000000-9DA9-4C96-A692-524D1E0E13C9}"/>
            </c:ext>
          </c:extLst>
        </c:ser>
        <c:ser>
          <c:idx val="3"/>
          <c:order val="1"/>
          <c:tx>
            <c:strRef>
              <c:f>Sheet1!$C$1</c:f>
              <c:strCache>
                <c:ptCount val="1"/>
                <c:pt idx="0">
                  <c:v>Private spending</c:v>
                </c:pt>
              </c:strCache>
            </c:strRef>
          </c:tx>
          <c:spPr>
            <a:solidFill>
              <a:srgbClr val="F47920"/>
            </a:solidFill>
            <a:ln w="9525">
              <a:solidFill>
                <a:schemeClr val="tx2"/>
              </a:solidFill>
              <a:prstDash val="solid"/>
            </a:ln>
          </c:spPr>
          <c:invertIfNegative val="0"/>
          <c:dLbls>
            <c:numFmt formatCode="#,##0" sourceLinked="0"/>
            <c:spPr>
              <a:noFill/>
              <a:ln>
                <a:noFill/>
              </a:ln>
              <a:effectLst/>
            </c:spPr>
            <c:txPr>
              <a:bodyPr wrap="square" lIns="38100" tIns="19050" rIns="38100" bIns="19050" anchor="ctr">
                <a:spAutoFit/>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NZ</c:v>
                </c:pt>
                <c:pt idx="1">
                  <c:v>OECD</c:v>
                </c:pt>
                <c:pt idx="2">
                  <c:v>UK</c:v>
                </c:pt>
                <c:pt idx="3">
                  <c:v>AUS</c:v>
                </c:pt>
                <c:pt idx="4">
                  <c:v>FRA</c:v>
                </c:pt>
                <c:pt idx="5">
                  <c:v>CAN</c:v>
                </c:pt>
                <c:pt idx="6">
                  <c:v>NETH</c:v>
                </c:pt>
                <c:pt idx="7">
                  <c:v>SWE</c:v>
                </c:pt>
                <c:pt idx="8">
                  <c:v>GER</c:v>
                </c:pt>
                <c:pt idx="9">
                  <c:v>NOR</c:v>
                </c:pt>
                <c:pt idx="10">
                  <c:v>SWIZ</c:v>
                </c:pt>
                <c:pt idx="11">
                  <c:v>US*</c:v>
                </c:pt>
              </c:strCache>
            </c:strRef>
          </c:cat>
          <c:val>
            <c:numRef>
              <c:f>Sheet1!$C$2:$C$13</c:f>
              <c:numCache>
                <c:formatCode>#,##0_ ;\-#,##0\ </c:formatCode>
                <c:ptCount val="12"/>
                <c:pt idx="0">
                  <c:v>316.52199999999999</c:v>
                </c:pt>
                <c:pt idx="1">
                  <c:v>244.84370270270273</c:v>
                </c:pt>
                <c:pt idx="2">
                  <c:v>236.48599999999999</c:v>
                </c:pt>
                <c:pt idx="3">
                  <c:v>733.899</c:v>
                </c:pt>
                <c:pt idx="4">
                  <c:v>366.90199999999999</c:v>
                </c:pt>
                <c:pt idx="5">
                  <c:v>807.90300000000002</c:v>
                </c:pt>
                <c:pt idx="6">
                  <c:v>396.24200000000002</c:v>
                </c:pt>
                <c:pt idx="7">
                  <c:v>65.882000000000005</c:v>
                </c:pt>
                <c:pt idx="8">
                  <c:v>197.756</c:v>
                </c:pt>
                <c:pt idx="9">
                  <c:v>23.637</c:v>
                </c:pt>
                <c:pt idx="10">
                  <c:v>579.803</c:v>
                </c:pt>
                <c:pt idx="11" formatCode="_(* #,##0_);_(* \(#,##0\);_(* &quot;-&quot;??_);_(@_)">
                  <c:v>4283.634</c:v>
                </c:pt>
              </c:numCache>
            </c:numRef>
          </c:val>
          <c:extLst>
            <c:ext xmlns:c16="http://schemas.microsoft.com/office/drawing/2014/chart" uri="{C3380CC4-5D6E-409C-BE32-E72D297353CC}">
              <c16:uniqueId val="{00000001-9DA9-4C96-A692-524D1E0E13C9}"/>
            </c:ext>
          </c:extLst>
        </c:ser>
        <c:ser>
          <c:idx val="0"/>
          <c:order val="2"/>
          <c:tx>
            <c:strRef>
              <c:f>Sheet1!$D$1</c:f>
              <c:strCache>
                <c:ptCount val="1"/>
                <c:pt idx="0">
                  <c:v>Out-of-pocket spending</c:v>
                </c:pt>
              </c:strCache>
            </c:strRef>
          </c:tx>
          <c:spPr>
            <a:solidFill>
              <a:srgbClr val="044C7F"/>
            </a:solidFill>
            <a:ln w="9525">
              <a:solidFill>
                <a:schemeClr val="tx2"/>
              </a:solidFill>
              <a:prstDash val="solid"/>
            </a:ln>
          </c:spPr>
          <c:invertIfNegative val="1"/>
          <c:dLbls>
            <c:dLbl>
              <c:idx val="2"/>
              <c:layout>
                <c:manualLayout>
                  <c:x val="0"/>
                  <c:y val="4.2694563355407479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36-46F5-BE6C-AD06BD0E13C9}"/>
                </c:ext>
              </c:extLst>
            </c:dLbl>
            <c:spPr>
              <a:noFill/>
              <a:ln>
                <a:noFill/>
              </a:ln>
              <a:effectLst/>
            </c:spPr>
            <c:txPr>
              <a:bodyPr wrap="square" lIns="38100" tIns="19050" rIns="38100" bIns="19050" anchor="ctr">
                <a:spAutoFit/>
              </a:bodyPr>
              <a:lstStyle/>
              <a:p>
                <a:pPr>
                  <a:defRPr sz="12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NZ</c:v>
                </c:pt>
                <c:pt idx="1">
                  <c:v>OECD</c:v>
                </c:pt>
                <c:pt idx="2">
                  <c:v>UK</c:v>
                </c:pt>
                <c:pt idx="3">
                  <c:v>AUS</c:v>
                </c:pt>
                <c:pt idx="4">
                  <c:v>FRA</c:v>
                </c:pt>
                <c:pt idx="5">
                  <c:v>CAN</c:v>
                </c:pt>
                <c:pt idx="6">
                  <c:v>NETH</c:v>
                </c:pt>
                <c:pt idx="7">
                  <c:v>SWE</c:v>
                </c:pt>
                <c:pt idx="8">
                  <c:v>GER</c:v>
                </c:pt>
                <c:pt idx="9">
                  <c:v>NOR</c:v>
                </c:pt>
                <c:pt idx="10">
                  <c:v>SWIZ</c:v>
                </c:pt>
                <c:pt idx="11">
                  <c:v>US*</c:v>
                </c:pt>
              </c:strCache>
            </c:strRef>
          </c:cat>
          <c:val>
            <c:numRef>
              <c:f>Sheet1!$D$2:$D$13</c:f>
              <c:numCache>
                <c:formatCode>0</c:formatCode>
                <c:ptCount val="12"/>
                <c:pt idx="0" formatCode="#,##0_ ;\-#,##0\ ">
                  <c:v>519.63800000000003</c:v>
                </c:pt>
                <c:pt idx="1">
                  <c:v>709.63024324324306</c:v>
                </c:pt>
                <c:pt idx="2" formatCode="#,##0_ ;\-#,##0\ ">
                  <c:v>716.75300000000004</c:v>
                </c:pt>
                <c:pt idx="3" formatCode="#,##0_ ;\-#,##0\ ">
                  <c:v>845.17399999999998</c:v>
                </c:pt>
                <c:pt idx="4" formatCode="#,##0_ ;\-#,##0\ ">
                  <c:v>476.67099999999999</c:v>
                </c:pt>
                <c:pt idx="5" formatCode="#,##0_ ;\-#,##0\ ">
                  <c:v>778.76700000000005</c:v>
                </c:pt>
                <c:pt idx="6" formatCode="#,##0_ ;\-#,##0\ ">
                  <c:v>587.06200000000001</c:v>
                </c:pt>
                <c:pt idx="7" formatCode="#,##0_ ;\-#,##0\ ">
                  <c:v>748.529</c:v>
                </c:pt>
                <c:pt idx="8" formatCode="#,##0_ ;\-#,##0\ ">
                  <c:v>778.40300000000002</c:v>
                </c:pt>
                <c:pt idx="9" formatCode="#,##0_ ;\-#,##0\ ">
                  <c:v>899.38400000000001</c:v>
                </c:pt>
                <c:pt idx="10" formatCode="#,##0_ ;\-#,##0\ ">
                  <c:v>2037.028</c:v>
                </c:pt>
                <c:pt idx="11" formatCode="#,##0_ ;\-#,##0\ ">
                  <c:v>1149.7539999999999</c:v>
                </c:pt>
              </c:numCache>
            </c:numRef>
          </c:val>
          <c:extLst>
            <c:ext xmlns:c14="http://schemas.microsoft.com/office/drawing/2007/8/2/chart" uri="{6F2FDCE9-48DA-4B69-8628-5D25D57E5C99}">
              <c14:invertSolidFillFmt>
                <c14:spPr xmlns:c14="http://schemas.microsoft.com/office/drawing/2007/8/2/chart">
                  <a:solidFill>
                    <a:srgbClr val="FFC799"/>
                  </a:solidFill>
                  <a:ln w="9525">
                    <a:solidFill>
                      <a:schemeClr val="tx2"/>
                    </a:solidFill>
                    <a:prstDash val="solid"/>
                  </a:ln>
                </c14:spPr>
              </c14:invertSolidFillFmt>
            </c:ext>
            <c:ext xmlns:c16="http://schemas.microsoft.com/office/drawing/2014/chart" uri="{C3380CC4-5D6E-409C-BE32-E72D297353CC}">
              <c16:uniqueId val="{00000003-9DA9-4C96-A692-524D1E0E13C9}"/>
            </c:ext>
          </c:extLst>
        </c:ser>
        <c:dLbls>
          <c:showLegendKey val="0"/>
          <c:showVal val="0"/>
          <c:showCatName val="0"/>
          <c:showSerName val="0"/>
          <c:showPercent val="0"/>
          <c:showBubbleSize val="0"/>
        </c:dLbls>
        <c:gapWidth val="52"/>
        <c:overlap val="100"/>
        <c:axId val="533272160"/>
        <c:axId val="533272552"/>
      </c:barChart>
      <c:catAx>
        <c:axId val="533272160"/>
        <c:scaling>
          <c:orientation val="minMax"/>
        </c:scaling>
        <c:delete val="0"/>
        <c:axPos val="b"/>
        <c:numFmt formatCode="\$#,##0" sourceLinked="0"/>
        <c:majorTickMark val="out"/>
        <c:minorTickMark val="none"/>
        <c:tickLblPos val="nextTo"/>
        <c:spPr>
          <a:ln w="6350">
            <a:solidFill>
              <a:srgbClr val="4C515A"/>
            </a:solidFill>
            <a:prstDash val="solid"/>
          </a:ln>
        </c:spPr>
        <c:txPr>
          <a:bodyPr rot="0" vert="horz"/>
          <a:lstStyle/>
          <a:p>
            <a:pPr>
              <a:defRPr sz="1400" b="1">
                <a:solidFill>
                  <a:srgbClr val="4C515A"/>
                </a:solidFill>
              </a:defRPr>
            </a:pPr>
            <a:endParaRPr lang="en-US"/>
          </a:p>
        </c:txPr>
        <c:crossAx val="533272552"/>
        <c:crosses val="autoZero"/>
        <c:auto val="1"/>
        <c:lblAlgn val="ctr"/>
        <c:lblOffset val="100"/>
        <c:tickLblSkip val="1"/>
        <c:tickMarkSkip val="1"/>
        <c:noMultiLvlLbl val="0"/>
      </c:catAx>
      <c:valAx>
        <c:axId val="533272552"/>
        <c:scaling>
          <c:orientation val="minMax"/>
          <c:max val="12000"/>
        </c:scaling>
        <c:delete val="0"/>
        <c:axPos val="l"/>
        <c:numFmt formatCode="#,##0" sourceLinked="0"/>
        <c:majorTickMark val="out"/>
        <c:minorTickMark val="none"/>
        <c:tickLblPos val="nextTo"/>
        <c:spPr>
          <a:ln w="6350">
            <a:solidFill>
              <a:srgbClr val="4C515A"/>
            </a:solidFill>
            <a:prstDash val="solid"/>
          </a:ln>
        </c:spPr>
        <c:txPr>
          <a:bodyPr rot="0" vert="horz"/>
          <a:lstStyle/>
          <a:p>
            <a:pPr>
              <a:defRPr sz="1400">
                <a:solidFill>
                  <a:srgbClr val="4C515A"/>
                </a:solidFill>
              </a:defRPr>
            </a:pPr>
            <a:endParaRPr lang="en-US"/>
          </a:p>
        </c:txPr>
        <c:crossAx val="533272160"/>
        <c:crosses val="autoZero"/>
        <c:crossBetween val="between"/>
        <c:majorUnit val="2000"/>
        <c:minorUnit val="1000"/>
      </c:valAx>
      <c:spPr>
        <a:noFill/>
        <a:ln w="25400">
          <a:noFill/>
        </a:ln>
      </c:spPr>
    </c:plotArea>
    <c:legend>
      <c:legendPos val="r"/>
      <c:layout>
        <c:manualLayout>
          <c:xMode val="edge"/>
          <c:yMode val="edge"/>
          <c:x val="0.40987414463461841"/>
          <c:y val="0.1008902624244952"/>
          <c:w val="0.27831125156036302"/>
          <c:h val="0.1901314539528933"/>
        </c:manualLayout>
      </c:layout>
      <c:overlay val="0"/>
      <c:spPr>
        <a:noFill/>
        <a:ln w="31827">
          <a:noFill/>
        </a:ln>
      </c:spPr>
      <c:txPr>
        <a:bodyPr/>
        <a:lstStyle/>
        <a:p>
          <a:pPr>
            <a:defRPr sz="1400"/>
          </a:pPr>
          <a:endParaRPr lang="en-US"/>
        </a:p>
      </c:txPr>
    </c:legend>
    <c:plotVisOnly val="1"/>
    <c:dispBlanksAs val="gap"/>
    <c:showDLblsOverMax val="0"/>
  </c:chart>
  <c:spPr>
    <a:noFill/>
    <a:ln>
      <a:noFill/>
    </a:ln>
  </c:spPr>
  <c:txPr>
    <a:bodyPr/>
    <a:lstStyle/>
    <a:p>
      <a:pPr>
        <a:defRPr sz="1347" b="0" i="0" u="none" strike="noStrike" baseline="0">
          <a:solidFill>
            <a:schemeClr val="accent5"/>
          </a:solidFill>
          <a:latin typeface="Lato" charset="0"/>
          <a:ea typeface="Lato" charset="0"/>
          <a:cs typeface="Lato"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854768690922952"/>
          <c:y val="3.2118368099392572E-2"/>
          <c:w val="0.64171639866906616"/>
          <c:h val="0.76176503277391294"/>
        </c:manualLayout>
      </c:layout>
      <c:lineChart>
        <c:grouping val="standard"/>
        <c:varyColors val="0"/>
        <c:ser>
          <c:idx val="8"/>
          <c:order val="0"/>
          <c:tx>
            <c:strRef>
              <c:f>Sheet1!$A$10</c:f>
              <c:strCache>
                <c:ptCount val="1"/>
                <c:pt idx="0">
                  <c:v>SWIZ (83.8)</c:v>
                </c:pt>
              </c:strCache>
            </c:strRef>
          </c:tx>
          <c:spPr>
            <a:ln w="12700">
              <a:solidFill>
                <a:srgbClr val="044C7F"/>
              </a:solidFill>
            </a:ln>
          </c:spPr>
          <c:marker>
            <c:symbol val="square"/>
            <c:size val="5"/>
            <c:spPr>
              <a:solidFill>
                <a:srgbClr val="044C7F"/>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Sheet1!$B$10:$AM$10</c:f>
              <c:numCache>
                <c:formatCode>0.0</c:formatCode>
                <c:ptCount val="38"/>
                <c:pt idx="0">
                  <c:v>75.7</c:v>
                </c:pt>
                <c:pt idx="1">
                  <c:v>75.900000000000006</c:v>
                </c:pt>
                <c:pt idx="2">
                  <c:v>76.2</c:v>
                </c:pt>
                <c:pt idx="3">
                  <c:v>76.2</c:v>
                </c:pt>
                <c:pt idx="4">
                  <c:v>76.900000000000006</c:v>
                </c:pt>
                <c:pt idx="5">
                  <c:v>77</c:v>
                </c:pt>
                <c:pt idx="6">
                  <c:v>77.099999999999994</c:v>
                </c:pt>
                <c:pt idx="7">
                  <c:v>77.5</c:v>
                </c:pt>
                <c:pt idx="8">
                  <c:v>77.5</c:v>
                </c:pt>
                <c:pt idx="9">
                  <c:v>77.7</c:v>
                </c:pt>
                <c:pt idx="10">
                  <c:v>77.5</c:v>
                </c:pt>
                <c:pt idx="11">
                  <c:v>77.8</c:v>
                </c:pt>
                <c:pt idx="12">
                  <c:v>78.099999999999994</c:v>
                </c:pt>
                <c:pt idx="13">
                  <c:v>78.400000000000006</c:v>
                </c:pt>
                <c:pt idx="14">
                  <c:v>78.599999999999994</c:v>
                </c:pt>
                <c:pt idx="15">
                  <c:v>78.7</c:v>
                </c:pt>
                <c:pt idx="16">
                  <c:v>79.099999999999994</c:v>
                </c:pt>
                <c:pt idx="17">
                  <c:v>79.3</c:v>
                </c:pt>
                <c:pt idx="18">
                  <c:v>79.599999999999994</c:v>
                </c:pt>
                <c:pt idx="19">
                  <c:v>79.8</c:v>
                </c:pt>
                <c:pt idx="20">
                  <c:v>79.900000000000006</c:v>
                </c:pt>
                <c:pt idx="21">
                  <c:v>80.400000000000006</c:v>
                </c:pt>
                <c:pt idx="22">
                  <c:v>80.599999999999994</c:v>
                </c:pt>
                <c:pt idx="23">
                  <c:v>80.599999999999994</c:v>
                </c:pt>
                <c:pt idx="24">
                  <c:v>81.2</c:v>
                </c:pt>
                <c:pt idx="25">
                  <c:v>81.400000000000006</c:v>
                </c:pt>
                <c:pt idx="26">
                  <c:v>81.7</c:v>
                </c:pt>
                <c:pt idx="27">
                  <c:v>82</c:v>
                </c:pt>
                <c:pt idx="28">
                  <c:v>82.2</c:v>
                </c:pt>
                <c:pt idx="29">
                  <c:v>82.3</c:v>
                </c:pt>
                <c:pt idx="30">
                  <c:v>82.6</c:v>
                </c:pt>
                <c:pt idx="31">
                  <c:v>82.8</c:v>
                </c:pt>
                <c:pt idx="32">
                  <c:v>82.8</c:v>
                </c:pt>
                <c:pt idx="33">
                  <c:v>82.9</c:v>
                </c:pt>
                <c:pt idx="34">
                  <c:v>83.3</c:v>
                </c:pt>
                <c:pt idx="35">
                  <c:v>83</c:v>
                </c:pt>
                <c:pt idx="36">
                  <c:v>83.7</c:v>
                </c:pt>
                <c:pt idx="37">
                  <c:v>83.6</c:v>
                </c:pt>
              </c:numCache>
            </c:numRef>
          </c:val>
          <c:smooth val="0"/>
          <c:extLst>
            <c:ext xmlns:c16="http://schemas.microsoft.com/office/drawing/2014/chart" uri="{C3380CC4-5D6E-409C-BE32-E72D297353CC}">
              <c16:uniqueId val="{00000001-9FE6-4788-8B03-FB80B125EF9C}"/>
            </c:ext>
          </c:extLst>
        </c:ser>
        <c:ser>
          <c:idx val="6"/>
          <c:order val="1"/>
          <c:tx>
            <c:strRef>
              <c:f>Sheet1!$A$8</c:f>
              <c:strCache>
                <c:ptCount val="1"/>
                <c:pt idx="0">
                  <c:v>NOR (82.8)</c:v>
                </c:pt>
              </c:strCache>
            </c:strRef>
          </c:tx>
          <c:spPr>
            <a:ln w="12700">
              <a:solidFill>
                <a:srgbClr val="FFC000"/>
              </a:solidFill>
            </a:ln>
          </c:spPr>
          <c:marker>
            <c:symbol val="square"/>
            <c:size val="5"/>
            <c:spPr>
              <a:solidFill>
                <a:srgbClr val="FFC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Sheet1!$B$8:$AM$8</c:f>
              <c:numCache>
                <c:formatCode>0.0</c:formatCode>
                <c:ptCount val="38"/>
                <c:pt idx="0">
                  <c:v>75.900000000000006</c:v>
                </c:pt>
                <c:pt idx="1">
                  <c:v>76.099999999999994</c:v>
                </c:pt>
                <c:pt idx="2">
                  <c:v>76.2</c:v>
                </c:pt>
                <c:pt idx="3">
                  <c:v>76.3</c:v>
                </c:pt>
                <c:pt idx="4">
                  <c:v>76.400000000000006</c:v>
                </c:pt>
                <c:pt idx="5">
                  <c:v>76.099999999999994</c:v>
                </c:pt>
                <c:pt idx="6">
                  <c:v>76.5</c:v>
                </c:pt>
                <c:pt idx="7">
                  <c:v>76.3</c:v>
                </c:pt>
                <c:pt idx="8">
                  <c:v>76.400000000000006</c:v>
                </c:pt>
                <c:pt idx="9">
                  <c:v>76.7</c:v>
                </c:pt>
                <c:pt idx="10">
                  <c:v>76.7</c:v>
                </c:pt>
                <c:pt idx="11">
                  <c:v>77.099999999999994</c:v>
                </c:pt>
                <c:pt idx="12">
                  <c:v>77.400000000000006</c:v>
                </c:pt>
                <c:pt idx="13">
                  <c:v>77.3</c:v>
                </c:pt>
                <c:pt idx="14">
                  <c:v>77.900000000000006</c:v>
                </c:pt>
                <c:pt idx="15">
                  <c:v>77.900000000000006</c:v>
                </c:pt>
                <c:pt idx="16">
                  <c:v>78.3</c:v>
                </c:pt>
                <c:pt idx="17">
                  <c:v>78.3</c:v>
                </c:pt>
                <c:pt idx="18">
                  <c:v>78.5</c:v>
                </c:pt>
                <c:pt idx="19">
                  <c:v>78.400000000000006</c:v>
                </c:pt>
                <c:pt idx="20">
                  <c:v>78.8</c:v>
                </c:pt>
                <c:pt idx="21">
                  <c:v>78.900000000000006</c:v>
                </c:pt>
                <c:pt idx="22">
                  <c:v>79</c:v>
                </c:pt>
                <c:pt idx="23">
                  <c:v>79.599999999999994</c:v>
                </c:pt>
                <c:pt idx="24">
                  <c:v>80.099999999999994</c:v>
                </c:pt>
                <c:pt idx="25">
                  <c:v>80.3</c:v>
                </c:pt>
                <c:pt idx="26">
                  <c:v>80.599999999999994</c:v>
                </c:pt>
                <c:pt idx="27">
                  <c:v>80.599999999999994</c:v>
                </c:pt>
                <c:pt idx="28">
                  <c:v>80.8</c:v>
                </c:pt>
                <c:pt idx="29">
                  <c:v>81</c:v>
                </c:pt>
                <c:pt idx="30">
                  <c:v>81.2</c:v>
                </c:pt>
                <c:pt idx="31">
                  <c:v>81.400000000000006</c:v>
                </c:pt>
                <c:pt idx="32">
                  <c:v>81.5</c:v>
                </c:pt>
                <c:pt idx="33">
                  <c:v>81.8</c:v>
                </c:pt>
                <c:pt idx="34">
                  <c:v>82.2</c:v>
                </c:pt>
                <c:pt idx="35">
                  <c:v>82.4</c:v>
                </c:pt>
                <c:pt idx="36">
                  <c:v>82.5</c:v>
                </c:pt>
                <c:pt idx="37">
                  <c:v>82.7</c:v>
                </c:pt>
              </c:numCache>
            </c:numRef>
          </c:val>
          <c:smooth val="0"/>
          <c:extLst>
            <c:ext xmlns:c16="http://schemas.microsoft.com/office/drawing/2014/chart" uri="{C3380CC4-5D6E-409C-BE32-E72D297353CC}">
              <c16:uniqueId val="{00000006-9FE6-4788-8B03-FB80B125EF9C}"/>
            </c:ext>
          </c:extLst>
        </c:ser>
        <c:ser>
          <c:idx val="2"/>
          <c:order val="2"/>
          <c:tx>
            <c:strRef>
              <c:f>Sheet1!$A$4</c:f>
              <c:strCache>
                <c:ptCount val="1"/>
                <c:pt idx="0">
                  <c:v>FRA (82.8)</c:v>
                </c:pt>
              </c:strCache>
            </c:strRef>
          </c:tx>
          <c:spPr>
            <a:ln w="12700">
              <a:solidFill>
                <a:srgbClr val="4C515A">
                  <a:lumMod val="50000"/>
                </a:srgbClr>
              </a:solidFill>
            </a:ln>
          </c:spPr>
          <c:marker>
            <c:symbol val="circle"/>
            <c:size val="5"/>
            <c:spPr>
              <a:solidFill>
                <a:srgbClr val="4E341A"/>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Sheet1!$B$4:$AM$4</c:f>
              <c:numCache>
                <c:formatCode>0.0</c:formatCode>
                <c:ptCount val="38"/>
                <c:pt idx="0">
                  <c:v>74.3</c:v>
                </c:pt>
                <c:pt idx="1">
                  <c:v>74.5</c:v>
                </c:pt>
                <c:pt idx="2">
                  <c:v>74.8</c:v>
                </c:pt>
                <c:pt idx="3">
                  <c:v>74.8</c:v>
                </c:pt>
                <c:pt idx="4">
                  <c:v>75.3</c:v>
                </c:pt>
                <c:pt idx="5">
                  <c:v>75.400000000000006</c:v>
                </c:pt>
                <c:pt idx="6">
                  <c:v>75.7</c:v>
                </c:pt>
                <c:pt idx="7">
                  <c:v>76.3</c:v>
                </c:pt>
                <c:pt idx="8">
                  <c:v>76.599999999999994</c:v>
                </c:pt>
                <c:pt idx="9">
                  <c:v>76.7</c:v>
                </c:pt>
                <c:pt idx="10">
                  <c:v>77</c:v>
                </c:pt>
                <c:pt idx="11">
                  <c:v>77.2</c:v>
                </c:pt>
                <c:pt idx="12">
                  <c:v>77.5</c:v>
                </c:pt>
                <c:pt idx="13">
                  <c:v>77.599999999999994</c:v>
                </c:pt>
                <c:pt idx="14">
                  <c:v>78</c:v>
                </c:pt>
                <c:pt idx="15">
                  <c:v>78.099999999999994</c:v>
                </c:pt>
                <c:pt idx="16">
                  <c:v>78.3</c:v>
                </c:pt>
                <c:pt idx="17">
                  <c:v>78.599999999999994</c:v>
                </c:pt>
                <c:pt idx="18">
                  <c:v>78.8</c:v>
                </c:pt>
                <c:pt idx="19">
                  <c:v>78.900000000000006</c:v>
                </c:pt>
                <c:pt idx="20">
                  <c:v>79.2</c:v>
                </c:pt>
                <c:pt idx="21">
                  <c:v>79.3</c:v>
                </c:pt>
                <c:pt idx="22">
                  <c:v>79.400000000000006</c:v>
                </c:pt>
                <c:pt idx="23">
                  <c:v>79.3</c:v>
                </c:pt>
                <c:pt idx="24">
                  <c:v>80.3</c:v>
                </c:pt>
                <c:pt idx="25">
                  <c:v>80.400000000000006</c:v>
                </c:pt>
                <c:pt idx="26">
                  <c:v>81</c:v>
                </c:pt>
                <c:pt idx="27">
                  <c:v>81.2</c:v>
                </c:pt>
                <c:pt idx="28">
                  <c:v>81.400000000000006</c:v>
                </c:pt>
                <c:pt idx="29">
                  <c:v>81.5</c:v>
                </c:pt>
                <c:pt idx="30">
                  <c:v>81.8</c:v>
                </c:pt>
                <c:pt idx="31">
                  <c:v>82.3</c:v>
                </c:pt>
                <c:pt idx="32">
                  <c:v>82.1</c:v>
                </c:pt>
                <c:pt idx="33">
                  <c:v>82.3</c:v>
                </c:pt>
                <c:pt idx="34">
                  <c:v>82.8</c:v>
                </c:pt>
                <c:pt idx="35">
                  <c:v>82.4</c:v>
                </c:pt>
                <c:pt idx="36">
                  <c:v>82.7</c:v>
                </c:pt>
                <c:pt idx="37">
                  <c:v>82.7</c:v>
                </c:pt>
              </c:numCache>
            </c:numRef>
          </c:val>
          <c:smooth val="0"/>
          <c:extLst>
            <c:ext xmlns:c16="http://schemas.microsoft.com/office/drawing/2014/chart" uri="{C3380CC4-5D6E-409C-BE32-E72D297353CC}">
              <c16:uniqueId val="{00000002-9FE6-4788-8B03-FB80B125EF9C}"/>
            </c:ext>
          </c:extLst>
        </c:ser>
        <c:ser>
          <c:idx val="0"/>
          <c:order val="3"/>
          <c:tx>
            <c:strRef>
              <c:f>Sheet1!$A$2</c:f>
              <c:strCache>
                <c:ptCount val="1"/>
                <c:pt idx="0">
                  <c:v>AUS (82.8)</c:v>
                </c:pt>
              </c:strCache>
            </c:strRef>
          </c:tx>
          <c:spPr>
            <a:ln w="12700">
              <a:solidFill>
                <a:sysClr val="window" lastClr="FFFFFF">
                  <a:lumMod val="50000"/>
                </a:sysClr>
              </a:solidFill>
            </a:ln>
          </c:spPr>
          <c:marker>
            <c:symbol val="diamond"/>
            <c:size val="7"/>
            <c:spPr>
              <a:solidFill>
                <a:sysClr val="window" lastClr="FFFFFF">
                  <a:lumMod val="50000"/>
                </a:sys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Sheet1!$B$2:$AM$2</c:f>
              <c:numCache>
                <c:formatCode>0.0</c:formatCode>
                <c:ptCount val="38"/>
                <c:pt idx="0">
                  <c:v>74.599999999999994</c:v>
                </c:pt>
                <c:pt idx="1">
                  <c:v>74.900000000000006</c:v>
                </c:pt>
                <c:pt idx="2">
                  <c:v>74.7</c:v>
                </c:pt>
                <c:pt idx="3">
                  <c:v>75.5</c:v>
                </c:pt>
                <c:pt idx="4">
                  <c:v>75.8</c:v>
                </c:pt>
                <c:pt idx="5">
                  <c:v>75.599999999999994</c:v>
                </c:pt>
                <c:pt idx="6">
                  <c:v>76.099999999999994</c:v>
                </c:pt>
                <c:pt idx="7">
                  <c:v>76.3</c:v>
                </c:pt>
                <c:pt idx="8">
                  <c:v>76.3</c:v>
                </c:pt>
                <c:pt idx="9">
                  <c:v>76.5</c:v>
                </c:pt>
                <c:pt idx="10">
                  <c:v>77</c:v>
                </c:pt>
                <c:pt idx="11">
                  <c:v>77.400000000000006</c:v>
                </c:pt>
                <c:pt idx="12">
                  <c:v>77.5</c:v>
                </c:pt>
                <c:pt idx="13">
                  <c:v>78</c:v>
                </c:pt>
                <c:pt idx="14">
                  <c:v>78</c:v>
                </c:pt>
                <c:pt idx="15">
                  <c:v>77.900000000000006</c:v>
                </c:pt>
                <c:pt idx="16">
                  <c:v>78.2</c:v>
                </c:pt>
                <c:pt idx="17">
                  <c:v>78.5</c:v>
                </c:pt>
                <c:pt idx="18">
                  <c:v>78.7</c:v>
                </c:pt>
                <c:pt idx="19">
                  <c:v>79</c:v>
                </c:pt>
                <c:pt idx="20">
                  <c:v>79.3</c:v>
                </c:pt>
                <c:pt idx="21">
                  <c:v>79.7</c:v>
                </c:pt>
                <c:pt idx="22">
                  <c:v>80</c:v>
                </c:pt>
                <c:pt idx="23">
                  <c:v>80.3</c:v>
                </c:pt>
                <c:pt idx="24">
                  <c:v>80.599999999999994</c:v>
                </c:pt>
                <c:pt idx="25">
                  <c:v>80.900000000000006</c:v>
                </c:pt>
                <c:pt idx="26">
                  <c:v>81.099999999999994</c:v>
                </c:pt>
                <c:pt idx="27">
                  <c:v>81.400000000000006</c:v>
                </c:pt>
                <c:pt idx="28">
                  <c:v>81.5</c:v>
                </c:pt>
                <c:pt idx="29">
                  <c:v>81.599999999999994</c:v>
                </c:pt>
                <c:pt idx="30">
                  <c:v>81.8</c:v>
                </c:pt>
                <c:pt idx="31">
                  <c:v>82</c:v>
                </c:pt>
                <c:pt idx="32">
                  <c:v>82.1</c:v>
                </c:pt>
                <c:pt idx="33">
                  <c:v>82.2</c:v>
                </c:pt>
                <c:pt idx="34">
                  <c:v>82.4</c:v>
                </c:pt>
                <c:pt idx="35">
                  <c:v>82.5</c:v>
                </c:pt>
                <c:pt idx="36">
                  <c:v>82.5</c:v>
                </c:pt>
                <c:pt idx="37">
                  <c:v>82.6</c:v>
                </c:pt>
              </c:numCache>
            </c:numRef>
          </c:val>
          <c:smooth val="0"/>
          <c:extLst>
            <c:ext xmlns:c16="http://schemas.microsoft.com/office/drawing/2014/chart" uri="{C3380CC4-5D6E-409C-BE32-E72D297353CC}">
              <c16:uniqueId val="{00000009-9FE6-4788-8B03-FB80B125EF9C}"/>
            </c:ext>
          </c:extLst>
        </c:ser>
        <c:ser>
          <c:idx val="7"/>
          <c:order val="4"/>
          <c:tx>
            <c:strRef>
              <c:f>Sheet1!$A$9</c:f>
              <c:strCache>
                <c:ptCount val="1"/>
                <c:pt idx="0">
                  <c:v>SWE (82.6)</c:v>
                </c:pt>
              </c:strCache>
            </c:strRef>
          </c:tx>
          <c:spPr>
            <a:ln w="12700">
              <a:solidFill>
                <a:srgbClr val="F47920"/>
              </a:solidFill>
            </a:ln>
          </c:spPr>
          <c:marker>
            <c:symbol val="circle"/>
            <c:size val="5"/>
            <c:spPr>
              <a:solidFill>
                <a:srgbClr val="F4792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Sheet1!$B$9:$AM$9</c:f>
              <c:numCache>
                <c:formatCode>0.0</c:formatCode>
                <c:ptCount val="38"/>
                <c:pt idx="0">
                  <c:v>75.900000000000006</c:v>
                </c:pt>
                <c:pt idx="1">
                  <c:v>76.2</c:v>
                </c:pt>
                <c:pt idx="2">
                  <c:v>76.5</c:v>
                </c:pt>
                <c:pt idx="3">
                  <c:v>76.7</c:v>
                </c:pt>
                <c:pt idx="4">
                  <c:v>77</c:v>
                </c:pt>
                <c:pt idx="5">
                  <c:v>76.8</c:v>
                </c:pt>
                <c:pt idx="6">
                  <c:v>77.099999999999994</c:v>
                </c:pt>
                <c:pt idx="7">
                  <c:v>77.3</c:v>
                </c:pt>
                <c:pt idx="8">
                  <c:v>77.099999999999994</c:v>
                </c:pt>
                <c:pt idx="9">
                  <c:v>77.8</c:v>
                </c:pt>
                <c:pt idx="10">
                  <c:v>77.7</c:v>
                </c:pt>
                <c:pt idx="11">
                  <c:v>77.900000000000006</c:v>
                </c:pt>
                <c:pt idx="12">
                  <c:v>78.2</c:v>
                </c:pt>
                <c:pt idx="13">
                  <c:v>78.2</c:v>
                </c:pt>
                <c:pt idx="14">
                  <c:v>78.900000000000006</c:v>
                </c:pt>
                <c:pt idx="15">
                  <c:v>79</c:v>
                </c:pt>
                <c:pt idx="16">
                  <c:v>79.2</c:v>
                </c:pt>
                <c:pt idx="17">
                  <c:v>79.400000000000006</c:v>
                </c:pt>
                <c:pt idx="18">
                  <c:v>79.5</c:v>
                </c:pt>
                <c:pt idx="19">
                  <c:v>79.599999999999994</c:v>
                </c:pt>
                <c:pt idx="20">
                  <c:v>79.7</c:v>
                </c:pt>
                <c:pt idx="21">
                  <c:v>79.900000000000006</c:v>
                </c:pt>
                <c:pt idx="22">
                  <c:v>79.900000000000006</c:v>
                </c:pt>
                <c:pt idx="23">
                  <c:v>80.3</c:v>
                </c:pt>
                <c:pt idx="24">
                  <c:v>80.599999999999994</c:v>
                </c:pt>
                <c:pt idx="25">
                  <c:v>80.7</c:v>
                </c:pt>
                <c:pt idx="26">
                  <c:v>81</c:v>
                </c:pt>
                <c:pt idx="27">
                  <c:v>81.099999999999994</c:v>
                </c:pt>
                <c:pt idx="28">
                  <c:v>81.3</c:v>
                </c:pt>
                <c:pt idx="29">
                  <c:v>81.5</c:v>
                </c:pt>
                <c:pt idx="30">
                  <c:v>81.599999999999994</c:v>
                </c:pt>
                <c:pt idx="31">
                  <c:v>81.900000000000006</c:v>
                </c:pt>
                <c:pt idx="32">
                  <c:v>81.8</c:v>
                </c:pt>
                <c:pt idx="33">
                  <c:v>82</c:v>
                </c:pt>
                <c:pt idx="34">
                  <c:v>82.3</c:v>
                </c:pt>
                <c:pt idx="35">
                  <c:v>82.3</c:v>
                </c:pt>
                <c:pt idx="36">
                  <c:v>82.4</c:v>
                </c:pt>
                <c:pt idx="37">
                  <c:v>82.5</c:v>
                </c:pt>
              </c:numCache>
            </c:numRef>
          </c:val>
          <c:smooth val="0"/>
          <c:extLst>
            <c:ext xmlns:c16="http://schemas.microsoft.com/office/drawing/2014/chart" uri="{C3380CC4-5D6E-409C-BE32-E72D297353CC}">
              <c16:uniqueId val="{00000004-9FE6-4788-8B03-FB80B125EF9C}"/>
            </c:ext>
          </c:extLst>
        </c:ser>
        <c:ser>
          <c:idx val="1"/>
          <c:order val="5"/>
          <c:tx>
            <c:strRef>
              <c:f>Sheet1!$A$3</c:f>
              <c:strCache>
                <c:ptCount val="1"/>
                <c:pt idx="0">
                  <c:v>CAN (82.0)</c:v>
                </c:pt>
              </c:strCache>
            </c:strRef>
          </c:tx>
          <c:spPr>
            <a:ln w="12700">
              <a:solidFill>
                <a:srgbClr val="7030A0"/>
              </a:solidFill>
            </a:ln>
          </c:spPr>
          <c:marker>
            <c:symbol val="diamond"/>
            <c:size val="7"/>
            <c:spPr>
              <a:solidFill>
                <a:srgbClr val="7030A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Sheet1!$B$3:$AM$3</c:f>
              <c:numCache>
                <c:formatCode>0.0</c:formatCode>
                <c:ptCount val="38"/>
                <c:pt idx="0">
                  <c:v>75.3</c:v>
                </c:pt>
                <c:pt idx="1">
                  <c:v>75.5</c:v>
                </c:pt>
                <c:pt idx="2">
                  <c:v>75.599999999999994</c:v>
                </c:pt>
                <c:pt idx="3">
                  <c:v>75.900000000000006</c:v>
                </c:pt>
                <c:pt idx="4">
                  <c:v>76.2</c:v>
                </c:pt>
                <c:pt idx="5">
                  <c:v>76.3</c:v>
                </c:pt>
                <c:pt idx="6">
                  <c:v>76.5</c:v>
                </c:pt>
                <c:pt idx="7">
                  <c:v>76.599999999999994</c:v>
                </c:pt>
                <c:pt idx="8">
                  <c:v>76.8</c:v>
                </c:pt>
                <c:pt idx="9">
                  <c:v>77</c:v>
                </c:pt>
                <c:pt idx="10">
                  <c:v>77.2</c:v>
                </c:pt>
                <c:pt idx="11">
                  <c:v>77.5</c:v>
                </c:pt>
                <c:pt idx="12">
                  <c:v>77.7</c:v>
                </c:pt>
                <c:pt idx="13">
                  <c:v>77.8</c:v>
                </c:pt>
                <c:pt idx="14">
                  <c:v>77.900000000000006</c:v>
                </c:pt>
                <c:pt idx="15">
                  <c:v>77.900000000000006</c:v>
                </c:pt>
                <c:pt idx="16">
                  <c:v>78.099999999999994</c:v>
                </c:pt>
                <c:pt idx="17">
                  <c:v>78.3</c:v>
                </c:pt>
                <c:pt idx="18">
                  <c:v>78.5</c:v>
                </c:pt>
                <c:pt idx="19">
                  <c:v>78.7</c:v>
                </c:pt>
                <c:pt idx="20">
                  <c:v>79</c:v>
                </c:pt>
                <c:pt idx="21">
                  <c:v>79.2</c:v>
                </c:pt>
                <c:pt idx="22">
                  <c:v>79.400000000000006</c:v>
                </c:pt>
                <c:pt idx="23">
                  <c:v>79.599999999999994</c:v>
                </c:pt>
                <c:pt idx="24">
                  <c:v>79.8</c:v>
                </c:pt>
                <c:pt idx="25">
                  <c:v>80</c:v>
                </c:pt>
                <c:pt idx="26">
                  <c:v>80.3</c:v>
                </c:pt>
                <c:pt idx="27">
                  <c:v>80.400000000000006</c:v>
                </c:pt>
                <c:pt idx="28">
                  <c:v>80.599999999999994</c:v>
                </c:pt>
                <c:pt idx="29">
                  <c:v>80.8</c:v>
                </c:pt>
                <c:pt idx="30">
                  <c:v>81.099999999999994</c:v>
                </c:pt>
                <c:pt idx="31">
                  <c:v>81.3</c:v>
                </c:pt>
                <c:pt idx="32">
                  <c:v>81.5</c:v>
                </c:pt>
                <c:pt idx="33">
                  <c:v>81.7</c:v>
                </c:pt>
                <c:pt idx="34">
                  <c:v>81.8</c:v>
                </c:pt>
                <c:pt idx="35">
                  <c:v>81.900000000000006</c:v>
                </c:pt>
                <c:pt idx="36">
                  <c:v>82</c:v>
                </c:pt>
                <c:pt idx="37">
                  <c:v>82</c:v>
                </c:pt>
              </c:numCache>
            </c:numRef>
          </c:val>
          <c:smooth val="0"/>
          <c:extLst>
            <c:ext xmlns:c16="http://schemas.microsoft.com/office/drawing/2014/chart" uri="{C3380CC4-5D6E-409C-BE32-E72D297353CC}">
              <c16:uniqueId val="{00000005-9FE6-4788-8B03-FB80B125EF9C}"/>
            </c:ext>
          </c:extLst>
        </c:ser>
        <c:ser>
          <c:idx val="4"/>
          <c:order val="6"/>
          <c:tx>
            <c:strRef>
              <c:f>Sheet1!$A$6</c:f>
              <c:strCache>
                <c:ptCount val="1"/>
                <c:pt idx="0">
                  <c:v>NETH (81.9)</c:v>
                </c:pt>
              </c:strCache>
            </c:strRef>
          </c:tx>
          <c:spPr>
            <a:ln w="12700">
              <a:solidFill>
                <a:srgbClr val="00B050"/>
              </a:solidFill>
            </a:ln>
          </c:spPr>
          <c:marker>
            <c:symbol val="circle"/>
            <c:size val="5"/>
            <c:spPr>
              <a:solidFill>
                <a:srgbClr val="00B05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Sheet1!$B$6:$AM$6</c:f>
              <c:numCache>
                <c:formatCode>0.0</c:formatCode>
                <c:ptCount val="38"/>
                <c:pt idx="0">
                  <c:v>75.900000000000006</c:v>
                </c:pt>
                <c:pt idx="1">
                  <c:v>76</c:v>
                </c:pt>
                <c:pt idx="2">
                  <c:v>76.099999999999994</c:v>
                </c:pt>
                <c:pt idx="3">
                  <c:v>76.3</c:v>
                </c:pt>
                <c:pt idx="4">
                  <c:v>76.400000000000006</c:v>
                </c:pt>
                <c:pt idx="5">
                  <c:v>76.5</c:v>
                </c:pt>
                <c:pt idx="6">
                  <c:v>76.400000000000006</c:v>
                </c:pt>
                <c:pt idx="7">
                  <c:v>76.900000000000006</c:v>
                </c:pt>
                <c:pt idx="8">
                  <c:v>77.099999999999994</c:v>
                </c:pt>
                <c:pt idx="9">
                  <c:v>76.900000000000006</c:v>
                </c:pt>
                <c:pt idx="10">
                  <c:v>77</c:v>
                </c:pt>
                <c:pt idx="11">
                  <c:v>77.2</c:v>
                </c:pt>
                <c:pt idx="12">
                  <c:v>77.400000000000006</c:v>
                </c:pt>
                <c:pt idx="13">
                  <c:v>77.099999999999994</c:v>
                </c:pt>
                <c:pt idx="14">
                  <c:v>77.5</c:v>
                </c:pt>
                <c:pt idx="15">
                  <c:v>77.599999999999994</c:v>
                </c:pt>
                <c:pt idx="16">
                  <c:v>77.599999999999994</c:v>
                </c:pt>
                <c:pt idx="17">
                  <c:v>78</c:v>
                </c:pt>
                <c:pt idx="18">
                  <c:v>78</c:v>
                </c:pt>
                <c:pt idx="19">
                  <c:v>77.900000000000006</c:v>
                </c:pt>
                <c:pt idx="20">
                  <c:v>78.2</c:v>
                </c:pt>
                <c:pt idx="21">
                  <c:v>78.3</c:v>
                </c:pt>
                <c:pt idx="22">
                  <c:v>78.400000000000006</c:v>
                </c:pt>
                <c:pt idx="23">
                  <c:v>78.7</c:v>
                </c:pt>
                <c:pt idx="24">
                  <c:v>79.2</c:v>
                </c:pt>
                <c:pt idx="25">
                  <c:v>79.5</c:v>
                </c:pt>
                <c:pt idx="26">
                  <c:v>79.900000000000006</c:v>
                </c:pt>
                <c:pt idx="27">
                  <c:v>80.3</c:v>
                </c:pt>
                <c:pt idx="28">
                  <c:v>80.5</c:v>
                </c:pt>
                <c:pt idx="29">
                  <c:v>80.8</c:v>
                </c:pt>
                <c:pt idx="30">
                  <c:v>81</c:v>
                </c:pt>
                <c:pt idx="31">
                  <c:v>81.3</c:v>
                </c:pt>
                <c:pt idx="32">
                  <c:v>81.2</c:v>
                </c:pt>
                <c:pt idx="33">
                  <c:v>81.400000000000006</c:v>
                </c:pt>
                <c:pt idx="34">
                  <c:v>81.8</c:v>
                </c:pt>
                <c:pt idx="35">
                  <c:v>81.599999999999994</c:v>
                </c:pt>
                <c:pt idx="36">
                  <c:v>81.599999999999994</c:v>
                </c:pt>
                <c:pt idx="37">
                  <c:v>81.8</c:v>
                </c:pt>
              </c:numCache>
            </c:numRef>
          </c:val>
          <c:smooth val="0"/>
          <c:extLst>
            <c:ext xmlns:c16="http://schemas.microsoft.com/office/drawing/2014/chart" uri="{C3380CC4-5D6E-409C-BE32-E72D297353CC}">
              <c16:uniqueId val="{00000007-9FE6-4788-8B03-FB80B125EF9C}"/>
            </c:ext>
          </c:extLst>
        </c:ser>
        <c:ser>
          <c:idx val="5"/>
          <c:order val="7"/>
          <c:tx>
            <c:strRef>
              <c:f>Sheet1!$A$7</c:f>
              <c:strCache>
                <c:ptCount val="1"/>
                <c:pt idx="0">
                  <c:v>NZ (81.8)</c:v>
                </c:pt>
              </c:strCache>
            </c:strRef>
          </c:tx>
          <c:spPr>
            <a:ln w="12700">
              <a:solidFill>
                <a:srgbClr val="D30799"/>
              </a:solidFill>
            </a:ln>
          </c:spPr>
          <c:marker>
            <c:symbol val="triangle"/>
            <c:size val="7"/>
            <c:spPr>
              <a:solidFill>
                <a:srgbClr val="D30799"/>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Sheet1!$B$7:$AM$7</c:f>
              <c:numCache>
                <c:formatCode>0.0</c:formatCode>
                <c:ptCount val="38"/>
                <c:pt idx="0">
                  <c:v>73.2</c:v>
                </c:pt>
                <c:pt idx="1">
                  <c:v>73.400000000000006</c:v>
                </c:pt>
                <c:pt idx="2">
                  <c:v>73.599999999999994</c:v>
                </c:pt>
                <c:pt idx="3">
                  <c:v>73.7</c:v>
                </c:pt>
                <c:pt idx="4">
                  <c:v>73.8</c:v>
                </c:pt>
                <c:pt idx="5">
                  <c:v>74</c:v>
                </c:pt>
                <c:pt idx="6">
                  <c:v>74.099999999999994</c:v>
                </c:pt>
                <c:pt idx="7">
                  <c:v>74.5</c:v>
                </c:pt>
                <c:pt idx="8">
                  <c:v>74.8</c:v>
                </c:pt>
                <c:pt idx="9">
                  <c:v>75.2</c:v>
                </c:pt>
                <c:pt idx="10">
                  <c:v>75.5</c:v>
                </c:pt>
                <c:pt idx="11">
                  <c:v>75.8</c:v>
                </c:pt>
                <c:pt idx="12">
                  <c:v>76.099999999999994</c:v>
                </c:pt>
                <c:pt idx="13">
                  <c:v>76.3</c:v>
                </c:pt>
                <c:pt idx="14">
                  <c:v>76.599999999999994</c:v>
                </c:pt>
                <c:pt idx="15">
                  <c:v>76.8</c:v>
                </c:pt>
                <c:pt idx="16">
                  <c:v>77.099999999999994</c:v>
                </c:pt>
                <c:pt idx="17">
                  <c:v>77.400000000000006</c:v>
                </c:pt>
                <c:pt idx="18">
                  <c:v>77.7</c:v>
                </c:pt>
                <c:pt idx="19">
                  <c:v>78.099999999999994</c:v>
                </c:pt>
                <c:pt idx="20">
                  <c:v>78.400000000000006</c:v>
                </c:pt>
                <c:pt idx="21">
                  <c:v>78.7</c:v>
                </c:pt>
                <c:pt idx="22">
                  <c:v>79</c:v>
                </c:pt>
                <c:pt idx="23">
                  <c:v>79.3</c:v>
                </c:pt>
                <c:pt idx="24">
                  <c:v>79.599999999999994</c:v>
                </c:pt>
                <c:pt idx="25">
                  <c:v>79.8</c:v>
                </c:pt>
                <c:pt idx="26">
                  <c:v>80.099999999999994</c:v>
                </c:pt>
                <c:pt idx="27">
                  <c:v>80.3</c:v>
                </c:pt>
                <c:pt idx="28">
                  <c:v>80.5</c:v>
                </c:pt>
                <c:pt idx="29">
                  <c:v>80.7</c:v>
                </c:pt>
                <c:pt idx="30">
                  <c:v>80.8</c:v>
                </c:pt>
                <c:pt idx="31">
                  <c:v>81</c:v>
                </c:pt>
                <c:pt idx="32">
                  <c:v>81.2</c:v>
                </c:pt>
                <c:pt idx="33">
                  <c:v>81.400000000000006</c:v>
                </c:pt>
                <c:pt idx="34">
                  <c:v>81.5</c:v>
                </c:pt>
                <c:pt idx="35">
                  <c:v>81.7</c:v>
                </c:pt>
                <c:pt idx="36">
                  <c:v>81.7</c:v>
                </c:pt>
                <c:pt idx="37">
                  <c:v>81.900000000000006</c:v>
                </c:pt>
              </c:numCache>
            </c:numRef>
          </c:val>
          <c:smooth val="0"/>
          <c:extLst>
            <c:ext xmlns:c16="http://schemas.microsoft.com/office/drawing/2014/chart" uri="{C3380CC4-5D6E-409C-BE32-E72D297353CC}">
              <c16:uniqueId val="{0000000A-9FE6-4788-8B03-FB80B125EF9C}"/>
            </c:ext>
          </c:extLst>
        </c:ser>
        <c:ser>
          <c:idx val="9"/>
          <c:order val="8"/>
          <c:tx>
            <c:strRef>
              <c:f>Sheet1!$A$11</c:f>
              <c:strCache>
                <c:ptCount val="1"/>
                <c:pt idx="0">
                  <c:v>UK (81.3)</c:v>
                </c:pt>
              </c:strCache>
            </c:strRef>
          </c:tx>
          <c:spPr>
            <a:ln w="12700">
              <a:solidFill>
                <a:srgbClr val="C00000"/>
              </a:solidFill>
            </a:ln>
          </c:spPr>
          <c:marker>
            <c:symbol val="triangle"/>
            <c:size val="7"/>
            <c:spPr>
              <a:solidFill>
                <a:srgbClr val="C0000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Sheet1!$B$11:$AM$11</c:f>
              <c:numCache>
                <c:formatCode>0.0</c:formatCode>
                <c:ptCount val="38"/>
                <c:pt idx="0">
                  <c:v>73.2</c:v>
                </c:pt>
                <c:pt idx="1">
                  <c:v>73.8</c:v>
                </c:pt>
                <c:pt idx="2">
                  <c:v>74.099999999999994</c:v>
                </c:pt>
                <c:pt idx="3">
                  <c:v>74.3</c:v>
                </c:pt>
                <c:pt idx="4">
                  <c:v>74.5</c:v>
                </c:pt>
                <c:pt idx="5">
                  <c:v>74.7</c:v>
                </c:pt>
                <c:pt idx="6">
                  <c:v>74.8</c:v>
                </c:pt>
                <c:pt idx="7">
                  <c:v>75.2</c:v>
                </c:pt>
                <c:pt idx="8">
                  <c:v>75.3</c:v>
                </c:pt>
                <c:pt idx="9">
                  <c:v>75.400000000000006</c:v>
                </c:pt>
                <c:pt idx="10">
                  <c:v>75.7</c:v>
                </c:pt>
                <c:pt idx="11">
                  <c:v>75.900000000000006</c:v>
                </c:pt>
                <c:pt idx="12">
                  <c:v>76.3</c:v>
                </c:pt>
                <c:pt idx="13">
                  <c:v>76.2</c:v>
                </c:pt>
                <c:pt idx="14">
                  <c:v>76.8</c:v>
                </c:pt>
                <c:pt idx="15">
                  <c:v>76.7</c:v>
                </c:pt>
                <c:pt idx="16">
                  <c:v>76.900000000000006</c:v>
                </c:pt>
                <c:pt idx="17">
                  <c:v>77.2</c:v>
                </c:pt>
                <c:pt idx="18">
                  <c:v>77.3</c:v>
                </c:pt>
                <c:pt idx="19">
                  <c:v>77.5</c:v>
                </c:pt>
                <c:pt idx="20">
                  <c:v>77.900000000000006</c:v>
                </c:pt>
                <c:pt idx="21">
                  <c:v>78.2</c:v>
                </c:pt>
                <c:pt idx="22">
                  <c:v>78.3</c:v>
                </c:pt>
                <c:pt idx="23">
                  <c:v>78.400000000000006</c:v>
                </c:pt>
                <c:pt idx="24">
                  <c:v>79</c:v>
                </c:pt>
                <c:pt idx="25">
                  <c:v>79.2</c:v>
                </c:pt>
                <c:pt idx="26">
                  <c:v>79.5</c:v>
                </c:pt>
                <c:pt idx="27">
                  <c:v>79.7</c:v>
                </c:pt>
                <c:pt idx="28">
                  <c:v>79.8</c:v>
                </c:pt>
                <c:pt idx="29">
                  <c:v>80.400000000000006</c:v>
                </c:pt>
                <c:pt idx="30">
                  <c:v>80.599999999999994</c:v>
                </c:pt>
                <c:pt idx="31">
                  <c:v>81</c:v>
                </c:pt>
                <c:pt idx="32">
                  <c:v>81</c:v>
                </c:pt>
                <c:pt idx="33">
                  <c:v>81.099999999999994</c:v>
                </c:pt>
                <c:pt idx="34">
                  <c:v>81.400000000000006</c:v>
                </c:pt>
                <c:pt idx="35">
                  <c:v>81</c:v>
                </c:pt>
                <c:pt idx="36">
                  <c:v>81.2</c:v>
                </c:pt>
                <c:pt idx="37">
                  <c:v>81.3</c:v>
                </c:pt>
              </c:numCache>
            </c:numRef>
          </c:val>
          <c:smooth val="0"/>
          <c:extLst>
            <c:ext xmlns:c16="http://schemas.microsoft.com/office/drawing/2014/chart" uri="{C3380CC4-5D6E-409C-BE32-E72D297353CC}">
              <c16:uniqueId val="{00000008-9FE6-4788-8B03-FB80B125EF9C}"/>
            </c:ext>
          </c:extLst>
        </c:ser>
        <c:ser>
          <c:idx val="3"/>
          <c:order val="9"/>
          <c:tx>
            <c:strRef>
              <c:f>Sheet1!$A$5</c:f>
              <c:strCache>
                <c:ptCount val="1"/>
                <c:pt idx="0">
                  <c:v>GER (81.0)</c:v>
                </c:pt>
              </c:strCache>
            </c:strRef>
          </c:tx>
          <c:spPr>
            <a:ln w="12700">
              <a:solidFill>
                <a:srgbClr val="00B0F0"/>
              </a:solidFill>
            </a:ln>
          </c:spPr>
          <c:marker>
            <c:symbol val="triangle"/>
            <c:size val="7"/>
            <c:spPr>
              <a:solidFill>
                <a:srgbClr val="00B0F0"/>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Sheet1!$B$5:$AM$5</c:f>
              <c:numCache>
                <c:formatCode>0.0</c:formatCode>
                <c:ptCount val="38"/>
                <c:pt idx="0">
                  <c:v>72.900000000000006</c:v>
                </c:pt>
                <c:pt idx="1">
                  <c:v>73.2</c:v>
                </c:pt>
                <c:pt idx="2">
                  <c:v>73.5</c:v>
                </c:pt>
                <c:pt idx="3">
                  <c:v>73.8</c:v>
                </c:pt>
                <c:pt idx="4">
                  <c:v>74.3</c:v>
                </c:pt>
                <c:pt idx="5">
                  <c:v>74.900000000000006</c:v>
                </c:pt>
                <c:pt idx="6">
                  <c:v>75.099999999999994</c:v>
                </c:pt>
                <c:pt idx="7">
                  <c:v>75.599999999999994</c:v>
                </c:pt>
                <c:pt idx="8">
                  <c:v>75.8</c:v>
                </c:pt>
                <c:pt idx="9">
                  <c:v>75.900000000000006</c:v>
                </c:pt>
                <c:pt idx="10">
                  <c:v>77.2</c:v>
                </c:pt>
                <c:pt idx="11">
                  <c:v>75.5</c:v>
                </c:pt>
                <c:pt idx="12">
                  <c:v>76</c:v>
                </c:pt>
                <c:pt idx="13">
                  <c:v>76.099999999999994</c:v>
                </c:pt>
                <c:pt idx="14">
                  <c:v>76.400000000000006</c:v>
                </c:pt>
                <c:pt idx="15">
                  <c:v>76.599999999999994</c:v>
                </c:pt>
                <c:pt idx="16">
                  <c:v>76.900000000000006</c:v>
                </c:pt>
                <c:pt idx="17">
                  <c:v>77.3</c:v>
                </c:pt>
                <c:pt idx="18">
                  <c:v>77.7</c:v>
                </c:pt>
                <c:pt idx="19">
                  <c:v>77.900000000000006</c:v>
                </c:pt>
                <c:pt idx="20">
                  <c:v>78.2</c:v>
                </c:pt>
                <c:pt idx="21">
                  <c:v>78.5</c:v>
                </c:pt>
                <c:pt idx="22">
                  <c:v>78.5</c:v>
                </c:pt>
                <c:pt idx="23">
                  <c:v>78.599999999999994</c:v>
                </c:pt>
                <c:pt idx="24">
                  <c:v>79.2</c:v>
                </c:pt>
                <c:pt idx="25">
                  <c:v>79.400000000000006</c:v>
                </c:pt>
                <c:pt idx="26">
                  <c:v>79.8</c:v>
                </c:pt>
                <c:pt idx="27">
                  <c:v>80.099999999999994</c:v>
                </c:pt>
                <c:pt idx="28">
                  <c:v>80.2</c:v>
                </c:pt>
                <c:pt idx="29">
                  <c:v>80.3</c:v>
                </c:pt>
                <c:pt idx="30">
                  <c:v>80.5</c:v>
                </c:pt>
                <c:pt idx="31">
                  <c:v>80.5</c:v>
                </c:pt>
                <c:pt idx="32">
                  <c:v>80.599999999999994</c:v>
                </c:pt>
                <c:pt idx="33">
                  <c:v>80.599999999999994</c:v>
                </c:pt>
                <c:pt idx="34">
                  <c:v>81.2</c:v>
                </c:pt>
                <c:pt idx="35">
                  <c:v>80.7</c:v>
                </c:pt>
                <c:pt idx="36">
                  <c:v>81.099999999999994</c:v>
                </c:pt>
                <c:pt idx="37">
                  <c:v>81.099999999999994</c:v>
                </c:pt>
              </c:numCache>
            </c:numRef>
          </c:val>
          <c:smooth val="0"/>
          <c:extLst>
            <c:ext xmlns:c16="http://schemas.microsoft.com/office/drawing/2014/chart" uri="{C3380CC4-5D6E-409C-BE32-E72D297353CC}">
              <c16:uniqueId val="{00000003-9FE6-4788-8B03-FB80B125EF9C}"/>
            </c:ext>
          </c:extLst>
        </c:ser>
        <c:ser>
          <c:idx val="10"/>
          <c:order val="10"/>
          <c:tx>
            <c:strRef>
              <c:f>Sheet1!$A$12</c:f>
              <c:strCache>
                <c:ptCount val="1"/>
                <c:pt idx="0">
                  <c:v>US (78.7)</c:v>
                </c:pt>
              </c:strCache>
            </c:strRef>
          </c:tx>
          <c:spPr>
            <a:ln w="12700">
              <a:solidFill>
                <a:srgbClr val="4C515A">
                  <a:lumMod val="50000"/>
                </a:srgbClr>
              </a:solidFill>
            </a:ln>
          </c:spPr>
          <c:marker>
            <c:symbol val="square"/>
            <c:size val="5"/>
            <c:spPr>
              <a:solidFill>
                <a:srgbClr val="4C515A">
                  <a:lumMod val="50000"/>
                </a:srgbClr>
              </a:solidFill>
              <a:ln>
                <a:noFill/>
              </a:ln>
            </c:spPr>
          </c:marker>
          <c:cat>
            <c:numRef>
              <c:f>Sheet1!$B$1:$AM$1</c:f>
              <c:numCache>
                <c:formatCode>General</c:formatCode>
                <c:ptCount val="38"/>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numCache>
            </c:numRef>
          </c:cat>
          <c:val>
            <c:numRef>
              <c:f>Sheet1!$B$12:$AM$12</c:f>
              <c:numCache>
                <c:formatCode>0.0</c:formatCode>
                <c:ptCount val="38"/>
                <c:pt idx="0">
                  <c:v>73.7</c:v>
                </c:pt>
                <c:pt idx="1">
                  <c:v>74.099999999999994</c:v>
                </c:pt>
                <c:pt idx="2">
                  <c:v>74.5</c:v>
                </c:pt>
                <c:pt idx="3">
                  <c:v>74.599999999999994</c:v>
                </c:pt>
                <c:pt idx="4">
                  <c:v>74.7</c:v>
                </c:pt>
                <c:pt idx="5">
                  <c:v>74.7</c:v>
                </c:pt>
                <c:pt idx="6">
                  <c:v>74.7</c:v>
                </c:pt>
                <c:pt idx="7">
                  <c:v>74.900000000000006</c:v>
                </c:pt>
                <c:pt idx="8">
                  <c:v>74.900000000000006</c:v>
                </c:pt>
                <c:pt idx="9">
                  <c:v>75.099999999999994</c:v>
                </c:pt>
                <c:pt idx="10">
                  <c:v>75.3</c:v>
                </c:pt>
                <c:pt idx="11">
                  <c:v>75.5</c:v>
                </c:pt>
                <c:pt idx="12">
                  <c:v>75.7</c:v>
                </c:pt>
                <c:pt idx="13">
                  <c:v>75.5</c:v>
                </c:pt>
                <c:pt idx="14">
                  <c:v>75.7</c:v>
                </c:pt>
                <c:pt idx="15">
                  <c:v>75.7</c:v>
                </c:pt>
                <c:pt idx="16">
                  <c:v>76.099999999999994</c:v>
                </c:pt>
                <c:pt idx="17">
                  <c:v>76.5</c:v>
                </c:pt>
                <c:pt idx="18">
                  <c:v>76.7</c:v>
                </c:pt>
                <c:pt idx="19">
                  <c:v>76.7</c:v>
                </c:pt>
                <c:pt idx="20">
                  <c:v>76.7</c:v>
                </c:pt>
                <c:pt idx="21">
                  <c:v>76.900000000000006</c:v>
                </c:pt>
                <c:pt idx="22">
                  <c:v>77</c:v>
                </c:pt>
                <c:pt idx="23">
                  <c:v>77.099999999999994</c:v>
                </c:pt>
                <c:pt idx="24">
                  <c:v>77.599999999999994</c:v>
                </c:pt>
                <c:pt idx="25">
                  <c:v>77.599999999999994</c:v>
                </c:pt>
                <c:pt idx="26">
                  <c:v>77.8</c:v>
                </c:pt>
                <c:pt idx="27">
                  <c:v>78.099999999999994</c:v>
                </c:pt>
                <c:pt idx="28">
                  <c:v>78.099999999999994</c:v>
                </c:pt>
                <c:pt idx="29">
                  <c:v>78.5</c:v>
                </c:pt>
                <c:pt idx="30">
                  <c:v>78.599999999999994</c:v>
                </c:pt>
                <c:pt idx="31">
                  <c:v>78.7</c:v>
                </c:pt>
                <c:pt idx="32">
                  <c:v>78.8</c:v>
                </c:pt>
                <c:pt idx="33">
                  <c:v>78.8</c:v>
                </c:pt>
                <c:pt idx="34">
                  <c:v>78.900000000000006</c:v>
                </c:pt>
                <c:pt idx="35">
                  <c:v>78.7</c:v>
                </c:pt>
                <c:pt idx="36">
                  <c:v>78.7</c:v>
                </c:pt>
                <c:pt idx="37">
                  <c:v>78.599999999999994</c:v>
                </c:pt>
              </c:numCache>
            </c:numRef>
          </c:val>
          <c:smooth val="0"/>
          <c:extLst>
            <c:ext xmlns:c16="http://schemas.microsoft.com/office/drawing/2014/chart" uri="{C3380CC4-5D6E-409C-BE32-E72D297353CC}">
              <c16:uniqueId val="{00000000-9FE6-4788-8B03-FB80B125EF9C}"/>
            </c:ext>
          </c:extLst>
        </c:ser>
        <c:dLbls>
          <c:showLegendKey val="0"/>
          <c:showVal val="0"/>
          <c:showCatName val="0"/>
          <c:showSerName val="0"/>
          <c:showPercent val="0"/>
          <c:showBubbleSize val="0"/>
        </c:dLbls>
        <c:marker val="1"/>
        <c:smooth val="0"/>
        <c:axId val="636214856"/>
        <c:axId val="636216424"/>
      </c:lineChart>
      <c:catAx>
        <c:axId val="636214856"/>
        <c:scaling>
          <c:orientation val="minMax"/>
        </c:scaling>
        <c:delete val="0"/>
        <c:axPos val="b"/>
        <c:numFmt formatCode="0" sourceLinked="0"/>
        <c:majorTickMark val="out"/>
        <c:minorTickMark val="none"/>
        <c:tickLblPos val="nextTo"/>
        <c:spPr>
          <a:ln w="2663">
            <a:solidFill>
              <a:schemeClr val="tx1"/>
            </a:solidFill>
            <a:prstDash val="solid"/>
          </a:ln>
        </c:spPr>
        <c:txPr>
          <a:bodyPr rot="0" vert="horz"/>
          <a:lstStyle/>
          <a:p>
            <a:pPr>
              <a:defRPr sz="1200">
                <a:solidFill>
                  <a:srgbClr val="4C515A"/>
                </a:solidFill>
              </a:defRPr>
            </a:pPr>
            <a:endParaRPr lang="en-US"/>
          </a:p>
        </c:txPr>
        <c:crossAx val="636216424"/>
        <c:crosses val="autoZero"/>
        <c:auto val="1"/>
        <c:lblAlgn val="ctr"/>
        <c:lblOffset val="100"/>
        <c:tickLblSkip val="5"/>
        <c:tickMarkSkip val="5"/>
        <c:noMultiLvlLbl val="0"/>
      </c:catAx>
      <c:valAx>
        <c:axId val="636216424"/>
        <c:scaling>
          <c:orientation val="minMax"/>
          <c:max val="84"/>
          <c:min val="70"/>
        </c:scaling>
        <c:delete val="0"/>
        <c:axPos val="l"/>
        <c:numFmt formatCode="#,##0" sourceLinked="0"/>
        <c:majorTickMark val="out"/>
        <c:minorTickMark val="none"/>
        <c:tickLblPos val="nextTo"/>
        <c:spPr>
          <a:ln w="2663">
            <a:solidFill>
              <a:schemeClr val="tx1"/>
            </a:solidFill>
            <a:prstDash val="solid"/>
          </a:ln>
        </c:spPr>
        <c:txPr>
          <a:bodyPr rot="0" vert="horz"/>
          <a:lstStyle/>
          <a:p>
            <a:pPr>
              <a:defRPr sz="1400">
                <a:solidFill>
                  <a:srgbClr val="4C515A"/>
                </a:solidFill>
              </a:defRPr>
            </a:pPr>
            <a:endParaRPr lang="en-US"/>
          </a:p>
        </c:txPr>
        <c:crossAx val="636214856"/>
        <c:crosses val="autoZero"/>
        <c:crossBetween val="between"/>
      </c:valAx>
      <c:spPr>
        <a:noFill/>
        <a:ln w="21304">
          <a:noFill/>
        </a:ln>
      </c:spPr>
    </c:plotArea>
    <c:legend>
      <c:legendPos val="r"/>
      <c:layout>
        <c:manualLayout>
          <c:xMode val="edge"/>
          <c:yMode val="edge"/>
          <c:x val="0.78212217503767933"/>
          <c:y val="0"/>
          <c:w val="0.21006979479612031"/>
          <c:h val="0.85228730877378367"/>
        </c:manualLayout>
      </c:layout>
      <c:overlay val="0"/>
      <c:spPr>
        <a:noFill/>
        <a:ln w="21304">
          <a:noFill/>
        </a:ln>
      </c:spPr>
      <c:txPr>
        <a:bodyPr/>
        <a:lstStyle/>
        <a:p>
          <a:pPr>
            <a:defRPr sz="1200"/>
          </a:pPr>
          <a:endParaRPr lang="en-US"/>
        </a:p>
      </c:txPr>
    </c:legend>
    <c:plotVisOnly val="1"/>
    <c:dispBlanksAs val="gap"/>
    <c:showDLblsOverMax val="0"/>
  </c:chart>
  <c:spPr>
    <a:noFill/>
    <a:ln>
      <a:noFill/>
    </a:ln>
  </c:spPr>
  <c:txPr>
    <a:bodyPr/>
    <a:lstStyle/>
    <a:p>
      <a:pPr>
        <a:defRPr sz="1400" b="0" i="0" u="none" strike="noStrike" baseline="0">
          <a:solidFill>
            <a:schemeClr val="accent5"/>
          </a:solidFill>
          <a:latin typeface="Lato" panose="020F0502020204030203" pitchFamily="34" charset="0"/>
          <a:ea typeface="Lato" panose="020F0502020204030203" pitchFamily="34" charset="0"/>
          <a:cs typeface="Lato" panose="020F0502020204030203"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37623583215731E-2"/>
          <c:y val="9.5561680577812613E-2"/>
          <c:w val="0.94562376416784266"/>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UK</c:v>
                </c:pt>
                <c:pt idx="1">
                  <c:v>GER</c:v>
                </c:pt>
                <c:pt idx="2">
                  <c:v>NETH</c:v>
                </c:pt>
                <c:pt idx="3">
                  <c:v>CAN</c:v>
                </c:pt>
                <c:pt idx="4">
                  <c:v>SWIZ</c:v>
                </c:pt>
                <c:pt idx="5">
                  <c:v>SWE</c:v>
                </c:pt>
                <c:pt idx="6">
                  <c:v>NOR</c:v>
                </c:pt>
                <c:pt idx="7">
                  <c:v>NZ</c:v>
                </c:pt>
                <c:pt idx="8">
                  <c:v>FRA</c:v>
                </c:pt>
                <c:pt idx="9">
                  <c:v>AUS</c:v>
                </c:pt>
                <c:pt idx="10">
                  <c:v>US</c:v>
                </c:pt>
              </c:strCache>
            </c:strRef>
          </c:cat>
          <c:val>
            <c:numRef>
              <c:f>Sheet1!$B$2:$B$12</c:f>
              <c:numCache>
                <c:formatCode>0.0</c:formatCode>
                <c:ptCount val="11"/>
                <c:pt idx="0">
                  <c:v>7.3</c:v>
                </c:pt>
                <c:pt idx="1">
                  <c:v>9.5</c:v>
                </c:pt>
                <c:pt idx="2">
                  <c:v>10.6</c:v>
                </c:pt>
                <c:pt idx="3">
                  <c:v>11</c:v>
                </c:pt>
                <c:pt idx="4">
                  <c:v>11.2</c:v>
                </c:pt>
                <c:pt idx="5">
                  <c:v>11.4</c:v>
                </c:pt>
                <c:pt idx="6">
                  <c:v>11.6</c:v>
                </c:pt>
                <c:pt idx="7">
                  <c:v>11.7</c:v>
                </c:pt>
                <c:pt idx="8">
                  <c:v>12.3</c:v>
                </c:pt>
                <c:pt idx="9" formatCode="General">
                  <c:v>12.8</c:v>
                </c:pt>
                <c:pt idx="10">
                  <c:v>14.5</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Sheet1!$C$2:$C$12</c:f>
              <c:numCache>
                <c:formatCode>General</c:formatCode>
                <c:ptCount val="11"/>
                <c:pt idx="0">
                  <c:v>11.2</c:v>
                </c:pt>
                <c:pt idx="1">
                  <c:v>11.2</c:v>
                </c:pt>
                <c:pt idx="2">
                  <c:v>11.2</c:v>
                </c:pt>
                <c:pt idx="3">
                  <c:v>11.2</c:v>
                </c:pt>
                <c:pt idx="4">
                  <c:v>11.2</c:v>
                </c:pt>
                <c:pt idx="5">
                  <c:v>11.2</c:v>
                </c:pt>
                <c:pt idx="6">
                  <c:v>11.2</c:v>
                </c:pt>
                <c:pt idx="7">
                  <c:v>11.2</c:v>
                </c:pt>
                <c:pt idx="8">
                  <c:v>11.2</c:v>
                </c:pt>
                <c:pt idx="9">
                  <c:v>11.2</c:v>
                </c:pt>
                <c:pt idx="10">
                  <c:v>11.2</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97517528329129E-2"/>
          <c:y val="9.5561680577812613E-2"/>
          <c:w val="0.94080248247167086"/>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FRA</c:v>
                </c:pt>
                <c:pt idx="1">
                  <c:v>NETH</c:v>
                </c:pt>
                <c:pt idx="2">
                  <c:v>SWIZ</c:v>
                </c:pt>
                <c:pt idx="3">
                  <c:v>SWE</c:v>
                </c:pt>
                <c:pt idx="4">
                  <c:v>GER</c:v>
                </c:pt>
                <c:pt idx="5">
                  <c:v>NZ</c:v>
                </c:pt>
                <c:pt idx="6">
                  <c:v>NOR</c:v>
                </c:pt>
                <c:pt idx="7">
                  <c:v>UK</c:v>
                </c:pt>
                <c:pt idx="8">
                  <c:v>AUS</c:v>
                </c:pt>
                <c:pt idx="9">
                  <c:v>CAN</c:v>
                </c:pt>
                <c:pt idx="10">
                  <c:v>US</c:v>
                </c:pt>
              </c:strCache>
            </c:strRef>
          </c:cat>
          <c:val>
            <c:numRef>
              <c:f>Sheet1!$B$2:$B$12</c:f>
              <c:numCache>
                <c:formatCode>General</c:formatCode>
                <c:ptCount val="11"/>
                <c:pt idx="0">
                  <c:v>11</c:v>
                </c:pt>
                <c:pt idx="1">
                  <c:v>12</c:v>
                </c:pt>
                <c:pt idx="2">
                  <c:v>14</c:v>
                </c:pt>
                <c:pt idx="3">
                  <c:v>15</c:v>
                </c:pt>
                <c:pt idx="4">
                  <c:v>16</c:v>
                </c:pt>
                <c:pt idx="5">
                  <c:v>16</c:v>
                </c:pt>
                <c:pt idx="6">
                  <c:v>19</c:v>
                </c:pt>
                <c:pt idx="7">
                  <c:v>20</c:v>
                </c:pt>
                <c:pt idx="8">
                  <c:v>21</c:v>
                </c:pt>
                <c:pt idx="9">
                  <c:v>22</c:v>
                </c:pt>
                <c:pt idx="10">
                  <c:v>29</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cat>
            <c:strRef>
              <c:f>Sheet1!$A$2:$A$12</c:f>
              <c:strCache>
                <c:ptCount val="11"/>
                <c:pt idx="0">
                  <c:v>FRA</c:v>
                </c:pt>
                <c:pt idx="1">
                  <c:v>NETH</c:v>
                </c:pt>
                <c:pt idx="2">
                  <c:v>SWIZ</c:v>
                </c:pt>
                <c:pt idx="3">
                  <c:v>SWE</c:v>
                </c:pt>
                <c:pt idx="4">
                  <c:v>GER</c:v>
                </c:pt>
                <c:pt idx="5">
                  <c:v>NZ</c:v>
                </c:pt>
                <c:pt idx="6">
                  <c:v>NOR</c:v>
                </c:pt>
                <c:pt idx="7">
                  <c:v>UK</c:v>
                </c:pt>
                <c:pt idx="8">
                  <c:v>AUS</c:v>
                </c:pt>
                <c:pt idx="9">
                  <c:v>CAN</c:v>
                </c:pt>
                <c:pt idx="10">
                  <c:v>US</c:v>
                </c:pt>
              </c:strCache>
            </c:strRef>
          </c:cat>
          <c:val>
            <c:numRef>
              <c:f>Sheet1!$C$2:$C$12</c:f>
              <c:numCache>
                <c:formatCode>General</c:formatCode>
                <c:ptCount val="11"/>
                <c:pt idx="0">
                  <c:v>17.7</c:v>
                </c:pt>
                <c:pt idx="1">
                  <c:v>17.7</c:v>
                </c:pt>
                <c:pt idx="2">
                  <c:v>17.7</c:v>
                </c:pt>
                <c:pt idx="3">
                  <c:v>17.7</c:v>
                </c:pt>
                <c:pt idx="4">
                  <c:v>17.7</c:v>
                </c:pt>
                <c:pt idx="5">
                  <c:v>17.7</c:v>
                </c:pt>
                <c:pt idx="6">
                  <c:v>17.7</c:v>
                </c:pt>
                <c:pt idx="7">
                  <c:v>17.7</c:v>
                </c:pt>
                <c:pt idx="8">
                  <c:v>17.7</c:v>
                </c:pt>
                <c:pt idx="9">
                  <c:v>17.7</c:v>
                </c:pt>
                <c:pt idx="10">
                  <c:v>17.7</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3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5"/>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986098746011653E-2"/>
          <c:y val="9.5561680577812613E-2"/>
          <c:w val="0.9440139012539883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SWIZ</c:v>
                </c:pt>
                <c:pt idx="1">
                  <c:v>NOR</c:v>
                </c:pt>
                <c:pt idx="2">
                  <c:v>SWE</c:v>
                </c:pt>
                <c:pt idx="3">
                  <c:v>NETH</c:v>
                </c:pt>
                <c:pt idx="4">
                  <c:v>FRA</c:v>
                </c:pt>
                <c:pt idx="5">
                  <c:v>GER </c:v>
                </c:pt>
                <c:pt idx="6">
                  <c:v>CAN</c:v>
                </c:pt>
                <c:pt idx="7">
                  <c:v>UK</c:v>
                </c:pt>
                <c:pt idx="8">
                  <c:v>AUS</c:v>
                </c:pt>
                <c:pt idx="9">
                  <c:v>NZ</c:v>
                </c:pt>
                <c:pt idx="10">
                  <c:v>US</c:v>
                </c:pt>
              </c:strCache>
            </c:strRef>
          </c:cat>
          <c:val>
            <c:numRef>
              <c:f>Sheet1!$B$2:$B$12</c:f>
              <c:numCache>
                <c:formatCode>General</c:formatCode>
                <c:ptCount val="11"/>
                <c:pt idx="0">
                  <c:v>11.3</c:v>
                </c:pt>
                <c:pt idx="1">
                  <c:v>12</c:v>
                </c:pt>
                <c:pt idx="2">
                  <c:v>14.1</c:v>
                </c:pt>
                <c:pt idx="3">
                  <c:v>14.4</c:v>
                </c:pt>
                <c:pt idx="4">
                  <c:v>15.4</c:v>
                </c:pt>
                <c:pt idx="5">
                  <c:v>16.3</c:v>
                </c:pt>
                <c:pt idx="6">
                  <c:v>26.3</c:v>
                </c:pt>
                <c:pt idx="7">
                  <c:v>27.7</c:v>
                </c:pt>
                <c:pt idx="8">
                  <c:v>30.4</c:v>
                </c:pt>
                <c:pt idx="9" formatCode="0.0">
                  <c:v>32.200000000000003</c:v>
                </c:pt>
                <c:pt idx="10">
                  <c:v>40</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cat>
            <c:strRef>
              <c:f>Sheet1!$A$2:$A$12</c:f>
              <c:strCache>
                <c:ptCount val="11"/>
                <c:pt idx="0">
                  <c:v>SWIZ</c:v>
                </c:pt>
                <c:pt idx="1">
                  <c:v>NOR</c:v>
                </c:pt>
                <c:pt idx="2">
                  <c:v>SWE</c:v>
                </c:pt>
                <c:pt idx="3">
                  <c:v>NETH</c:v>
                </c:pt>
                <c:pt idx="4">
                  <c:v>FRA</c:v>
                </c:pt>
                <c:pt idx="5">
                  <c:v>GER </c:v>
                </c:pt>
                <c:pt idx="6">
                  <c:v>CAN</c:v>
                </c:pt>
                <c:pt idx="7">
                  <c:v>UK</c:v>
                </c:pt>
                <c:pt idx="8">
                  <c:v>AUS</c:v>
                </c:pt>
                <c:pt idx="9">
                  <c:v>NZ</c:v>
                </c:pt>
                <c:pt idx="10">
                  <c:v>US</c:v>
                </c:pt>
              </c:strCache>
            </c:strRef>
          </c:cat>
          <c:val>
            <c:numRef>
              <c:f>Sheet1!$E$2:$E$12</c:f>
              <c:numCache>
                <c:formatCode>General</c:formatCode>
                <c:ptCount val="11"/>
                <c:pt idx="0">
                  <c:v>24.3</c:v>
                </c:pt>
                <c:pt idx="1">
                  <c:v>24.3</c:v>
                </c:pt>
                <c:pt idx="2">
                  <c:v>24.3</c:v>
                </c:pt>
                <c:pt idx="3">
                  <c:v>24.3</c:v>
                </c:pt>
                <c:pt idx="4">
                  <c:v>24.3</c:v>
                </c:pt>
                <c:pt idx="5">
                  <c:v>24.3</c:v>
                </c:pt>
                <c:pt idx="6">
                  <c:v>24.3</c:v>
                </c:pt>
                <c:pt idx="7">
                  <c:v>24.3</c:v>
                </c:pt>
                <c:pt idx="8">
                  <c:v>24.3</c:v>
                </c:pt>
                <c:pt idx="9">
                  <c:v>24.3</c:v>
                </c:pt>
                <c:pt idx="10">
                  <c:v>24.3</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5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0"/>
        <c:minorUnit val="10"/>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NOR</c:v>
                </c:pt>
                <c:pt idx="1">
                  <c:v>SWIZ</c:v>
                </c:pt>
                <c:pt idx="2">
                  <c:v>GER</c:v>
                </c:pt>
                <c:pt idx="3">
                  <c:v>SWE</c:v>
                </c:pt>
                <c:pt idx="4">
                  <c:v>AUS</c:v>
                </c:pt>
                <c:pt idx="5">
                  <c:v>NETH</c:v>
                </c:pt>
                <c:pt idx="6">
                  <c:v>NZ</c:v>
                </c:pt>
                <c:pt idx="7">
                  <c:v>FRA</c:v>
                </c:pt>
                <c:pt idx="8">
                  <c:v>UK</c:v>
                </c:pt>
                <c:pt idx="9">
                  <c:v>CAN</c:v>
                </c:pt>
                <c:pt idx="10">
                  <c:v>US</c:v>
                </c:pt>
              </c:strCache>
            </c:strRef>
          </c:cat>
          <c:val>
            <c:numRef>
              <c:f>Sheet1!$B$2:$B$12</c:f>
              <c:numCache>
                <c:formatCode>0.0</c:formatCode>
                <c:ptCount val="11"/>
                <c:pt idx="0">
                  <c:v>4.8099999999999996</c:v>
                </c:pt>
                <c:pt idx="1">
                  <c:v>4.34</c:v>
                </c:pt>
                <c:pt idx="2">
                  <c:v>4.3099999999999996</c:v>
                </c:pt>
                <c:pt idx="3">
                  <c:v>4.2699999999999996</c:v>
                </c:pt>
                <c:pt idx="4">
                  <c:v>3.75</c:v>
                </c:pt>
                <c:pt idx="5">
                  <c:v>3.67</c:v>
                </c:pt>
                <c:pt idx="6">
                  <c:v>3.35</c:v>
                </c:pt>
                <c:pt idx="7">
                  <c:v>3.17</c:v>
                </c:pt>
                <c:pt idx="8">
                  <c:v>2.84</c:v>
                </c:pt>
                <c:pt idx="9">
                  <c:v>2.72</c:v>
                </c:pt>
                <c:pt idx="10">
                  <c:v>2.61</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Sheet1!$C$2:$C$12</c:f>
              <c:numCache>
                <c:formatCode>General</c:formatCode>
                <c:ptCount val="11"/>
                <c:pt idx="0">
                  <c:v>3.5</c:v>
                </c:pt>
                <c:pt idx="1">
                  <c:v>3.5</c:v>
                </c:pt>
                <c:pt idx="2">
                  <c:v>3.5</c:v>
                </c:pt>
                <c:pt idx="3">
                  <c:v>3.5</c:v>
                </c:pt>
                <c:pt idx="4">
                  <c:v>3.5</c:v>
                </c:pt>
                <c:pt idx="5">
                  <c:v>3.5</c:v>
                </c:pt>
                <c:pt idx="6">
                  <c:v>3.5</c:v>
                </c:pt>
                <c:pt idx="7">
                  <c:v>3.5</c:v>
                </c:pt>
                <c:pt idx="8">
                  <c:v>3.5</c:v>
                </c:pt>
                <c:pt idx="9">
                  <c:v>3.5</c:v>
                </c:pt>
                <c:pt idx="10">
                  <c:v>3.5</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8"/>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2"/>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95450893069501E-2"/>
          <c:y val="9.5561680577812613E-2"/>
          <c:w val="0.93920454910693052"/>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4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SWE</c:v>
                </c:pt>
                <c:pt idx="1">
                  <c:v>NZ</c:v>
                </c:pt>
                <c:pt idx="2">
                  <c:v>US</c:v>
                </c:pt>
                <c:pt idx="3">
                  <c:v>SWIZ</c:v>
                </c:pt>
                <c:pt idx="4">
                  <c:v>NOR</c:v>
                </c:pt>
                <c:pt idx="5">
                  <c:v>FRA</c:v>
                </c:pt>
                <c:pt idx="6">
                  <c:v>CAN</c:v>
                </c:pt>
                <c:pt idx="7">
                  <c:v>AUS</c:v>
                </c:pt>
                <c:pt idx="8">
                  <c:v>NETH</c:v>
                </c:pt>
                <c:pt idx="9">
                  <c:v>GER</c:v>
                </c:pt>
              </c:strCache>
            </c:strRef>
          </c:cat>
          <c:val>
            <c:numRef>
              <c:f>Sheet1!$B$2:$B$11</c:f>
              <c:numCache>
                <c:formatCode>General</c:formatCode>
                <c:ptCount val="10"/>
                <c:pt idx="0">
                  <c:v>2.7</c:v>
                </c:pt>
                <c:pt idx="1">
                  <c:v>3.8</c:v>
                </c:pt>
                <c:pt idx="2">
                  <c:v>4</c:v>
                </c:pt>
                <c:pt idx="3">
                  <c:v>4.3</c:v>
                </c:pt>
                <c:pt idx="4">
                  <c:v>4.5</c:v>
                </c:pt>
                <c:pt idx="5">
                  <c:v>5.9</c:v>
                </c:pt>
                <c:pt idx="6">
                  <c:v>6.7</c:v>
                </c:pt>
                <c:pt idx="7">
                  <c:v>7.8</c:v>
                </c:pt>
                <c:pt idx="8">
                  <c:v>9</c:v>
                </c:pt>
                <c:pt idx="9">
                  <c:v>9.9</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Sheet1!$C$2:$C$11</c:f>
              <c:numCache>
                <c:formatCode>General</c:formatCode>
                <c:ptCount val="10"/>
                <c:pt idx="0">
                  <c:v>6.6</c:v>
                </c:pt>
                <c:pt idx="1">
                  <c:v>6.6</c:v>
                </c:pt>
                <c:pt idx="2">
                  <c:v>6.6</c:v>
                </c:pt>
                <c:pt idx="3">
                  <c:v>6.6</c:v>
                </c:pt>
                <c:pt idx="4">
                  <c:v>6.6</c:v>
                </c:pt>
                <c:pt idx="5">
                  <c:v>6.6</c:v>
                </c:pt>
                <c:pt idx="6">
                  <c:v>6.6</c:v>
                </c:pt>
                <c:pt idx="7">
                  <c:v>6.6</c:v>
                </c:pt>
                <c:pt idx="8">
                  <c:v>6.6</c:v>
                </c:pt>
                <c:pt idx="9">
                  <c:v>6.6</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1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5"/>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5"/>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981048551776567E-2"/>
          <c:y val="9.5561680577812613E-2"/>
          <c:w val="0.94401895144822345"/>
          <c:h val="0.77457053479009885"/>
        </c:manualLayout>
      </c:layout>
      <c:barChart>
        <c:barDir val="col"/>
        <c:grouping val="clustered"/>
        <c:varyColors val="0"/>
        <c:ser>
          <c:idx val="4"/>
          <c:order val="0"/>
          <c:spPr>
            <a:solidFill>
              <a:schemeClr val="accent1"/>
            </a:solidFill>
            <a:ln w="9525">
              <a:noFill/>
              <a:prstDash val="solid"/>
            </a:ln>
          </c:spPr>
          <c:invertIfNegative val="0"/>
          <c:dPt>
            <c:idx val="10"/>
            <c:invertIfNegative val="0"/>
            <c:bubble3D val="0"/>
            <c:extLst>
              <c:ext xmlns:c16="http://schemas.microsoft.com/office/drawing/2014/chart" uri="{C3380CC4-5D6E-409C-BE32-E72D297353CC}">
                <c16:uniqueId val="{00000000-1188-4C70-826B-86E2583DCC0F}"/>
              </c:ext>
            </c:extLst>
          </c:dPt>
          <c:dLbls>
            <c:numFmt formatCode="#,##0.0" sourceLinked="0"/>
            <c:spPr>
              <a:noFill/>
              <a:ln w="30111">
                <a:noFill/>
              </a:ln>
            </c:spPr>
            <c:txPr>
              <a:bodyPr/>
              <a:lstStyle/>
              <a:p>
                <a:pPr>
                  <a:defRPr sz="1600" b="1" i="0" u="none" strike="noStrike"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NETH</c:v>
                </c:pt>
                <c:pt idx="1">
                  <c:v>AUS</c:v>
                </c:pt>
                <c:pt idx="2">
                  <c:v>SWE</c:v>
                </c:pt>
                <c:pt idx="3">
                  <c:v>US</c:v>
                </c:pt>
                <c:pt idx="4">
                  <c:v>NOR</c:v>
                </c:pt>
                <c:pt idx="5">
                  <c:v>UK</c:v>
                </c:pt>
                <c:pt idx="6">
                  <c:v>CAN</c:v>
                </c:pt>
                <c:pt idx="7">
                  <c:v>NZ</c:v>
                </c:pt>
                <c:pt idx="8">
                  <c:v>SWIZ</c:v>
                </c:pt>
                <c:pt idx="9">
                  <c:v>FRA</c:v>
                </c:pt>
                <c:pt idx="10">
                  <c:v>GER</c:v>
                </c:pt>
              </c:strCache>
            </c:strRef>
          </c:cat>
          <c:val>
            <c:numRef>
              <c:f>Sheet1!$B$2:$B$12</c:f>
              <c:numCache>
                <c:formatCode>0.0</c:formatCode>
                <c:ptCount val="11"/>
                <c:pt idx="0">
                  <c:v>5.0999999999999996</c:v>
                </c:pt>
                <c:pt idx="1">
                  <c:v>5.3</c:v>
                </c:pt>
                <c:pt idx="2">
                  <c:v>5.7</c:v>
                </c:pt>
                <c:pt idx="3">
                  <c:v>6.1</c:v>
                </c:pt>
                <c:pt idx="4">
                  <c:v>6.5</c:v>
                </c:pt>
                <c:pt idx="5">
                  <c:v>6.8</c:v>
                </c:pt>
                <c:pt idx="6">
                  <c:v>7.5</c:v>
                </c:pt>
                <c:pt idx="7">
                  <c:v>7.5</c:v>
                </c:pt>
                <c:pt idx="8">
                  <c:v>8.1999999999999993</c:v>
                </c:pt>
                <c:pt idx="9">
                  <c:v>8.8000000000000007</c:v>
                </c:pt>
                <c:pt idx="10">
                  <c:v>8.9</c:v>
                </c:pt>
              </c:numCache>
            </c:numRef>
          </c:val>
          <c:extLst>
            <c:ext xmlns:c16="http://schemas.microsoft.com/office/drawing/2014/chart" uri="{C3380CC4-5D6E-409C-BE32-E72D297353CC}">
              <c16:uniqueId val="{00000001-1188-4C70-826B-86E2583DCC0F}"/>
            </c:ext>
          </c:extLst>
        </c:ser>
        <c:dLbls>
          <c:showLegendKey val="0"/>
          <c:showVal val="0"/>
          <c:showCatName val="0"/>
          <c:showSerName val="0"/>
          <c:showPercent val="0"/>
          <c:showBubbleSize val="0"/>
        </c:dLbls>
        <c:gapWidth val="70"/>
        <c:axId val="396332184"/>
        <c:axId val="396332576"/>
      </c:barChart>
      <c:lineChart>
        <c:grouping val="standard"/>
        <c:varyColors val="0"/>
        <c:ser>
          <c:idx val="0"/>
          <c:order val="1"/>
          <c:spPr>
            <a:ln>
              <a:solidFill>
                <a:schemeClr val="accent2"/>
              </a:solidFill>
            </a:ln>
          </c:spPr>
          <c:marker>
            <c:symbol val="none"/>
          </c:marker>
          <c:val>
            <c:numRef>
              <c:f>Sheet1!$C$2:$C$12</c:f>
              <c:numCache>
                <c:formatCode>General</c:formatCode>
                <c:ptCount val="11"/>
                <c:pt idx="0">
                  <c:v>7.9783783783783777</c:v>
                </c:pt>
                <c:pt idx="1">
                  <c:v>7.9783783783783777</c:v>
                </c:pt>
                <c:pt idx="2">
                  <c:v>7.9783783783783777</c:v>
                </c:pt>
                <c:pt idx="3">
                  <c:v>7.9783783783783777</c:v>
                </c:pt>
                <c:pt idx="4">
                  <c:v>7.9783783783783777</c:v>
                </c:pt>
                <c:pt idx="5">
                  <c:v>7.9783783783783777</c:v>
                </c:pt>
                <c:pt idx="6">
                  <c:v>7.9783783783783777</c:v>
                </c:pt>
                <c:pt idx="7">
                  <c:v>7.9783783783783777</c:v>
                </c:pt>
                <c:pt idx="8">
                  <c:v>7.9783783783783777</c:v>
                </c:pt>
                <c:pt idx="9">
                  <c:v>7.9783783783783777</c:v>
                </c:pt>
                <c:pt idx="10">
                  <c:v>7.9783783783783777</c:v>
                </c:pt>
              </c:numCache>
            </c:numRef>
          </c:val>
          <c:smooth val="0"/>
          <c:extLst>
            <c:ext xmlns:c16="http://schemas.microsoft.com/office/drawing/2014/chart" uri="{C3380CC4-5D6E-409C-BE32-E72D297353CC}">
              <c16:uniqueId val="{00000002-1188-4C70-826B-86E2583DCC0F}"/>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out"/>
        <c:minorTickMark val="none"/>
        <c:tickLblPos val="nextTo"/>
        <c:spPr>
          <a:ln w="3764">
            <a:solidFill>
              <a:schemeClr val="tx1"/>
            </a:solidFill>
            <a:prstDash val="solid"/>
          </a:ln>
        </c:spPr>
        <c:txPr>
          <a:bodyPr rot="0" vert="horz"/>
          <a:lstStyle/>
          <a:p>
            <a:pPr>
              <a:defRPr sz="1400" b="1"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576"/>
        <c:crosses val="autoZero"/>
        <c:auto val="1"/>
        <c:lblAlgn val="ctr"/>
        <c:lblOffset val="100"/>
        <c:noMultiLvlLbl val="0"/>
      </c:catAx>
      <c:valAx>
        <c:axId val="396332576"/>
        <c:scaling>
          <c:orientation val="minMax"/>
          <c:max val="10"/>
          <c:min val="0"/>
        </c:scaling>
        <c:delete val="0"/>
        <c:axPos val="l"/>
        <c:numFmt formatCode="0" sourceLinked="0"/>
        <c:majorTickMark val="out"/>
        <c:minorTickMark val="none"/>
        <c:tickLblPos val="nextTo"/>
        <c:spPr>
          <a:ln w="3764">
            <a:solidFill>
              <a:schemeClr val="tx1"/>
            </a:solidFill>
            <a:prstDash val="solid"/>
          </a:ln>
        </c:spPr>
        <c:txPr>
          <a:bodyPr rot="0" vert="horz"/>
          <a:lstStyle/>
          <a:p>
            <a:pPr>
              <a:defRPr sz="1400" b="0" i="0" u="none" strike="noStrike" baseline="0">
                <a:solidFill>
                  <a:srgbClr val="4C515A"/>
                </a:solidFill>
                <a:latin typeface="Lato" panose="020F0502020204030203" pitchFamily="34" charset="0"/>
                <a:ea typeface="Lato" panose="020F0502020204030203" pitchFamily="34" charset="0"/>
                <a:cs typeface="Lato" panose="020F0502020204030203" pitchFamily="34" charset="0"/>
              </a:defRPr>
            </a:pPr>
            <a:endParaRPr lang="en-US"/>
          </a:p>
        </c:txPr>
        <c:crossAx val="396332184"/>
        <c:crosses val="autoZero"/>
        <c:crossBetween val="between"/>
        <c:majorUnit val="1"/>
      </c:valAx>
      <c:spPr>
        <a:noFill/>
        <a:ln w="25400">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2/25/2021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863621-2E60-B848-8968-B0341E26A312}" type="slidenum">
              <a:rPr lang="en-US" smtClean="0"/>
              <a:t>1</a:t>
            </a:fld>
            <a:endParaRPr lang="en-US"/>
          </a:p>
        </p:txBody>
      </p:sp>
      <p:sp>
        <p:nvSpPr>
          <p:cNvPr id="5" name="Header Placeholder 4"/>
          <p:cNvSpPr>
            <a:spLocks noGrp="1"/>
          </p:cNvSpPr>
          <p:nvPr>
            <p:ph type="hdr" sz="quarter" idx="11"/>
          </p:nvPr>
        </p:nvSpPr>
        <p:spPr/>
        <p:txBody>
          <a:bodyPr/>
          <a:lstStyle/>
          <a:p>
            <a:r>
              <a:rPr lang="en-US"/>
              <a:t>2018 Commonwealth Fund Multinational Comparisons of Health Systems Data</a:t>
            </a:r>
          </a:p>
        </p:txBody>
      </p:sp>
    </p:spTree>
    <p:extLst>
      <p:ext uri="{BB962C8B-B14F-4D97-AF65-F5344CB8AC3E}">
        <p14:creationId xmlns:p14="http://schemas.microsoft.com/office/powerpoint/2010/main" val="329634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4</a:t>
            </a:fld>
            <a:endParaRPr lang="en-US"/>
          </a:p>
        </p:txBody>
      </p:sp>
    </p:spTree>
    <p:extLst>
      <p:ext uri="{BB962C8B-B14F-4D97-AF65-F5344CB8AC3E}">
        <p14:creationId xmlns:p14="http://schemas.microsoft.com/office/powerpoint/2010/main" val="4244758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1" spc="0" baseline="0">
                <a:solidFill>
                  <a:schemeClr val="bg1"/>
                </a:solidFill>
                <a:effectLst/>
              </a:defRPr>
            </a:lvl1pPr>
          </a:lstStyle>
          <a:p>
            <a:r>
              <a:rPr lang="en-US" dirty="0"/>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363874F8-CB91-314C-8CDA-9FDCCE44AAEE}"/>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9A0D1C0F-BDB6-DF41-9C4F-6B29613C19F6}"/>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F1FDB8E5-1F2A-8D49-8F93-C132AF543B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DD61E009-1F74-DF41-B94D-B0613B15BFD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A8A42BAD-84D4-D34F-8DAF-74462CF7CBD0}"/>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BCCAACB1-C1DA-DF4A-8AF8-CC0B809C227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0"/>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Drag picture to placeholder or click icon to add</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01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1F12D821-3740-5F42-A695-5737A1EA579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D02720E4-0C4F-2C4B-A6F8-B225AC377C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B7CDA024-1BCD-1249-AF35-1ED8A3703B38}"/>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6">
            <a:extLst>
              <a:ext uri="{FF2B5EF4-FFF2-40B4-BE49-F238E27FC236}">
                <a16:creationId xmlns:a16="http://schemas.microsoft.com/office/drawing/2014/main" id="{6EA73BAE-6791-A449-890C-E0DCE2EC8D77}"/>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42A05484-D197-8449-9354-17BFFC595B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Drag picture to placeholder or click icon to add</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sp>
        <p:nvSpPr>
          <p:cNvPr id="12" name="Text Placeholder 6">
            <a:extLst>
              <a:ext uri="{FF2B5EF4-FFF2-40B4-BE49-F238E27FC236}">
                <a16:creationId xmlns:a16="http://schemas.microsoft.com/office/drawing/2014/main" id="{8B131DE5-CEB2-9843-BEA6-3FA7C4EFD03A}"/>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600"/>
              </a:spcAft>
              <a:buClr>
                <a:schemeClr val="bg1"/>
              </a:buClr>
              <a:buFont typeface="System Font Regular"/>
              <a:buChar char="−"/>
              <a:defRPr sz="1800">
                <a:solidFill>
                  <a:schemeClr val="bg1"/>
                </a:solidFill>
              </a:defRPr>
            </a:lvl2pPr>
            <a:lvl3pPr marL="515925" indent="-171446">
              <a:lnSpc>
                <a:spcPct val="100000"/>
              </a:lnSpc>
              <a:spcBef>
                <a:spcPts val="800"/>
              </a:spcBef>
              <a:spcAft>
                <a:spcPts val="600"/>
              </a:spcAft>
              <a:buClr>
                <a:schemeClr val="bg1"/>
              </a:buClr>
              <a:buFont typeface="System Font Regular"/>
              <a:buChar char="−"/>
              <a:defRPr sz="1600">
                <a:solidFill>
                  <a:schemeClr val="bg1"/>
                </a:solidFill>
              </a:defRPr>
            </a:lvl3pPr>
            <a:lvl4pPr marL="687371" indent="-171446">
              <a:lnSpc>
                <a:spcPct val="100000"/>
              </a:lnSpc>
              <a:spcBef>
                <a:spcPts val="800"/>
              </a:spcBef>
              <a:spcAft>
                <a:spcPts val="600"/>
              </a:spcAft>
              <a:buClr>
                <a:schemeClr val="bg1"/>
              </a:buClr>
              <a:buFont typeface="System Font Regular"/>
              <a:buChar char="−"/>
              <a:defRPr sz="1600">
                <a:solidFill>
                  <a:schemeClr val="bg1"/>
                </a:solidFill>
              </a:defRPr>
            </a:lvl4pPr>
            <a:lvl5pPr marL="858817" indent="-171446">
              <a:lnSpc>
                <a:spcPct val="100000"/>
              </a:lnSpc>
              <a:spcBef>
                <a:spcPts val="800"/>
              </a:spcBef>
              <a:spcAft>
                <a:spcPts val="600"/>
              </a:spcAft>
              <a:buClr>
                <a:schemeClr val="bg1"/>
              </a:buClr>
              <a:buFont typeface="System Font Regular"/>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5E0A9E5A-3777-3444-AE9F-AB29FF6324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0DC2282F-3013-9B45-AE8D-78869F3B93D7}"/>
              </a:ext>
            </a:extLst>
          </p:cNvPr>
          <p:cNvSpPr>
            <a:spLocks noGrp="1"/>
          </p:cNvSpPr>
          <p:nvPr>
            <p:ph type="ftr" sz="quarter" idx="15"/>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905450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8128E848-2C8D-1C4B-BC7C-D01514AD28C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11A20E5A-34C8-4044-922E-A5E9B1CD844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0" name="Text Placeholder 6">
            <a:extLst>
              <a:ext uri="{FF2B5EF4-FFF2-40B4-BE49-F238E27FC236}">
                <a16:creationId xmlns:a16="http://schemas.microsoft.com/office/drawing/2014/main" id="{5ED891DC-4BDA-574F-8D0F-3856C0367A95}"/>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6">
            <a:extLst>
              <a:ext uri="{FF2B5EF4-FFF2-40B4-BE49-F238E27FC236}">
                <a16:creationId xmlns:a16="http://schemas.microsoft.com/office/drawing/2014/main" id="{7828546D-4B6C-A543-96D4-05747FB8DD2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D27F049-6C1A-FB4C-95E3-E6444D6C21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Drag picture to placeholder or click icon to add</a:t>
            </a:r>
            <a:endParaRPr lang="en-US" dirty="0"/>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286000" y="6035040"/>
            <a:ext cx="6035040" cy="777375"/>
          </a:xfrm>
        </p:spPr>
        <p:txBody>
          <a:bodyPr anchor="b"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637034"/>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91" t="-27722" r="992" b="27722"/>
          <a:stretch/>
        </p:blipFill>
        <p:spPr>
          <a:xfrm>
            <a:off x="457200" y="6097538"/>
            <a:ext cx="1600200" cy="758648"/>
          </a:xfrm>
          <a:prstGeom prst="rect">
            <a:avLst/>
          </a:prstGeom>
        </p:spPr>
      </p:pic>
    </p:spTree>
    <p:extLst>
      <p:ext uri="{BB962C8B-B14F-4D97-AF65-F5344CB8AC3E}">
        <p14:creationId xmlns:p14="http://schemas.microsoft.com/office/powerpoint/2010/main" val="2249687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7" y="5999998"/>
            <a:ext cx="6024666" cy="777374"/>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82962BA5-BEDE-2E41-8599-BAEF19A7B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35" name="Picture 34">
            <a:extLst>
              <a:ext uri="{FF2B5EF4-FFF2-40B4-BE49-F238E27FC236}">
                <a16:creationId xmlns:a16="http://schemas.microsoft.com/office/drawing/2014/main" id="{18B6FC6C-7B47-CE49-98E7-67B0CDD38F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7817"/>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17953DE6-C42C-2741-8210-545029352F3B}"/>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10" name="Picture 9">
            <a:extLst>
              <a:ext uri="{FF2B5EF4-FFF2-40B4-BE49-F238E27FC236}">
                <a16:creationId xmlns:a16="http://schemas.microsoft.com/office/drawing/2014/main" id="{AE2DDBCE-2E09-FC44-A7BB-1DDC7FAEEE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chemeClr val="accent2">
              <a:lumMod val="60000"/>
              <a:lumOff val="4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chemeClr val="accent2">
              <a:lumMod val="20000"/>
              <a:lumOff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chemeClr val="accent2">
              <a:lumMod val="20000"/>
              <a:lumOff val="80000"/>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chemeClr val="accent2">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chemeClr val="accent2">
              <a:lumMod val="40000"/>
              <a:lumOff val="60000"/>
              <a:alpha val="8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chemeClr val="accent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chemeClr val="accent2">
              <a:lumMod val="40000"/>
              <a:lumOff val="6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chemeClr val="accent2">
              <a:lumMod val="75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chemeClr val="accent2">
              <a:alpha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chemeClr val="accent2">
              <a:lumMod val="5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chemeClr val="accent2">
              <a:alpha val="70000"/>
            </a:schemeClr>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6"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pic>
        <p:nvPicPr>
          <p:cNvPr id="35" name="Picture 34">
            <a:extLst>
              <a:ext uri="{FF2B5EF4-FFF2-40B4-BE49-F238E27FC236}">
                <a16:creationId xmlns:a16="http://schemas.microsoft.com/office/drawing/2014/main" id="{763FEE47-F1CB-DA4B-B896-D80B21BFC4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618709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Text Placeholder 6">
            <a:extLst>
              <a:ext uri="{FF2B5EF4-FFF2-40B4-BE49-F238E27FC236}">
                <a16:creationId xmlns:a16="http://schemas.microsoft.com/office/drawing/2014/main" id="{32243C6F-909E-4F4E-BE06-20F78304CF7C}"/>
              </a:ext>
            </a:extLst>
          </p:cNvPr>
          <p:cNvSpPr>
            <a:spLocks noGrp="1"/>
          </p:cNvSpPr>
          <p:nvPr>
            <p:ph type="body" sz="quarter" idx="16"/>
          </p:nvPr>
        </p:nvSpPr>
        <p:spPr>
          <a:xfrm>
            <a:off x="627435" y="1828800"/>
            <a:ext cx="7919046"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A83B34DF-A767-5844-B3B8-534E132072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Text Placeholder 6">
            <a:extLst>
              <a:ext uri="{FF2B5EF4-FFF2-40B4-BE49-F238E27FC236}">
                <a16:creationId xmlns:a16="http://schemas.microsoft.com/office/drawing/2014/main" id="{578D18D6-5355-B847-867A-88851FBFB4D3}"/>
              </a:ext>
            </a:extLst>
          </p:cNvPr>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6">
            <a:extLst>
              <a:ext uri="{FF2B5EF4-FFF2-40B4-BE49-F238E27FC236}">
                <a16:creationId xmlns:a16="http://schemas.microsoft.com/office/drawing/2014/main" id="{0B607CD4-0A0B-4844-A461-7C421EC293C5}"/>
              </a:ext>
            </a:extLst>
          </p:cNvPr>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8E0D6BB7-E3D2-4E49-B962-8713A5D71F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1"/>
              </a:buClr>
              <a:buFont typeface="System Font Regular"/>
              <a:buChar char="−"/>
              <a:defRPr sz="1800">
                <a:solidFill>
                  <a:schemeClr val="tx1"/>
                </a:solidFill>
              </a:defRPr>
            </a:lvl2pPr>
            <a:lvl3pPr marL="515925" indent="-171446">
              <a:lnSpc>
                <a:spcPct val="100000"/>
              </a:lnSpc>
              <a:spcBef>
                <a:spcPts val="800"/>
              </a:spcBef>
              <a:spcAft>
                <a:spcPts val="600"/>
              </a:spcAft>
              <a:buClr>
                <a:schemeClr val="tx1"/>
              </a:buClr>
              <a:buFont typeface="System Font Regular"/>
              <a:buChar char="−"/>
              <a:defRPr sz="1600">
                <a:solidFill>
                  <a:schemeClr val="tx1"/>
                </a:solidFill>
              </a:defRPr>
            </a:lvl3pPr>
            <a:lvl4pPr marL="687371" indent="-171446">
              <a:lnSpc>
                <a:spcPct val="100000"/>
              </a:lnSpc>
              <a:spcBef>
                <a:spcPts val="800"/>
              </a:spcBef>
              <a:spcAft>
                <a:spcPts val="600"/>
              </a:spcAft>
              <a:buClr>
                <a:schemeClr val="tx1"/>
              </a:buClr>
              <a:buFont typeface="System Font Regular"/>
              <a:buChar char="−"/>
              <a:defRPr sz="1600">
                <a:solidFill>
                  <a:schemeClr val="tx1"/>
                </a:solidFill>
              </a:defRPr>
            </a:lvl4pPr>
            <a:lvl5pPr marL="858817" indent="-171446">
              <a:lnSpc>
                <a:spcPct val="100000"/>
              </a:lnSpc>
              <a:spcBef>
                <a:spcPts val="800"/>
              </a:spcBef>
              <a:spcAft>
                <a:spcPts val="600"/>
              </a:spcAft>
              <a:buClr>
                <a:schemeClr val="tx1"/>
              </a:buClr>
              <a:buFont typeface="System Font Regular"/>
              <a:buChar char="−"/>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Drag picture to placeholder or click icon to add</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pic>
        <p:nvPicPr>
          <p:cNvPr id="14" name="Picture 13">
            <a:extLst>
              <a:ext uri="{FF2B5EF4-FFF2-40B4-BE49-F238E27FC236}">
                <a16:creationId xmlns:a16="http://schemas.microsoft.com/office/drawing/2014/main" id="{6F3662ED-784C-D249-8795-CA82D1CC1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Text Placeholder 4"/>
          <p:cNvSpPr>
            <a:spLocks noGrp="1"/>
          </p:cNvSpPr>
          <p:nvPr>
            <p:ph type="body" sz="quarter" idx="21" hasCustomPrompt="1"/>
          </p:nvPr>
        </p:nvSpPr>
        <p:spPr>
          <a:xfrm>
            <a:off x="2456297" y="5999997"/>
            <a:ext cx="602466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6"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FC0B4BE5-2887-AE45-9F8B-D30C7DD64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34" name="Text Placeholder 4"/>
          <p:cNvSpPr>
            <a:spLocks noGrp="1"/>
          </p:cNvSpPr>
          <p:nvPr>
            <p:ph type="body" sz="quarter" idx="33" hasCustomPrompt="1"/>
          </p:nvPr>
        </p:nvSpPr>
        <p:spPr>
          <a:xfrm>
            <a:off x="2456297" y="5999997"/>
            <a:ext cx="6025788"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3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pic>
        <p:nvPicPr>
          <p:cNvPr id="33" name="Picture 32">
            <a:extLst>
              <a:ext uri="{FF2B5EF4-FFF2-40B4-BE49-F238E27FC236}">
                <a16:creationId xmlns:a16="http://schemas.microsoft.com/office/drawing/2014/main" id="{932915A1-93EA-4542-9602-D99BAD447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3" name="Footer Placeholder 2">
            <a:extLst>
              <a:ext uri="{FF2B5EF4-FFF2-40B4-BE49-F238E27FC236}">
                <a16:creationId xmlns:a16="http://schemas.microsoft.com/office/drawing/2014/main" id="{D5192451-5459-9D43-8A99-516D9A08E359}"/>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5E6D3F57-B7D9-8F4B-98EC-025799A5977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4AD26ECB-F423-1045-92B3-BDC984610628}"/>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D2C8B7AD-A6D7-AE46-8C4C-7FBBC674BCD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7DE5A2D0-4F13-F245-8C06-5F0B8F40A9F8}"/>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25419DB-9474-2846-8B3E-DA30852DC010}"/>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D40BC8F-F8D9-4849-9747-9D85A748CBF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59A9B494-9F9D-2F40-9D90-755C68BE6CB6}"/>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F6CCD010-54C7-3541-BC74-F2FAF23D8F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767F2C01-7E98-AC47-B47D-D0991DB0C91E}"/>
              </a:ext>
            </a:extLst>
          </p:cNvPr>
          <p:cNvSpPr>
            <a:spLocks noGrp="1"/>
          </p:cNvSpPr>
          <p:nvPr>
            <p:ph type="ftr" sz="quarter" idx="16"/>
          </p:nvPr>
        </p:nvSpPr>
        <p:spPr/>
        <p:txBody>
          <a:bodyPr/>
          <a:lstStyle>
            <a:lvl1pPr>
              <a:defRPr>
                <a:solidFill>
                  <a:schemeClr val="bg1"/>
                </a:solidFill>
              </a:defRPr>
            </a:lvl1pPr>
          </a:lstStyle>
          <a:p>
            <a:r>
              <a:rPr lang="en-US"/>
              <a:t>Meeting Name  |  Meeting Date</a:t>
            </a:r>
            <a:endParaRPr lang="en-US" dirty="0"/>
          </a:p>
        </p:txBody>
      </p:sp>
      <p:pic>
        <p:nvPicPr>
          <p:cNvPr id="11" name="Picture 10">
            <a:extLst>
              <a:ext uri="{FF2B5EF4-FFF2-40B4-BE49-F238E27FC236}">
                <a16:creationId xmlns:a16="http://schemas.microsoft.com/office/drawing/2014/main" id="{E461B5FA-93C6-B347-8327-62EA2D3914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467544" y="6183033"/>
            <a:ext cx="1379166" cy="413382"/>
          </a:xfrm>
          <a:prstGeom prst="rect">
            <a:avLst/>
          </a:prstGeom>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CMWF Graph - Blue_100">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3018620" y="5999997"/>
            <a:ext cx="5462342" cy="777375"/>
          </a:xfrm>
        </p:spPr>
        <p:txBody>
          <a:bodyPr anchor="ct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66" y="6159014"/>
            <a:ext cx="1921542" cy="429995"/>
          </a:xfrm>
          <a:prstGeom prst="rect">
            <a:avLst/>
          </a:prstGeom>
        </p:spPr>
      </p:pic>
    </p:spTree>
    <p:extLst>
      <p:ext uri="{BB962C8B-B14F-4D97-AF65-F5344CB8AC3E}">
        <p14:creationId xmlns:p14="http://schemas.microsoft.com/office/powerpoint/2010/main" val="384755712"/>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2562DAF0-0013-6F44-BDC5-714FFED30602}"/>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4" name="Footer Placeholder 3">
            <a:extLst>
              <a:ext uri="{FF2B5EF4-FFF2-40B4-BE49-F238E27FC236}">
                <a16:creationId xmlns:a16="http://schemas.microsoft.com/office/drawing/2014/main" id="{4C87A2EC-438B-1044-A3AF-99AFAEEEE1ED}"/>
              </a:ext>
            </a:extLst>
          </p:cNvPr>
          <p:cNvSpPr>
            <a:spLocks noGrp="1"/>
          </p:cNvSpPr>
          <p:nvPr>
            <p:ph type="ftr" sz="quarter" idx="11"/>
          </p:nvPr>
        </p:nvSpPr>
        <p:spPr/>
        <p:txBody>
          <a:bodyPr/>
          <a:lstStyle>
            <a:lvl1pPr>
              <a:defRPr>
                <a:solidFill>
                  <a:schemeClr val="bg1"/>
                </a:solidFill>
              </a:defRPr>
            </a:lvl1pPr>
          </a:lstStyle>
          <a:p>
            <a:r>
              <a:rPr lang="en-US"/>
              <a:t>Meeting Name  |  Meeting Date</a:t>
            </a:r>
            <a:endParaRPr lang="en-US" dirty="0"/>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2" name="Footer Placeholder 1">
            <a:extLst>
              <a:ext uri="{FF2B5EF4-FFF2-40B4-BE49-F238E27FC236}">
                <a16:creationId xmlns:a16="http://schemas.microsoft.com/office/drawing/2014/main" id="{81A03275-5D2F-F946-BFA4-D6D1D463EACB}"/>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sp>
        <p:nvSpPr>
          <p:cNvPr id="11" name="Slide Number Placeholder 5">
            <a:extLst>
              <a:ext uri="{FF2B5EF4-FFF2-40B4-BE49-F238E27FC236}">
                <a16:creationId xmlns:a16="http://schemas.microsoft.com/office/drawing/2014/main" id="{5B72AB5F-9111-7A4D-8C29-A328BB78CC8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pic>
        <p:nvPicPr>
          <p:cNvPr id="15" name="Picture 14">
            <a:extLst>
              <a:ext uri="{FF2B5EF4-FFF2-40B4-BE49-F238E27FC236}">
                <a16:creationId xmlns:a16="http://schemas.microsoft.com/office/drawing/2014/main" id="{5F60C7B4-8011-AE4E-AFED-B82E5203D1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8BB3BA39-CAEA-E44B-9F64-BBF355856EDC}"/>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887B07FF-40DE-744D-8C1D-8DBC2A74BC92}"/>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C39ACE06-2526-3D4B-986D-A4CA8AD72D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Drag picture to placeholder or click icon to add</a:t>
            </a:r>
          </a:p>
        </p:txBody>
      </p:sp>
      <p:sp>
        <p:nvSpPr>
          <p:cNvPr id="9" name="Slide Number Placeholder 5">
            <a:extLst>
              <a:ext uri="{FF2B5EF4-FFF2-40B4-BE49-F238E27FC236}">
                <a16:creationId xmlns:a16="http://schemas.microsoft.com/office/drawing/2014/main" id="{BD7E2D29-8510-8D43-9502-458D3D71BEB0}"/>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1"/>
                </a:solidFill>
                <a:latin typeface="+mn-lt"/>
              </a:rPr>
              <a:pPr algn="r"/>
              <a:t>‹#›</a:t>
            </a:fld>
            <a:endParaRPr lang="en-US" sz="900" dirty="0">
              <a:solidFill>
                <a:schemeClr val="bg1"/>
              </a:solidFill>
              <a:latin typeface="+mn-lt"/>
            </a:endParaRPr>
          </a:p>
        </p:txBody>
      </p:sp>
      <p:sp>
        <p:nvSpPr>
          <p:cNvPr id="2" name="Footer Placeholder 1">
            <a:extLst>
              <a:ext uri="{FF2B5EF4-FFF2-40B4-BE49-F238E27FC236}">
                <a16:creationId xmlns:a16="http://schemas.microsoft.com/office/drawing/2014/main" id="{CC4EDE8F-4CE8-3B46-9C2F-C9D4265E891E}"/>
              </a:ext>
            </a:extLst>
          </p:cNvPr>
          <p:cNvSpPr>
            <a:spLocks noGrp="1"/>
          </p:cNvSpPr>
          <p:nvPr>
            <p:ph type="ftr" sz="quarter" idx="14"/>
          </p:nvPr>
        </p:nvSpPr>
        <p:spPr/>
        <p:txBody>
          <a:bodyPr/>
          <a:lstStyle>
            <a:lvl1pPr>
              <a:defRPr>
                <a:solidFill>
                  <a:schemeClr val="bg1"/>
                </a:solidFill>
              </a:defRPr>
            </a:lvl1pPr>
          </a:lstStyle>
          <a:p>
            <a:r>
              <a:rPr lang="en-US"/>
              <a:t>Meeting Name  |  Meeting Date</a:t>
            </a:r>
            <a:endParaRPr lang="en-US" dirty="0"/>
          </a:p>
        </p:txBody>
      </p:sp>
      <p:pic>
        <p:nvPicPr>
          <p:cNvPr id="10" name="Picture 9">
            <a:extLst>
              <a:ext uri="{FF2B5EF4-FFF2-40B4-BE49-F238E27FC236}">
                <a16:creationId xmlns:a16="http://schemas.microsoft.com/office/drawing/2014/main" id="{A9510EE1-CD7A-1B4D-91F4-3263012B16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09"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808" r:id="rId20"/>
    <p:sldLayoutId id="2147483796" r:id="rId21"/>
    <p:sldLayoutId id="2147483797" r:id="rId22"/>
    <p:sldLayoutId id="2147483722" r:id="rId23"/>
    <p:sldLayoutId id="2147483763" r:id="rId24"/>
    <p:sldLayoutId id="2147483791" r:id="rId25"/>
    <p:sldLayoutId id="2147483807"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10" r:id="rId44"/>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Rectangle 7"/>
          <p:cNvSpPr/>
          <p:nvPr/>
        </p:nvSpPr>
        <p:spPr bwMode="auto">
          <a:xfrm>
            <a:off x="0" y="1612018"/>
            <a:ext cx="9144000" cy="2819400"/>
          </a:xfrm>
          <a:prstGeom prst="rect">
            <a:avLst/>
          </a:prstGeom>
          <a:solidFill>
            <a:srgbClr val="08263E">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bwMode="auto">
          <a:xfrm>
            <a:off x="0" y="1866017"/>
            <a:ext cx="9144000" cy="2338475"/>
          </a:xfrm>
          <a:prstGeom prst="rect">
            <a:avLst/>
          </a:prstGeom>
          <a:solidFill>
            <a:srgbClr val="08263E">
              <a:alpha val="85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p:txBody>
      </p:sp>
      <p:sp>
        <p:nvSpPr>
          <p:cNvPr id="2" name="Text Placeholder 1"/>
          <p:cNvSpPr>
            <a:spLocks noGrp="1"/>
          </p:cNvSpPr>
          <p:nvPr>
            <p:ph type="body" sz="quarter" idx="11"/>
          </p:nvPr>
        </p:nvSpPr>
        <p:spPr>
          <a:xfrm>
            <a:off x="658368" y="3459806"/>
            <a:ext cx="6116216" cy="924375"/>
          </a:xfrm>
        </p:spPr>
        <p:txBody>
          <a:bodyPr/>
          <a:lstStyle/>
          <a:p>
            <a:r>
              <a:rPr lang="en-US" dirty="0">
                <a:latin typeface="Lato" panose="020F0502020204030203" pitchFamily="34" charset="0"/>
                <a:ea typeface="Lato" panose="020F0502020204030203" pitchFamily="34" charset="0"/>
                <a:cs typeface="Lato" panose="020F0502020204030203" pitchFamily="34" charset="0"/>
              </a:rPr>
              <a:t>Roosa Tikkanen and Katharine Fields</a:t>
            </a:r>
          </a:p>
          <a:p>
            <a:r>
              <a:rPr lang="en-US" dirty="0">
                <a:latin typeface="Lato" panose="020F0502020204030203" pitchFamily="34" charset="0"/>
                <a:ea typeface="Lato" panose="020F0502020204030203" pitchFamily="34" charset="0"/>
                <a:cs typeface="Lato" panose="020F0502020204030203" pitchFamily="34" charset="0"/>
              </a:rPr>
              <a:t>The Commonwealth Fund</a:t>
            </a:r>
          </a:p>
        </p:txBody>
      </p:sp>
      <p:sp>
        <p:nvSpPr>
          <p:cNvPr id="3" name="Title 2"/>
          <p:cNvSpPr>
            <a:spLocks noGrp="1"/>
          </p:cNvSpPr>
          <p:nvPr>
            <p:ph type="ctrTitle"/>
          </p:nvPr>
        </p:nvSpPr>
        <p:spPr>
          <a:xfrm>
            <a:off x="652028" y="1062924"/>
            <a:ext cx="7772400" cy="2221708"/>
          </a:xfrm>
        </p:spPr>
        <p:txBody>
          <a:bodyPr>
            <a:normAutofit/>
          </a:bodyPr>
          <a:lstStyle/>
          <a:p>
            <a:r>
              <a:rPr lang="en-US" sz="4000" dirty="0">
                <a:latin typeface="Lato" panose="020F0502020204030203" pitchFamily="34" charset="0"/>
                <a:ea typeface="Lato" panose="020F0502020204030203" pitchFamily="34" charset="0"/>
                <a:cs typeface="Lato" panose="020F0502020204030203" pitchFamily="34" charset="0"/>
              </a:rPr>
              <a:t>Multinational Comparisons</a:t>
            </a:r>
            <a:br>
              <a:rPr lang="en-US" sz="4000" dirty="0">
                <a:latin typeface="Lato" panose="020F0502020204030203" pitchFamily="34" charset="0"/>
                <a:ea typeface="Lato" panose="020F0502020204030203" pitchFamily="34" charset="0"/>
                <a:cs typeface="Lato" panose="020F0502020204030203" pitchFamily="34" charset="0"/>
              </a:rPr>
            </a:br>
            <a:r>
              <a:rPr lang="en-US" sz="4000" dirty="0">
                <a:latin typeface="Lato" panose="020F0502020204030203" pitchFamily="34" charset="0"/>
                <a:ea typeface="Lato" panose="020F0502020204030203" pitchFamily="34" charset="0"/>
                <a:cs typeface="Lato" panose="020F0502020204030203" pitchFamily="34" charset="0"/>
              </a:rPr>
              <a:t>of Health Systems Data, 2020</a:t>
            </a:r>
          </a:p>
        </p:txBody>
      </p:sp>
    </p:spTree>
    <p:extLst>
      <p:ext uri="{BB962C8B-B14F-4D97-AF65-F5344CB8AC3E}">
        <p14:creationId xmlns:p14="http://schemas.microsoft.com/office/powerpoint/2010/main" val="3859024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chor="b" anchorCtr="0"/>
          <a:lstStyle/>
          <a:p>
            <a:r>
              <a:rPr lang="en-US" dirty="0">
                <a:solidFill>
                  <a:schemeClr val="tx1"/>
                </a:solidFill>
                <a:latin typeface="Lato" panose="020F0502020204030203"/>
              </a:rPr>
              <a:t>Data shown for 2018 or nearest year; except 2017 for CAN, GER, NZ.</a:t>
            </a:r>
            <a:r>
              <a:rPr lang="en-US" dirty="0">
                <a:solidFill>
                  <a:srgbClr val="FF0000"/>
                </a:solidFill>
                <a:latin typeface="Lato" panose="020F0502020204030203"/>
              </a:rPr>
              <a:t> </a:t>
            </a:r>
            <a:r>
              <a:rPr lang="en-US" dirty="0">
                <a:solidFill>
                  <a:schemeClr val="tx1"/>
                </a:solidFill>
                <a:latin typeface="Lato" panose="020F0502020204030203"/>
              </a:rPr>
              <a:t>No recent data for NOR, SWE. OECD average reflects the average of 37 OECD member countries, including ones not shown here. </a:t>
            </a:r>
          </a:p>
          <a:p>
            <a:r>
              <a:rPr lang="en-US" dirty="0">
                <a:solidFill>
                  <a:srgbClr val="4C515A"/>
                </a:solidFill>
                <a:latin typeface="Lato" panose="020F0502020204030203"/>
              </a:rPr>
              <a:t>Source: OECD Health Data 2020.</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2440"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MRI Exams, 2018</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754910187"/>
              </p:ext>
            </p:extLst>
          </p:nvPr>
        </p:nvGraphicFramePr>
        <p:xfrm>
          <a:off x="593566" y="1558834"/>
          <a:ext cx="7853529"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630936" y="1463040"/>
            <a:ext cx="22860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Exams per 1,000 population</a:t>
            </a:r>
          </a:p>
        </p:txBody>
      </p:sp>
      <p:sp>
        <p:nvSpPr>
          <p:cNvPr id="8" name="TextBox 1">
            <a:extLst>
              <a:ext uri="{FF2B5EF4-FFF2-40B4-BE49-F238E27FC236}">
                <a16:creationId xmlns:a16="http://schemas.microsoft.com/office/drawing/2014/main" id="{23851E9A-6D82-468E-B8C2-DFEC9CC7B464}"/>
              </a:ext>
            </a:extLst>
          </p:cNvPr>
          <p:cNvSpPr txBox="1"/>
          <p:nvPr/>
        </p:nvSpPr>
        <p:spPr>
          <a:xfrm>
            <a:off x="1496581" y="3613892"/>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(72)</a:t>
            </a:r>
          </a:p>
        </p:txBody>
      </p:sp>
    </p:spTree>
    <p:extLst>
      <p:ext uri="{BB962C8B-B14F-4D97-AF65-F5344CB8AC3E}">
        <p14:creationId xmlns:p14="http://schemas.microsoft.com/office/powerpoint/2010/main" val="3648555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chor="b" anchorCtr="0"/>
          <a:lstStyle/>
          <a:p>
            <a:r>
              <a:rPr lang="en-US" dirty="0">
                <a:solidFill>
                  <a:srgbClr val="4C515A"/>
                </a:solidFill>
                <a:latin typeface="Lato" panose="020F0502020204030203"/>
              </a:rPr>
              <a:t>Data reflect inpatient cases only (day cases not included), for 2018 or nearest year; 2017 for NETH, NZ; 2010 for US. No recent data for AUS. OECD average reflects the average of 37 OECD member countries, including ones not shown here.</a:t>
            </a:r>
          </a:p>
          <a:p>
            <a:r>
              <a:rPr lang="en-US" dirty="0">
                <a:solidFill>
                  <a:srgbClr val="4C515A"/>
                </a:solidFill>
                <a:latin typeface="Lato" panose="020F0502020204030203"/>
              </a:rPr>
              <a:t>Source: OECD Health Data 2020.</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Hip Replacements, </a:t>
            </a:r>
            <a:r>
              <a:rPr lang="en-US" sz="2800" dirty="0">
                <a:ea typeface="Lato" panose="020F0502020204030203" pitchFamily="34" charset="0"/>
                <a:cs typeface="Lato" panose="020F0502020204030203" pitchFamily="34" charset="0"/>
              </a:rPr>
              <a:t>2018</a:t>
            </a:r>
            <a:endParaRPr lang="en-US" sz="2800" dirty="0">
              <a:solidFill>
                <a:srgbClr val="FF0000"/>
              </a:solidFill>
            </a:endParaRP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58055812"/>
              </p:ext>
            </p:extLst>
          </p:nvPr>
        </p:nvGraphicFramePr>
        <p:xfrm>
          <a:off x="602033" y="1558834"/>
          <a:ext cx="7836596"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630936" y="1463040"/>
            <a:ext cx="45720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Inpatient procedures per 1,000 population age 65 and older</a:t>
            </a:r>
          </a:p>
        </p:txBody>
      </p:sp>
      <p:sp>
        <p:nvSpPr>
          <p:cNvPr id="8" name="TextBox 1">
            <a:extLst>
              <a:ext uri="{FF2B5EF4-FFF2-40B4-BE49-F238E27FC236}">
                <a16:creationId xmlns:a16="http://schemas.microsoft.com/office/drawing/2014/main" id="{23851E9A-6D82-468E-B8C2-DFEC9CC7B464}"/>
              </a:ext>
            </a:extLst>
          </p:cNvPr>
          <p:cNvSpPr txBox="1"/>
          <p:nvPr/>
        </p:nvSpPr>
        <p:spPr>
          <a:xfrm>
            <a:off x="1175361" y="3177941"/>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(10.5)</a:t>
            </a:r>
          </a:p>
        </p:txBody>
      </p:sp>
    </p:spTree>
    <p:extLst>
      <p:ext uri="{BB962C8B-B14F-4D97-AF65-F5344CB8AC3E}">
        <p14:creationId xmlns:p14="http://schemas.microsoft.com/office/powerpoint/2010/main" val="2440034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a:xfrm>
            <a:off x="2286000" y="5897880"/>
            <a:ext cx="6035040" cy="914400"/>
          </a:xfrm>
        </p:spPr>
        <p:txBody>
          <a:bodyPr anchor="b" anchorCtr="0">
            <a:normAutofit/>
          </a:bodyPr>
          <a:lstStyle/>
          <a:p>
            <a:r>
              <a:rPr lang="en-US" dirty="0">
                <a:solidFill>
                  <a:schemeClr val="tx1"/>
                </a:solidFill>
                <a:latin typeface="Lato" panose="020F0502020204030203"/>
              </a:rPr>
              <a:t>Flu immunization data reflect 2018 data or nearest year (2017 for GER), with no recent data available for AUS, SWIZ (since 2009/2010). Breast cancer screening data reflect 2018 or nearest year; 2017 for AUS, CAN, GER, SWIZ; 2014 for SWE. Programmatic data for all countries except survey data for SWE, SWIZ, US (survey data rates tend to be higher than programmatic data rates). OECD average reflects the average of 37 OECD member countries, including ones not shown here.</a:t>
            </a:r>
          </a:p>
          <a:p>
            <a:r>
              <a:rPr lang="en-US" dirty="0">
                <a:solidFill>
                  <a:srgbClr val="4C515A"/>
                </a:solidFill>
                <a:latin typeface="Lato" panose="020F0502020204030203"/>
              </a:rPr>
              <a:t>Source: OECD Health Data 2020.</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QUALITY AND CARE OUTCOMES</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Flu Immunizations, 2018, and Breast Cancer Screenings, 2018</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137511064"/>
              </p:ext>
            </p:extLst>
          </p:nvPr>
        </p:nvGraphicFramePr>
        <p:xfrm>
          <a:off x="363261" y="1558834"/>
          <a:ext cx="4014303"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1005840" y="1463040"/>
            <a:ext cx="3200400" cy="457200"/>
          </a:xfrm>
          <a:prstGeom prst="rect">
            <a:avLst/>
          </a:prstGeom>
          <a:noFill/>
        </p:spPr>
        <p:txBody>
          <a:bodyPr wrap="square" lIns="0" tIns="0" rIns="0" bIns="0" rtlCol="0">
            <a:spAutoFit/>
          </a:bodyPr>
          <a:lstStyle/>
          <a:p>
            <a:pPr lvl="0" algn="ctr"/>
            <a:r>
              <a:rPr lang="en-US" sz="1400" b="1" dirty="0">
                <a:solidFill>
                  <a:srgbClr val="4C515A"/>
                </a:solidFill>
                <a:latin typeface="Lato" panose="020F0502020204030203"/>
              </a:rPr>
              <a:t>Percent of older adults age 65 years </a:t>
            </a:r>
            <a:br>
              <a:rPr lang="en-US" sz="1400" b="1" dirty="0">
                <a:solidFill>
                  <a:srgbClr val="4C515A"/>
                </a:solidFill>
                <a:latin typeface="Lato" panose="020F0502020204030203"/>
              </a:rPr>
            </a:br>
            <a:r>
              <a:rPr lang="en-US" sz="1400" b="1" dirty="0">
                <a:solidFill>
                  <a:srgbClr val="4C515A"/>
                </a:solidFill>
                <a:latin typeface="Lato" panose="020F0502020204030203"/>
              </a:rPr>
              <a:t>and older immunized (%)</a:t>
            </a:r>
            <a:endParaRPr kumimoji="0" lang="en-US" sz="1400" b="1" i="0" u="none" strike="noStrike" kern="1200" cap="none" spc="0" normalizeH="0" baseline="0" noProof="0" dirty="0">
              <a:ln>
                <a:noFill/>
              </a:ln>
              <a:solidFill>
                <a:srgbClr val="4C515A"/>
              </a:solidFill>
              <a:effectLst/>
              <a:uLnTx/>
              <a:uFillTx/>
              <a:latin typeface="Lato" panose="020F0502020204030203"/>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3716869" y="3226548"/>
            <a:ext cx="548640" cy="6400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(45%)</a:t>
            </a:r>
          </a:p>
        </p:txBody>
      </p:sp>
      <p:graphicFrame>
        <p:nvGraphicFramePr>
          <p:cNvPr id="9" name="Object 2">
            <a:extLst>
              <a:ext uri="{FF2B5EF4-FFF2-40B4-BE49-F238E27FC236}">
                <a16:creationId xmlns:a16="http://schemas.microsoft.com/office/drawing/2014/main" id="{DAA7234B-C30A-47ED-B8C1-D411B96F2E2E}"/>
              </a:ext>
            </a:extLst>
          </p:cNvPr>
          <p:cNvGraphicFramePr>
            <a:graphicFrameLocks noChangeAspect="1"/>
          </p:cNvGraphicFramePr>
          <p:nvPr>
            <p:extLst>
              <p:ext uri="{D42A27DB-BD31-4B8C-83A1-F6EECF244321}">
                <p14:modId xmlns:p14="http://schemas.microsoft.com/office/powerpoint/2010/main" val="577783080"/>
              </p:ext>
            </p:extLst>
          </p:nvPr>
        </p:nvGraphicFramePr>
        <p:xfrm>
          <a:off x="4369884" y="1558834"/>
          <a:ext cx="4756824" cy="44411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00CD39-C8CD-4AB8-9CC2-8C5F62B5D6F1}"/>
              </a:ext>
            </a:extLst>
          </p:cNvPr>
          <p:cNvSpPr txBox="1"/>
          <p:nvPr/>
        </p:nvSpPr>
        <p:spPr>
          <a:xfrm>
            <a:off x="5074920" y="1463040"/>
            <a:ext cx="3657600" cy="215444"/>
          </a:xfrm>
          <a:prstGeom prst="rect">
            <a:avLst/>
          </a:prstGeom>
          <a:noFill/>
        </p:spPr>
        <p:txBody>
          <a:bodyPr wrap="square" lIns="0" tIns="0" rIns="0" bIns="0" rtlCol="0">
            <a:spAutoFit/>
          </a:bodyPr>
          <a:lstStyle/>
          <a:p>
            <a:pPr lvl="0" algn="ctr"/>
            <a:r>
              <a:rPr lang="en-US" sz="1400" b="1" dirty="0">
                <a:solidFill>
                  <a:srgbClr val="4C515A"/>
                </a:solidFill>
                <a:latin typeface="Lato" panose="020F0502020204030203"/>
              </a:rPr>
              <a:t>Percent of females age 50–69 screened (%)</a:t>
            </a:r>
            <a:endParaRPr kumimoji="0" lang="en-US" sz="1400" b="1" i="0" u="none" strike="noStrike" kern="1200" cap="none" spc="0" normalizeH="0" baseline="0" noProof="0" dirty="0">
              <a:ln>
                <a:noFill/>
              </a:ln>
              <a:solidFill>
                <a:srgbClr val="4C515A"/>
              </a:solidFill>
              <a:effectLst/>
              <a:uLnTx/>
              <a:uFillTx/>
              <a:latin typeface="Lato" panose="020F0502020204030203"/>
            </a:endParaRPr>
          </a:p>
        </p:txBody>
      </p:sp>
      <p:sp>
        <p:nvSpPr>
          <p:cNvPr id="11" name="TextBox 1">
            <a:extLst>
              <a:ext uri="{FF2B5EF4-FFF2-40B4-BE49-F238E27FC236}">
                <a16:creationId xmlns:a16="http://schemas.microsoft.com/office/drawing/2014/main" id="{BDC8795E-42AE-4590-96CB-E79AAAC70DC2}"/>
              </a:ext>
            </a:extLst>
          </p:cNvPr>
          <p:cNvSpPr txBox="1"/>
          <p:nvPr/>
        </p:nvSpPr>
        <p:spPr>
          <a:xfrm>
            <a:off x="7543800" y="3140459"/>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(59%)</a:t>
            </a:r>
          </a:p>
        </p:txBody>
      </p:sp>
      <p:sp>
        <p:nvSpPr>
          <p:cNvPr id="12" name="TextBox 11">
            <a:extLst>
              <a:ext uri="{FF2B5EF4-FFF2-40B4-BE49-F238E27FC236}">
                <a16:creationId xmlns:a16="http://schemas.microsoft.com/office/drawing/2014/main" id="{A6A543C4-251F-4847-8CC3-6433CAC2A8E0}"/>
              </a:ext>
            </a:extLst>
          </p:cNvPr>
          <p:cNvSpPr txBox="1"/>
          <p:nvPr/>
        </p:nvSpPr>
        <p:spPr>
          <a:xfrm>
            <a:off x="368464" y="1673352"/>
            <a:ext cx="9144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Percent</a:t>
            </a:r>
          </a:p>
        </p:txBody>
      </p:sp>
      <p:sp>
        <p:nvSpPr>
          <p:cNvPr id="13" name="TextBox 12">
            <a:extLst>
              <a:ext uri="{FF2B5EF4-FFF2-40B4-BE49-F238E27FC236}">
                <a16:creationId xmlns:a16="http://schemas.microsoft.com/office/drawing/2014/main" id="{DC165DAA-E7FB-4380-8DB3-176676E2EA3E}"/>
              </a:ext>
            </a:extLst>
          </p:cNvPr>
          <p:cNvSpPr txBox="1"/>
          <p:nvPr/>
        </p:nvSpPr>
        <p:spPr>
          <a:xfrm>
            <a:off x="4394206" y="1673352"/>
            <a:ext cx="9144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Percent</a:t>
            </a:r>
          </a:p>
        </p:txBody>
      </p:sp>
    </p:spTree>
    <p:extLst>
      <p:ext uri="{BB962C8B-B14F-4D97-AF65-F5344CB8AC3E}">
        <p14:creationId xmlns:p14="http://schemas.microsoft.com/office/powerpoint/2010/main" val="656473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a:xfrm>
            <a:off x="2286000" y="6035040"/>
            <a:ext cx="6035040" cy="777375"/>
          </a:xfrm>
        </p:spPr>
        <p:txBody>
          <a:bodyPr anchor="b" anchorCtr="0">
            <a:normAutofit/>
          </a:bodyPr>
          <a:lstStyle/>
          <a:p>
            <a:r>
              <a:rPr lang="en-US" dirty="0">
                <a:solidFill>
                  <a:schemeClr val="tx1"/>
                </a:solidFill>
                <a:latin typeface="Lato" panose="020F0502020204030203"/>
              </a:rPr>
              <a:t>Rates reflect age-standardized survival rates for females age 15 years and older. OECD average reflects the average of 37 OECD member countries, including ones not shown here. </a:t>
            </a:r>
          </a:p>
          <a:p>
            <a:r>
              <a:rPr lang="en-US" dirty="0">
                <a:solidFill>
                  <a:srgbClr val="4C515A"/>
                </a:solidFill>
                <a:latin typeface="Lato" panose="020F0502020204030203"/>
              </a:rPr>
              <a:t>Source: OECD Health Data 2020.</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QUALITY AND CARE OUTCOMES</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Breast and Cervical Cancer Five-Year Net Survival Rates, 2010–2014</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p:cNvGraphicFramePr>
          <p:nvPr>
            <p:extLst>
              <p:ext uri="{D42A27DB-BD31-4B8C-83A1-F6EECF244321}">
                <p14:modId xmlns:p14="http://schemas.microsoft.com/office/powerpoint/2010/main" val="3752991942"/>
              </p:ext>
            </p:extLst>
          </p:nvPr>
        </p:nvGraphicFramePr>
        <p:xfrm>
          <a:off x="354793" y="1558834"/>
          <a:ext cx="4297680"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1097280" y="1463040"/>
            <a:ext cx="3200400" cy="228600"/>
          </a:xfrm>
          <a:prstGeom prst="rect">
            <a:avLst/>
          </a:prstGeom>
          <a:noFill/>
        </p:spPr>
        <p:txBody>
          <a:bodyPr wrap="square" lIns="0" tIns="0" rIns="0" bIns="0" rtlCol="0">
            <a:spAutoFit/>
          </a:bodyPr>
          <a:lstStyle/>
          <a:p>
            <a:pPr lvl="0" algn="ctr"/>
            <a:r>
              <a:rPr lang="en-US" sz="1400" b="1" dirty="0">
                <a:solidFill>
                  <a:srgbClr val="4C515A"/>
                </a:solidFill>
                <a:latin typeface="Lato" panose="020F0502020204030203"/>
              </a:rPr>
              <a:t>Breast cancer</a:t>
            </a:r>
            <a:endParaRPr kumimoji="0" lang="en-US" sz="1400" b="1" i="0" u="none" strike="noStrike" kern="1200" cap="none" spc="0" normalizeH="0" baseline="0" noProof="0" dirty="0">
              <a:ln>
                <a:noFill/>
              </a:ln>
              <a:solidFill>
                <a:srgbClr val="4C515A"/>
              </a:solidFill>
              <a:effectLst/>
              <a:uLnTx/>
              <a:uFillTx/>
              <a:latin typeface="Lato" panose="020F0502020204030203"/>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3235965" y="2546211"/>
            <a:ext cx="1371600" cy="182880"/>
          </a:xfrm>
          <a:prstGeom prst="rect">
            <a:avLst/>
          </a:prstGeom>
        </p:spPr>
        <p:txBody>
          <a:bodyPr wrap="square" lIns="0" tIns="0" rIns="0" b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(85%)</a:t>
            </a:r>
          </a:p>
        </p:txBody>
      </p:sp>
      <p:graphicFrame>
        <p:nvGraphicFramePr>
          <p:cNvPr id="9" name="Object 2">
            <a:extLst>
              <a:ext uri="{FF2B5EF4-FFF2-40B4-BE49-F238E27FC236}">
                <a16:creationId xmlns:a16="http://schemas.microsoft.com/office/drawing/2014/main" id="{DAA7234B-C30A-47ED-B8C1-D411B96F2E2E}"/>
              </a:ext>
            </a:extLst>
          </p:cNvPr>
          <p:cNvGraphicFramePr>
            <a:graphicFrameLocks/>
          </p:cNvGraphicFramePr>
          <p:nvPr>
            <p:extLst>
              <p:ext uri="{D42A27DB-BD31-4B8C-83A1-F6EECF244321}">
                <p14:modId xmlns:p14="http://schemas.microsoft.com/office/powerpoint/2010/main" val="4174216284"/>
              </p:ext>
            </p:extLst>
          </p:nvPr>
        </p:nvGraphicFramePr>
        <p:xfrm>
          <a:off x="4800469" y="1558834"/>
          <a:ext cx="4297680" cy="444116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00CD39-C8CD-4AB8-9CC2-8C5F62B5D6F1}"/>
              </a:ext>
            </a:extLst>
          </p:cNvPr>
          <p:cNvSpPr txBox="1"/>
          <p:nvPr/>
        </p:nvSpPr>
        <p:spPr>
          <a:xfrm>
            <a:off x="5440680" y="1463040"/>
            <a:ext cx="3200400" cy="228600"/>
          </a:xfrm>
          <a:prstGeom prst="rect">
            <a:avLst/>
          </a:prstGeom>
          <a:noFill/>
        </p:spPr>
        <p:txBody>
          <a:bodyPr wrap="square" lIns="0" tIns="0" rIns="0" bIns="0" rtlCol="0">
            <a:spAutoFit/>
          </a:bodyPr>
          <a:lstStyle/>
          <a:p>
            <a:pPr lvl="0" algn="ctr"/>
            <a:r>
              <a:rPr lang="en-US" sz="1400" b="1" dirty="0">
                <a:solidFill>
                  <a:srgbClr val="4C515A"/>
                </a:solidFill>
                <a:latin typeface="Lato" panose="020F0502020204030203"/>
              </a:rPr>
              <a:t>Cervical cancer</a:t>
            </a:r>
            <a:endParaRPr kumimoji="0" lang="en-US" sz="1400" b="1" i="0" u="none" strike="noStrike" kern="1200" cap="none" spc="0" normalizeH="0" baseline="0" noProof="0" dirty="0">
              <a:ln>
                <a:noFill/>
              </a:ln>
              <a:solidFill>
                <a:srgbClr val="4C515A"/>
              </a:solidFill>
              <a:effectLst/>
              <a:uLnTx/>
              <a:uFillTx/>
              <a:latin typeface="Lato" panose="020F0502020204030203"/>
            </a:endParaRPr>
          </a:p>
        </p:txBody>
      </p:sp>
      <p:sp>
        <p:nvSpPr>
          <p:cNvPr id="11" name="TextBox 1">
            <a:extLst>
              <a:ext uri="{FF2B5EF4-FFF2-40B4-BE49-F238E27FC236}">
                <a16:creationId xmlns:a16="http://schemas.microsoft.com/office/drawing/2014/main" id="{BDC8795E-42AE-4590-96CB-E79AAAC70DC2}"/>
              </a:ext>
            </a:extLst>
          </p:cNvPr>
          <p:cNvSpPr txBox="1"/>
          <p:nvPr/>
        </p:nvSpPr>
        <p:spPr>
          <a:xfrm>
            <a:off x="7666734" y="3934835"/>
            <a:ext cx="1371600" cy="182880"/>
          </a:xfrm>
          <a:prstGeom prst="rect">
            <a:avLst/>
          </a:prstGeom>
        </p:spPr>
        <p:txBody>
          <a:bodyPr wrap="square" lIns="0" tIns="0" rIns="0" b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(66%)</a:t>
            </a:r>
          </a:p>
        </p:txBody>
      </p:sp>
      <p:sp>
        <p:nvSpPr>
          <p:cNvPr id="19" name="TextBox 18">
            <a:extLst>
              <a:ext uri="{FF2B5EF4-FFF2-40B4-BE49-F238E27FC236}">
                <a16:creationId xmlns:a16="http://schemas.microsoft.com/office/drawing/2014/main" id="{00E9F06F-7B33-4047-89B9-0C3A692A6997}"/>
              </a:ext>
            </a:extLst>
          </p:cNvPr>
          <p:cNvSpPr txBox="1"/>
          <p:nvPr/>
        </p:nvSpPr>
        <p:spPr>
          <a:xfrm>
            <a:off x="368464" y="1673352"/>
            <a:ext cx="9144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Percent</a:t>
            </a:r>
          </a:p>
        </p:txBody>
      </p:sp>
      <p:sp>
        <p:nvSpPr>
          <p:cNvPr id="20" name="TextBox 19">
            <a:extLst>
              <a:ext uri="{FF2B5EF4-FFF2-40B4-BE49-F238E27FC236}">
                <a16:creationId xmlns:a16="http://schemas.microsoft.com/office/drawing/2014/main" id="{E17C3DE1-716E-4249-8763-3981F423604A}"/>
              </a:ext>
            </a:extLst>
          </p:cNvPr>
          <p:cNvSpPr txBox="1"/>
          <p:nvPr/>
        </p:nvSpPr>
        <p:spPr>
          <a:xfrm>
            <a:off x="4893740" y="1673352"/>
            <a:ext cx="9144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Percent</a:t>
            </a:r>
          </a:p>
        </p:txBody>
      </p:sp>
    </p:spTree>
    <p:extLst>
      <p:ext uri="{BB962C8B-B14F-4D97-AF65-F5344CB8AC3E}">
        <p14:creationId xmlns:p14="http://schemas.microsoft.com/office/powerpoint/2010/main" val="2694524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lstStyle/>
          <a:p>
            <a:r>
              <a:rPr lang="en-US" dirty="0">
                <a:solidFill>
                  <a:schemeClr val="tx1"/>
                </a:solidFill>
                <a:latin typeface="Lato" panose="020F0502020204030203"/>
              </a:rPr>
              <a:t>Data reflect 2018 or nearest year; 2017 for AUS, GER, NZ; 2010 for US. OECD average reflects the average of 37 OECD member countries, including ones not shown here. </a:t>
            </a:r>
          </a:p>
          <a:p>
            <a:r>
              <a:rPr lang="en-US" dirty="0">
                <a:solidFill>
                  <a:srgbClr val="4C515A"/>
                </a:solidFill>
                <a:latin typeface="Lato" panose="020F0502020204030203"/>
              </a:rPr>
              <a:t>Source: OECD Health Data 2020. </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QUALITY AND CARE OUTCOMES</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Diabetes and Hypertension Hospital Discharges, 2018</a:t>
            </a:r>
          </a:p>
        </p:txBody>
      </p:sp>
      <p:graphicFrame>
        <p:nvGraphicFramePr>
          <p:cNvPr id="9" name="Chart 8">
            <a:extLst>
              <a:ext uri="{FF2B5EF4-FFF2-40B4-BE49-F238E27FC236}">
                <a16:creationId xmlns:a16="http://schemas.microsoft.com/office/drawing/2014/main" id="{2495CADF-7D4F-4A54-96E3-766DA576AE2C}"/>
              </a:ext>
            </a:extLst>
          </p:cNvPr>
          <p:cNvGraphicFramePr/>
          <p:nvPr>
            <p:extLst>
              <p:ext uri="{D42A27DB-BD31-4B8C-83A1-F6EECF244321}">
                <p14:modId xmlns:p14="http://schemas.microsoft.com/office/powerpoint/2010/main" val="636265295"/>
              </p:ext>
            </p:extLst>
          </p:nvPr>
        </p:nvGraphicFramePr>
        <p:xfrm>
          <a:off x="164592" y="1403797"/>
          <a:ext cx="8652935" cy="4499163"/>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E1BCF0DB-EFD2-4FF4-9A7C-9396F15B8624}"/>
              </a:ext>
            </a:extLst>
          </p:cNvPr>
          <p:cNvSpPr txBox="1"/>
          <p:nvPr/>
        </p:nvSpPr>
        <p:spPr>
          <a:xfrm>
            <a:off x="630936" y="1463040"/>
            <a:ext cx="3200400" cy="182880"/>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Discharges per 100,000 population</a:t>
            </a:r>
          </a:p>
        </p:txBody>
      </p:sp>
      <p:sp>
        <p:nvSpPr>
          <p:cNvPr id="2" name="TextBox 1">
            <a:extLst>
              <a:ext uri="{FF2B5EF4-FFF2-40B4-BE49-F238E27FC236}">
                <a16:creationId xmlns:a16="http://schemas.microsoft.com/office/drawing/2014/main" id="{35DB9F42-D85D-40C2-B363-C8B0BC832808}"/>
              </a:ext>
            </a:extLst>
          </p:cNvPr>
          <p:cNvSpPr txBox="1"/>
          <p:nvPr/>
        </p:nvSpPr>
        <p:spPr>
          <a:xfrm>
            <a:off x="5547645" y="5692220"/>
            <a:ext cx="465192" cy="307777"/>
          </a:xfrm>
          <a:prstGeom prst="rect">
            <a:avLst/>
          </a:prstGeom>
          <a:noFill/>
        </p:spPr>
        <p:txBody>
          <a:bodyPr wrap="none" rtlCol="0">
            <a:spAutoFit/>
          </a:bodyPr>
          <a:lstStyle/>
          <a:p>
            <a:r>
              <a:rPr lang="en-US" sz="1400" b="1" dirty="0">
                <a:latin typeface="Lato" panose="020F0502020204030203" pitchFamily="34" charset="0"/>
                <a:ea typeface="Lato" panose="020F0502020204030203" pitchFamily="34" charset="0"/>
                <a:cs typeface="Lato" panose="020F0502020204030203" pitchFamily="34" charset="0"/>
              </a:rPr>
              <a:t>avg</a:t>
            </a:r>
          </a:p>
        </p:txBody>
      </p:sp>
    </p:spTree>
    <p:extLst>
      <p:ext uri="{BB962C8B-B14F-4D97-AF65-F5344CB8AC3E}">
        <p14:creationId xmlns:p14="http://schemas.microsoft.com/office/powerpoint/2010/main" val="726965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43DA96A-3E20-425E-A14A-88E4928D2B86}"/>
              </a:ext>
            </a:extLst>
          </p:cNvPr>
          <p:cNvSpPr>
            <a:spLocks noGrp="1"/>
          </p:cNvSpPr>
          <p:nvPr>
            <p:ph type="body" sz="quarter" idx="21"/>
          </p:nvPr>
        </p:nvSpPr>
        <p:spPr>
          <a:xfrm>
            <a:off x="2286000" y="6035040"/>
            <a:ext cx="6035040" cy="777375"/>
          </a:xfrm>
        </p:spPr>
        <p:txBody>
          <a:bodyPr/>
          <a:lstStyle/>
          <a:p>
            <a:r>
              <a:rPr lang="en-US" dirty="0">
                <a:solidFill>
                  <a:srgbClr val="4C515A"/>
                </a:solidFill>
                <a:latin typeface="Lato" panose="020F0502020204030203"/>
              </a:rPr>
              <a:t>Notes: Current expenditures on health. Based on System of Health Accounts methodology, with some differences between country methodologies. OECD average reflects the average of 37 OECD member countries, including ones not shown here.</a:t>
            </a:r>
          </a:p>
          <a:p>
            <a:r>
              <a:rPr lang="en-US" dirty="0">
                <a:solidFill>
                  <a:srgbClr val="4C515A"/>
                </a:solidFill>
                <a:latin typeface="Lato" panose="020F0502020204030203"/>
              </a:rPr>
              <a:t>* 2019 data are provisional or estimated.</a:t>
            </a:r>
          </a:p>
          <a:p>
            <a:r>
              <a:rPr lang="en-US" dirty="0">
                <a:solidFill>
                  <a:srgbClr val="4C515A"/>
                </a:solidFill>
                <a:latin typeface="Lato" panose="020F0502020204030203"/>
              </a:rPr>
              <a:t>Source: OECD Health Data 2020.</a:t>
            </a:r>
          </a:p>
        </p:txBody>
      </p:sp>
      <p:sp>
        <p:nvSpPr>
          <p:cNvPr id="3" name="Subtitle 2">
            <a:extLst>
              <a:ext uri="{FF2B5EF4-FFF2-40B4-BE49-F238E27FC236}">
                <a16:creationId xmlns:a16="http://schemas.microsoft.com/office/drawing/2014/main" id="{299945A1-273F-4D49-A6AA-CDA0FB32D66A}"/>
              </a:ext>
            </a:extLst>
          </p:cNvPr>
          <p:cNvSpPr>
            <a:spLocks noGrp="1"/>
          </p:cNvSpPr>
          <p:nvPr>
            <p:ph type="subTitle" idx="1"/>
          </p:nvPr>
        </p:nvSpPr>
        <p:spPr/>
        <p:txBody>
          <a:bodyPr/>
          <a:lstStyle/>
          <a:p>
            <a:r>
              <a:rPr lang="en-US" dirty="0"/>
              <a:t>SPENDING</a:t>
            </a:r>
          </a:p>
        </p:txBody>
      </p:sp>
      <p:sp>
        <p:nvSpPr>
          <p:cNvPr id="2" name="Title 1">
            <a:extLst>
              <a:ext uri="{FF2B5EF4-FFF2-40B4-BE49-F238E27FC236}">
                <a16:creationId xmlns:a16="http://schemas.microsoft.com/office/drawing/2014/main" id="{1ED4267A-CE70-4121-9DE1-58EF62C7CA25}"/>
              </a:ext>
            </a:extLst>
          </p:cNvPr>
          <p:cNvSpPr>
            <a:spLocks noGrp="1"/>
          </p:cNvSpPr>
          <p:nvPr>
            <p:ph type="ctrTitle"/>
          </p:nvPr>
        </p:nvSpPr>
        <p:spPr>
          <a:xfrm>
            <a:off x="627434" y="514555"/>
            <a:ext cx="8091114" cy="1005840"/>
          </a:xfrm>
        </p:spPr>
        <p:txBody>
          <a:bodyPr>
            <a:normAutofit/>
          </a:bodyPr>
          <a:lstStyle/>
          <a:p>
            <a:r>
              <a:rPr lang="en-US" sz="2800" dirty="0">
                <a:ea typeface="Lato" panose="020F0502020204030203" pitchFamily="34" charset="0"/>
                <a:cs typeface="Lato" panose="020F0502020204030203" pitchFamily="34" charset="0"/>
              </a:rPr>
              <a:t>Health Care Spending as a Percent of GDP, 1980–2019</a:t>
            </a:r>
            <a:br>
              <a:rPr lang="en-US" sz="2800" dirty="0">
                <a:ea typeface="Lato" panose="020F0502020204030203" pitchFamily="34" charset="0"/>
                <a:cs typeface="Lato" panose="020F0502020204030203" pitchFamily="34" charset="0"/>
              </a:rPr>
            </a:br>
            <a:br>
              <a:rPr lang="en-US" sz="300" dirty="0">
                <a:ea typeface="Lato" panose="020F0502020204030203" pitchFamily="34" charset="0"/>
                <a:cs typeface="Lato" panose="020F0502020204030203" pitchFamily="34" charset="0"/>
              </a:rPr>
            </a:br>
            <a:r>
              <a:rPr lang="en-US" sz="1400" b="0" i="1" dirty="0">
                <a:ea typeface="Lato" panose="020F0502020204030203" pitchFamily="34" charset="0"/>
                <a:cs typeface="Lato" panose="020F0502020204030203" pitchFamily="34" charset="0"/>
              </a:rPr>
              <a:t>Adjusted for differences in cost of living</a:t>
            </a:r>
            <a:endParaRPr lang="en-US" sz="1400" dirty="0"/>
          </a:p>
        </p:txBody>
      </p:sp>
      <p:graphicFrame>
        <p:nvGraphicFramePr>
          <p:cNvPr id="9" name="Object 3">
            <a:extLst>
              <a:ext uri="{FF2B5EF4-FFF2-40B4-BE49-F238E27FC236}">
                <a16:creationId xmlns:a16="http://schemas.microsoft.com/office/drawing/2014/main" id="{9BF15CF1-FBB3-4A6B-A43F-52049FFB5125}"/>
              </a:ext>
            </a:extLst>
          </p:cNvPr>
          <p:cNvGraphicFramePr>
            <a:graphicFrameLocks noChangeAspect="1"/>
          </p:cNvGraphicFramePr>
          <p:nvPr>
            <p:extLst>
              <p:ext uri="{D42A27DB-BD31-4B8C-83A1-F6EECF244321}">
                <p14:modId xmlns:p14="http://schemas.microsoft.com/office/powerpoint/2010/main" val="1409403573"/>
              </p:ext>
            </p:extLst>
          </p:nvPr>
        </p:nvGraphicFramePr>
        <p:xfrm>
          <a:off x="-118872" y="1874082"/>
          <a:ext cx="9137644" cy="4507701"/>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183D7DFD-5E54-4340-840A-D61E79966062}"/>
              </a:ext>
            </a:extLst>
          </p:cNvPr>
          <p:cNvSpPr txBox="1"/>
          <p:nvPr/>
        </p:nvSpPr>
        <p:spPr>
          <a:xfrm>
            <a:off x="630936" y="1673352"/>
            <a:ext cx="13716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Percent (%) of GDP</a:t>
            </a:r>
          </a:p>
        </p:txBody>
      </p:sp>
      <p:sp>
        <p:nvSpPr>
          <p:cNvPr id="11" name="TextBox 10">
            <a:extLst>
              <a:ext uri="{FF2B5EF4-FFF2-40B4-BE49-F238E27FC236}">
                <a16:creationId xmlns:a16="http://schemas.microsoft.com/office/drawing/2014/main" id="{6011D5B8-65C1-4BE6-A763-9C1128908AEC}"/>
              </a:ext>
            </a:extLst>
          </p:cNvPr>
          <p:cNvSpPr txBox="1"/>
          <p:nvPr/>
        </p:nvSpPr>
        <p:spPr>
          <a:xfrm>
            <a:off x="7579022" y="1554480"/>
            <a:ext cx="1371600"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2019* data:</a:t>
            </a:r>
          </a:p>
        </p:txBody>
      </p:sp>
      <p:sp>
        <p:nvSpPr>
          <p:cNvPr id="12" name="TextBox 11">
            <a:extLst>
              <a:ext uri="{FF2B5EF4-FFF2-40B4-BE49-F238E27FC236}">
                <a16:creationId xmlns:a16="http://schemas.microsoft.com/office/drawing/2014/main" id="{0CA91E75-9DA6-452D-B766-87A7E4397975}"/>
              </a:ext>
            </a:extLst>
          </p:cNvPr>
          <p:cNvSpPr txBox="1"/>
          <p:nvPr/>
        </p:nvSpPr>
        <p:spPr>
          <a:xfrm>
            <a:off x="6608708" y="5583486"/>
            <a:ext cx="812800" cy="276999"/>
          </a:xfrm>
          <a:prstGeom prst="rect">
            <a:avLst/>
          </a:prstGeom>
          <a:noFill/>
        </p:spPr>
        <p:txBody>
          <a:bodyPr wrap="square" rtlCol="0">
            <a:spAutoFit/>
          </a:bodyPr>
          <a:lstStyle/>
          <a:p>
            <a:r>
              <a:rPr lang="en-US" sz="1200" dirty="0">
                <a:solidFill>
                  <a:srgbClr val="4C515A"/>
                </a:solidFill>
                <a:latin typeface="Lato" panose="020F0502020204030203" pitchFamily="34" charset="0"/>
                <a:ea typeface="Lato" panose="020F0502020204030203" pitchFamily="34" charset="0"/>
                <a:cs typeface="Lato" panose="020F0502020204030203" pitchFamily="34" charset="0"/>
              </a:rPr>
              <a:t>2019*</a:t>
            </a:r>
          </a:p>
        </p:txBody>
      </p:sp>
      <p:cxnSp>
        <p:nvCxnSpPr>
          <p:cNvPr id="16" name="Straight Connector 15">
            <a:extLst>
              <a:ext uri="{FF2B5EF4-FFF2-40B4-BE49-F238E27FC236}">
                <a16:creationId xmlns:a16="http://schemas.microsoft.com/office/drawing/2014/main" id="{6263B49C-EEC6-432B-8391-C9B43FDDA9D1}"/>
              </a:ext>
            </a:extLst>
          </p:cNvPr>
          <p:cNvCxnSpPr/>
          <p:nvPr/>
        </p:nvCxnSpPr>
        <p:spPr>
          <a:xfrm>
            <a:off x="6843051" y="5509567"/>
            <a:ext cx="0" cy="4572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5113621-553B-4221-ABCA-E3E594728D49}"/>
              </a:ext>
            </a:extLst>
          </p:cNvPr>
          <p:cNvSpPr txBox="1"/>
          <p:nvPr/>
        </p:nvSpPr>
        <p:spPr>
          <a:xfrm>
            <a:off x="7579022" y="5715000"/>
            <a:ext cx="1371600"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OECD avg: 8.8%</a:t>
            </a:r>
          </a:p>
        </p:txBody>
      </p:sp>
    </p:spTree>
    <p:extLst>
      <p:ext uri="{BB962C8B-B14F-4D97-AF65-F5344CB8AC3E}">
        <p14:creationId xmlns:p14="http://schemas.microsoft.com/office/powerpoint/2010/main" val="1600347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21"/>
          </p:nvPr>
        </p:nvSpPr>
        <p:spPr>
          <a:xfrm>
            <a:off x="2286000" y="5897880"/>
            <a:ext cx="6035040" cy="914400"/>
          </a:xfrm>
        </p:spPr>
        <p:txBody>
          <a:bodyPr anchor="b" anchorCtr="0">
            <a:noAutofit/>
          </a:bodyPr>
          <a:lstStyle/>
          <a:p>
            <a:r>
              <a:rPr lang="en-US" sz="800" dirty="0">
                <a:solidFill>
                  <a:srgbClr val="4C515A"/>
                </a:solidFill>
                <a:latin typeface="Lato" panose="020F0502020204030203"/>
              </a:rPr>
              <a:t>Data reflect current expenditures on health per capita, adjusted using US$ purchasing power parities (PPPs), for 2019 or the most recent year: 2018 for FRA, NZ, UK, US; 2017 for AUS. Data for 2019 reflect estimated/provisional values. Numbers may not sum to total due to excluding capital formation of health care providers, and some uncategorized health care spending. Public spending reflects government and compulsory spending (HF1); private reflects voluntary schemes (HF2); out-of-pocket (HF3).* For the US, “Compulsory private insurance schemes” (HF122) spending was reclassified into the “Voluntary health insurance schemes” (HF21) category, given that the individual mandate to have health insurance ended in Jan 2019. OECD average reflects the average of 37 OECD member countries, including ones not shown here. Source: OECD Health Data 2020.</a:t>
            </a:r>
          </a:p>
        </p:txBody>
      </p:sp>
      <p:sp>
        <p:nvSpPr>
          <p:cNvPr id="7" name="Subtitle 6"/>
          <p:cNvSpPr>
            <a:spLocks noGrp="1"/>
          </p:cNvSpPr>
          <p:nvPr>
            <p:ph type="subTitle" idx="1"/>
          </p:nvPr>
        </p:nvSpPr>
        <p:spPr/>
        <p:txBody>
          <a:bodyPr/>
          <a:lstStyle/>
          <a:p>
            <a:r>
              <a:rPr lang="en-US" dirty="0"/>
              <a:t>SPENDING </a:t>
            </a:r>
          </a:p>
        </p:txBody>
      </p:sp>
      <p:sp>
        <p:nvSpPr>
          <p:cNvPr id="6" name="Title 5"/>
          <p:cNvSpPr>
            <a:spLocks noGrp="1"/>
          </p:cNvSpPr>
          <p:nvPr>
            <p:ph type="ctrTitle"/>
          </p:nvPr>
        </p:nvSpPr>
        <p:spPr>
          <a:xfrm>
            <a:off x="627434" y="514555"/>
            <a:ext cx="8091114" cy="1005840"/>
          </a:xfrm>
        </p:spPr>
        <p:txBody>
          <a:bodyPr>
            <a:normAutofit/>
          </a:bodyPr>
          <a:lstStyle/>
          <a:p>
            <a:r>
              <a:rPr lang="en-US" sz="2800" dirty="0">
                <a:ea typeface="Lato" panose="020F0502020204030203" pitchFamily="34" charset="0"/>
                <a:cs typeface="Lato" panose="020F0502020204030203" pitchFamily="34" charset="0"/>
              </a:rPr>
              <a:t>Health Care Spending per Capita by Source of Funding, 2019</a:t>
            </a:r>
            <a:br>
              <a:rPr lang="en-US" sz="2800" dirty="0">
                <a:ea typeface="Lato" panose="020F0502020204030203" pitchFamily="34" charset="0"/>
                <a:cs typeface="Lato" panose="020F0502020204030203" pitchFamily="34" charset="0"/>
              </a:rPr>
            </a:br>
            <a:br>
              <a:rPr lang="en-US" sz="300" dirty="0">
                <a:ea typeface="Lato" panose="020F0502020204030203" pitchFamily="34" charset="0"/>
                <a:cs typeface="Lato" panose="020F0502020204030203" pitchFamily="34" charset="0"/>
              </a:rPr>
            </a:br>
            <a:r>
              <a:rPr lang="en-US" sz="1400" b="0" i="1" dirty="0">
                <a:ea typeface="Lato" panose="020F0502020204030203" pitchFamily="34" charset="0"/>
                <a:cs typeface="Lato" panose="020F0502020204030203" pitchFamily="34" charset="0"/>
              </a:rPr>
              <a:t>Adjusted for differences in cost of living</a:t>
            </a:r>
            <a:endParaRPr lang="en-US" sz="1400" b="0" dirty="0"/>
          </a:p>
        </p:txBody>
      </p:sp>
      <p:graphicFrame>
        <p:nvGraphicFramePr>
          <p:cNvPr id="11" name="Object 3"/>
          <p:cNvGraphicFramePr>
            <a:graphicFrameLocks noChangeAspect="1"/>
          </p:cNvGraphicFramePr>
          <p:nvPr>
            <p:extLst>
              <p:ext uri="{D42A27DB-BD31-4B8C-83A1-F6EECF244321}">
                <p14:modId xmlns:p14="http://schemas.microsoft.com/office/powerpoint/2010/main" val="2462295252"/>
              </p:ext>
            </p:extLst>
          </p:nvPr>
        </p:nvGraphicFramePr>
        <p:xfrm>
          <a:off x="463979" y="1498603"/>
          <a:ext cx="8379460" cy="4447565"/>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630936" y="1673352"/>
            <a:ext cx="13716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Dollars ($US)</a:t>
            </a:r>
          </a:p>
        </p:txBody>
      </p:sp>
      <p:sp>
        <p:nvSpPr>
          <p:cNvPr id="3" name="TextBox 2">
            <a:extLst>
              <a:ext uri="{FF2B5EF4-FFF2-40B4-BE49-F238E27FC236}">
                <a16:creationId xmlns:a16="http://schemas.microsoft.com/office/drawing/2014/main" id="{99FC3DD1-348A-47F6-865F-AE8B177D7B2D}"/>
              </a:ext>
            </a:extLst>
          </p:cNvPr>
          <p:cNvSpPr txBox="1"/>
          <p:nvPr/>
        </p:nvSpPr>
        <p:spPr>
          <a:xfrm>
            <a:off x="1390438" y="4035154"/>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$4,205</a:t>
            </a:r>
          </a:p>
        </p:txBody>
      </p:sp>
      <p:sp>
        <p:nvSpPr>
          <p:cNvPr id="10" name="TextBox 9">
            <a:extLst>
              <a:ext uri="{FF2B5EF4-FFF2-40B4-BE49-F238E27FC236}">
                <a16:creationId xmlns:a16="http://schemas.microsoft.com/office/drawing/2014/main" id="{A49D77D7-A232-445A-A8E6-CF412118116F}"/>
              </a:ext>
            </a:extLst>
          </p:cNvPr>
          <p:cNvSpPr txBox="1"/>
          <p:nvPr/>
        </p:nvSpPr>
        <p:spPr>
          <a:xfrm>
            <a:off x="2014084" y="3987263"/>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$4,224</a:t>
            </a:r>
          </a:p>
        </p:txBody>
      </p:sp>
      <p:sp>
        <p:nvSpPr>
          <p:cNvPr id="13" name="TextBox 12">
            <a:extLst>
              <a:ext uri="{FF2B5EF4-FFF2-40B4-BE49-F238E27FC236}">
                <a16:creationId xmlns:a16="http://schemas.microsoft.com/office/drawing/2014/main" id="{A0FF5034-10DC-4DE6-9ACE-20F7706FDB76}"/>
              </a:ext>
            </a:extLst>
          </p:cNvPr>
          <p:cNvSpPr txBox="1"/>
          <p:nvPr/>
        </p:nvSpPr>
        <p:spPr>
          <a:xfrm>
            <a:off x="3260476" y="3842649"/>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$4,711</a:t>
            </a:r>
          </a:p>
        </p:txBody>
      </p:sp>
      <p:sp>
        <p:nvSpPr>
          <p:cNvPr id="14" name="TextBox 13">
            <a:extLst>
              <a:ext uri="{FF2B5EF4-FFF2-40B4-BE49-F238E27FC236}">
                <a16:creationId xmlns:a16="http://schemas.microsoft.com/office/drawing/2014/main" id="{9AFABCE0-2460-4EFF-8FD7-9E213CCA04DA}"/>
              </a:ext>
            </a:extLst>
          </p:cNvPr>
          <p:cNvSpPr txBox="1"/>
          <p:nvPr/>
        </p:nvSpPr>
        <p:spPr>
          <a:xfrm>
            <a:off x="3902587" y="3721490"/>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$5,154</a:t>
            </a:r>
          </a:p>
        </p:txBody>
      </p:sp>
      <p:sp>
        <p:nvSpPr>
          <p:cNvPr id="15" name="TextBox 14">
            <a:extLst>
              <a:ext uri="{FF2B5EF4-FFF2-40B4-BE49-F238E27FC236}">
                <a16:creationId xmlns:a16="http://schemas.microsoft.com/office/drawing/2014/main" id="{AF639AF9-3438-4ACC-8B4B-912668BE2360}"/>
              </a:ext>
            </a:extLst>
          </p:cNvPr>
          <p:cNvSpPr txBox="1"/>
          <p:nvPr/>
        </p:nvSpPr>
        <p:spPr>
          <a:xfrm>
            <a:off x="4512896" y="3653521"/>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$5,418</a:t>
            </a:r>
          </a:p>
        </p:txBody>
      </p:sp>
      <p:sp>
        <p:nvSpPr>
          <p:cNvPr id="16" name="TextBox 15">
            <a:extLst>
              <a:ext uri="{FF2B5EF4-FFF2-40B4-BE49-F238E27FC236}">
                <a16:creationId xmlns:a16="http://schemas.microsoft.com/office/drawing/2014/main" id="{34685647-1E04-4C8E-ABBC-64BDB86B1455}"/>
              </a:ext>
            </a:extLst>
          </p:cNvPr>
          <p:cNvSpPr txBox="1"/>
          <p:nvPr/>
        </p:nvSpPr>
        <p:spPr>
          <a:xfrm>
            <a:off x="5150547" y="3553763"/>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$5,765</a:t>
            </a:r>
          </a:p>
        </p:txBody>
      </p:sp>
      <p:sp>
        <p:nvSpPr>
          <p:cNvPr id="17" name="TextBox 16">
            <a:extLst>
              <a:ext uri="{FF2B5EF4-FFF2-40B4-BE49-F238E27FC236}">
                <a16:creationId xmlns:a16="http://schemas.microsoft.com/office/drawing/2014/main" id="{82DB2159-1E80-4ABE-9949-A0354772FAEA}"/>
              </a:ext>
            </a:extLst>
          </p:cNvPr>
          <p:cNvSpPr txBox="1"/>
          <p:nvPr/>
        </p:nvSpPr>
        <p:spPr>
          <a:xfrm>
            <a:off x="5776019" y="3555238"/>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$5,782</a:t>
            </a:r>
          </a:p>
        </p:txBody>
      </p:sp>
      <p:sp>
        <p:nvSpPr>
          <p:cNvPr id="18" name="TextBox 17">
            <a:extLst>
              <a:ext uri="{FF2B5EF4-FFF2-40B4-BE49-F238E27FC236}">
                <a16:creationId xmlns:a16="http://schemas.microsoft.com/office/drawing/2014/main" id="{BD011365-A1D0-44A8-A6F9-6CD1D603F55F}"/>
              </a:ext>
            </a:extLst>
          </p:cNvPr>
          <p:cNvSpPr txBox="1"/>
          <p:nvPr/>
        </p:nvSpPr>
        <p:spPr>
          <a:xfrm>
            <a:off x="6397413" y="3324142"/>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$6,646</a:t>
            </a:r>
          </a:p>
        </p:txBody>
      </p:sp>
      <p:sp>
        <p:nvSpPr>
          <p:cNvPr id="19" name="TextBox 18">
            <a:extLst>
              <a:ext uri="{FF2B5EF4-FFF2-40B4-BE49-F238E27FC236}">
                <a16:creationId xmlns:a16="http://schemas.microsoft.com/office/drawing/2014/main" id="{A2E3A58F-6303-4247-A860-31CAF7DD959E}"/>
              </a:ext>
            </a:extLst>
          </p:cNvPr>
          <p:cNvSpPr txBox="1"/>
          <p:nvPr/>
        </p:nvSpPr>
        <p:spPr>
          <a:xfrm>
            <a:off x="7037197" y="3332136"/>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$6,647</a:t>
            </a:r>
          </a:p>
        </p:txBody>
      </p:sp>
      <p:sp>
        <p:nvSpPr>
          <p:cNvPr id="20" name="TextBox 19">
            <a:extLst>
              <a:ext uri="{FF2B5EF4-FFF2-40B4-BE49-F238E27FC236}">
                <a16:creationId xmlns:a16="http://schemas.microsoft.com/office/drawing/2014/main" id="{736672F1-D08A-4328-B185-CF30615B568D}"/>
              </a:ext>
            </a:extLst>
          </p:cNvPr>
          <p:cNvSpPr txBox="1"/>
          <p:nvPr/>
        </p:nvSpPr>
        <p:spPr>
          <a:xfrm>
            <a:off x="7663473" y="3051904"/>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$7,732</a:t>
            </a:r>
          </a:p>
        </p:txBody>
      </p:sp>
      <p:sp>
        <p:nvSpPr>
          <p:cNvPr id="21" name="TextBox 20">
            <a:extLst>
              <a:ext uri="{FF2B5EF4-FFF2-40B4-BE49-F238E27FC236}">
                <a16:creationId xmlns:a16="http://schemas.microsoft.com/office/drawing/2014/main" id="{785D4C96-CDA6-405E-9E65-E367FBA6C07B}"/>
              </a:ext>
            </a:extLst>
          </p:cNvPr>
          <p:cNvSpPr txBox="1"/>
          <p:nvPr/>
        </p:nvSpPr>
        <p:spPr>
          <a:xfrm>
            <a:off x="8241365" y="2220331"/>
            <a:ext cx="570669"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$10,637</a:t>
            </a:r>
          </a:p>
        </p:txBody>
      </p:sp>
      <p:sp>
        <p:nvSpPr>
          <p:cNvPr id="8" name="TextBox 7">
            <a:extLst>
              <a:ext uri="{FF2B5EF4-FFF2-40B4-BE49-F238E27FC236}">
                <a16:creationId xmlns:a16="http://schemas.microsoft.com/office/drawing/2014/main" id="{91CD85EE-DC5A-4225-8266-D28F580F3EC8}"/>
              </a:ext>
            </a:extLst>
          </p:cNvPr>
          <p:cNvSpPr txBox="1"/>
          <p:nvPr/>
        </p:nvSpPr>
        <p:spPr>
          <a:xfrm>
            <a:off x="3951905" y="1651939"/>
            <a:ext cx="2319738" cy="307777"/>
          </a:xfrm>
          <a:prstGeom prst="rect">
            <a:avLst/>
          </a:prstGeom>
          <a:noFill/>
        </p:spPr>
        <p:txBody>
          <a:bodyPr wrap="none" rtlCol="0">
            <a:spAutoFit/>
          </a:bodyPr>
          <a:lstStyle/>
          <a:p>
            <a:r>
              <a:rPr lang="en-US" sz="1400" b="1" dirty="0">
                <a:latin typeface="Lato" panose="020F0502020204030203" pitchFamily="34" charset="0"/>
                <a:ea typeface="Lato" panose="020F0502020204030203" pitchFamily="34" charset="0"/>
                <a:cs typeface="Lato" panose="020F0502020204030203" pitchFamily="34" charset="0"/>
              </a:rPr>
              <a:t>Total per capita spending</a:t>
            </a:r>
          </a:p>
        </p:txBody>
      </p:sp>
      <p:sp>
        <p:nvSpPr>
          <p:cNvPr id="22" name="TextBox 21">
            <a:extLst>
              <a:ext uri="{FF2B5EF4-FFF2-40B4-BE49-F238E27FC236}">
                <a16:creationId xmlns:a16="http://schemas.microsoft.com/office/drawing/2014/main" id="{7F2E67A9-4C18-4EA5-B7B9-5DAD200913AE}"/>
              </a:ext>
            </a:extLst>
          </p:cNvPr>
          <p:cNvSpPr txBox="1"/>
          <p:nvPr/>
        </p:nvSpPr>
        <p:spPr>
          <a:xfrm>
            <a:off x="2637780" y="3953392"/>
            <a:ext cx="482503" cy="184666"/>
          </a:xfrm>
          <a:prstGeom prst="rect">
            <a:avLst/>
          </a:prstGeom>
          <a:noFill/>
        </p:spPr>
        <p:txBody>
          <a:bodyPr wrap="none" lIns="0" tIns="0" rIns="0" bIns="0" rtlCol="0">
            <a:spAutoFit/>
          </a:bodyPr>
          <a:lstStyle/>
          <a:p>
            <a:pPr algn="ctr"/>
            <a:r>
              <a:rPr lang="en-US" sz="1200" b="1" dirty="0">
                <a:latin typeface="Lato" panose="020F0502020204030203" pitchFamily="34" charset="0"/>
                <a:ea typeface="Lato" panose="020F0502020204030203" pitchFamily="34" charset="0"/>
                <a:cs typeface="Lato" panose="020F0502020204030203" pitchFamily="34" charset="0"/>
              </a:rPr>
              <a:t>$4,290</a:t>
            </a:r>
          </a:p>
        </p:txBody>
      </p:sp>
      <p:sp>
        <p:nvSpPr>
          <p:cNvPr id="2" name="TextBox 1">
            <a:extLst>
              <a:ext uri="{FF2B5EF4-FFF2-40B4-BE49-F238E27FC236}">
                <a16:creationId xmlns:a16="http://schemas.microsoft.com/office/drawing/2014/main" id="{C3A519CF-6E4C-43FF-A346-F8DBBEF5AAD9}"/>
              </a:ext>
            </a:extLst>
          </p:cNvPr>
          <p:cNvSpPr txBox="1"/>
          <p:nvPr/>
        </p:nvSpPr>
        <p:spPr>
          <a:xfrm>
            <a:off x="2026688" y="5656096"/>
            <a:ext cx="465192" cy="307777"/>
          </a:xfrm>
          <a:prstGeom prst="rect">
            <a:avLst/>
          </a:prstGeom>
          <a:noFill/>
        </p:spPr>
        <p:txBody>
          <a:bodyPr wrap="none" rtlCol="0">
            <a:spAutoFit/>
          </a:bodyPr>
          <a:lstStyle/>
          <a:p>
            <a:r>
              <a:rPr lang="en-US" sz="1400" b="1" dirty="0">
                <a:latin typeface="Lato" panose="020F0502020204030203" pitchFamily="34" charset="0"/>
                <a:ea typeface="Lato" panose="020F0502020204030203" pitchFamily="34" charset="0"/>
                <a:cs typeface="Lato" panose="020F0502020204030203" pitchFamily="34" charset="0"/>
              </a:rPr>
              <a:t>avg</a:t>
            </a:r>
          </a:p>
        </p:txBody>
      </p:sp>
    </p:spTree>
    <p:extLst>
      <p:ext uri="{BB962C8B-B14F-4D97-AF65-F5344CB8AC3E}">
        <p14:creationId xmlns:p14="http://schemas.microsoft.com/office/powerpoint/2010/main" val="128790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43DA96A-3E20-425E-A14A-88E4928D2B86}"/>
              </a:ext>
            </a:extLst>
          </p:cNvPr>
          <p:cNvSpPr>
            <a:spLocks noGrp="1"/>
          </p:cNvSpPr>
          <p:nvPr>
            <p:ph type="body" sz="quarter" idx="21"/>
          </p:nvPr>
        </p:nvSpPr>
        <p:spPr/>
        <p:txBody>
          <a:bodyPr anchor="b" anchorCtr="0"/>
          <a:lstStyle/>
          <a:p>
            <a:r>
              <a:rPr lang="en-US" dirty="0">
                <a:solidFill>
                  <a:srgbClr val="4C515A"/>
                </a:solidFill>
                <a:latin typeface="Lato" panose="020F0502020204030203"/>
              </a:rPr>
              <a:t>OECD average reflects the average of 37 OECD member countries, including ones not shown here.</a:t>
            </a:r>
          </a:p>
          <a:p>
            <a:r>
              <a:rPr lang="en-US" dirty="0">
                <a:solidFill>
                  <a:srgbClr val="4C515A"/>
                </a:solidFill>
                <a:latin typeface="Lato" panose="020F0502020204030203"/>
              </a:rPr>
              <a:t>Source: OECD Health Data 2020.</a:t>
            </a:r>
          </a:p>
        </p:txBody>
      </p:sp>
      <p:sp>
        <p:nvSpPr>
          <p:cNvPr id="3" name="Subtitle 2">
            <a:extLst>
              <a:ext uri="{FF2B5EF4-FFF2-40B4-BE49-F238E27FC236}">
                <a16:creationId xmlns:a16="http://schemas.microsoft.com/office/drawing/2014/main" id="{299945A1-273F-4D49-A6AA-CDA0FB32D66A}"/>
              </a:ext>
            </a:extLst>
          </p:cNvPr>
          <p:cNvSpPr>
            <a:spLocks noGrp="1"/>
          </p:cNvSpPr>
          <p:nvPr>
            <p:ph type="subTitle" idx="1"/>
          </p:nvPr>
        </p:nvSpPr>
        <p:spPr/>
        <p:txBody>
          <a:bodyPr/>
          <a:lstStyle/>
          <a:p>
            <a:r>
              <a:rPr lang="en-US" dirty="0"/>
              <a:t>HEALTH OUTCOMES</a:t>
            </a:r>
          </a:p>
        </p:txBody>
      </p:sp>
      <p:sp>
        <p:nvSpPr>
          <p:cNvPr id="2" name="Title 1">
            <a:extLst>
              <a:ext uri="{FF2B5EF4-FFF2-40B4-BE49-F238E27FC236}">
                <a16:creationId xmlns:a16="http://schemas.microsoft.com/office/drawing/2014/main" id="{1ED4267A-CE70-4121-9DE1-58EF62C7CA25}"/>
              </a:ext>
            </a:extLst>
          </p:cNvPr>
          <p:cNvSpPr>
            <a:spLocks noGrp="1"/>
          </p:cNvSpPr>
          <p:nvPr>
            <p:ph type="ctrTitle"/>
          </p:nvPr>
        </p:nvSpPr>
        <p:spPr>
          <a:xfrm>
            <a:off x="627434" y="514555"/>
            <a:ext cx="8091114" cy="914400"/>
          </a:xfrm>
        </p:spPr>
        <p:txBody>
          <a:bodyPr/>
          <a:lstStyle/>
          <a:p>
            <a:r>
              <a:rPr lang="en-US" sz="2800" dirty="0">
                <a:ea typeface="Lato" panose="020F0502020204030203" pitchFamily="34" charset="0"/>
                <a:cs typeface="Lato" panose="020F0502020204030203" pitchFamily="34" charset="0"/>
              </a:rPr>
              <a:t>Life Expectancy at Birth, 1980–2018</a:t>
            </a:r>
            <a:endParaRPr lang="en-US" dirty="0"/>
          </a:p>
        </p:txBody>
      </p:sp>
      <p:graphicFrame>
        <p:nvGraphicFramePr>
          <p:cNvPr id="9" name="Object 3">
            <a:extLst>
              <a:ext uri="{FF2B5EF4-FFF2-40B4-BE49-F238E27FC236}">
                <a16:creationId xmlns:a16="http://schemas.microsoft.com/office/drawing/2014/main" id="{9BF15CF1-FBB3-4A6B-A43F-52049FFB5125}"/>
              </a:ext>
            </a:extLst>
          </p:cNvPr>
          <p:cNvGraphicFramePr>
            <a:graphicFrameLocks noChangeAspect="1"/>
          </p:cNvGraphicFramePr>
          <p:nvPr>
            <p:extLst>
              <p:ext uri="{D42A27DB-BD31-4B8C-83A1-F6EECF244321}">
                <p14:modId xmlns:p14="http://schemas.microsoft.com/office/powerpoint/2010/main" val="1477895995"/>
              </p:ext>
            </p:extLst>
          </p:nvPr>
        </p:nvGraphicFramePr>
        <p:xfrm>
          <a:off x="-182880" y="1874082"/>
          <a:ext cx="9137644" cy="4507701"/>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183D7DFD-5E54-4340-840A-D61E79966062}"/>
              </a:ext>
            </a:extLst>
          </p:cNvPr>
          <p:cNvSpPr txBox="1"/>
          <p:nvPr/>
        </p:nvSpPr>
        <p:spPr>
          <a:xfrm>
            <a:off x="630936" y="1463040"/>
            <a:ext cx="1371600" cy="184666"/>
          </a:xfrm>
          <a:prstGeom prst="rect">
            <a:avLst/>
          </a:prstGeom>
          <a:noFill/>
        </p:spPr>
        <p:txBody>
          <a:bodyPr wrap="square" lIns="0" tIns="0" rIns="0" bIns="0" rtlCol="0">
            <a:spAutoFit/>
          </a:bodyPr>
          <a:lstStyle/>
          <a:p>
            <a:pPr defTabSz="914400"/>
            <a:r>
              <a:rPr lang="en-US" sz="1200" dirty="0">
                <a:solidFill>
                  <a:srgbClr val="4C515A"/>
                </a:solidFill>
                <a:latin typeface="Lato" panose="020F0502020204030203"/>
                <a:ea typeface="Lato" charset="0"/>
                <a:cs typeface="Lato" charset="0"/>
              </a:rPr>
              <a:t>Years</a:t>
            </a:r>
          </a:p>
        </p:txBody>
      </p:sp>
      <p:sp>
        <p:nvSpPr>
          <p:cNvPr id="11" name="TextBox 10">
            <a:extLst>
              <a:ext uri="{FF2B5EF4-FFF2-40B4-BE49-F238E27FC236}">
                <a16:creationId xmlns:a16="http://schemas.microsoft.com/office/drawing/2014/main" id="{6011D5B8-65C1-4BE6-A763-9C1128908AEC}"/>
              </a:ext>
            </a:extLst>
          </p:cNvPr>
          <p:cNvSpPr txBox="1"/>
          <p:nvPr/>
        </p:nvSpPr>
        <p:spPr>
          <a:xfrm>
            <a:off x="7583032" y="1554480"/>
            <a:ext cx="1371600"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2018 data:</a:t>
            </a:r>
          </a:p>
        </p:txBody>
      </p:sp>
      <p:sp>
        <p:nvSpPr>
          <p:cNvPr id="12" name="TextBox 11">
            <a:extLst>
              <a:ext uri="{FF2B5EF4-FFF2-40B4-BE49-F238E27FC236}">
                <a16:creationId xmlns:a16="http://schemas.microsoft.com/office/drawing/2014/main" id="{0CA91E75-9DA6-452D-B766-87A7E4397975}"/>
              </a:ext>
            </a:extLst>
          </p:cNvPr>
          <p:cNvSpPr txBox="1"/>
          <p:nvPr/>
        </p:nvSpPr>
        <p:spPr>
          <a:xfrm>
            <a:off x="6602658" y="5529298"/>
            <a:ext cx="812800" cy="276999"/>
          </a:xfrm>
          <a:prstGeom prst="rect">
            <a:avLst/>
          </a:prstGeom>
          <a:noFill/>
        </p:spPr>
        <p:txBody>
          <a:bodyPr wrap="square" rtlCol="0">
            <a:spAutoFit/>
          </a:bodyPr>
          <a:lstStyle/>
          <a:p>
            <a:r>
              <a:rPr lang="en-US" sz="1200" dirty="0">
                <a:solidFill>
                  <a:srgbClr val="4C515A"/>
                </a:solidFill>
                <a:latin typeface="Lato" panose="020F0502020204030203" pitchFamily="34" charset="0"/>
                <a:ea typeface="Lato" panose="020F0502020204030203" pitchFamily="34" charset="0"/>
                <a:cs typeface="Lato" panose="020F0502020204030203" pitchFamily="34" charset="0"/>
              </a:rPr>
              <a:t>2017</a:t>
            </a:r>
          </a:p>
        </p:txBody>
      </p:sp>
      <p:cxnSp>
        <p:nvCxnSpPr>
          <p:cNvPr id="16" name="Straight Connector 15">
            <a:extLst>
              <a:ext uri="{FF2B5EF4-FFF2-40B4-BE49-F238E27FC236}">
                <a16:creationId xmlns:a16="http://schemas.microsoft.com/office/drawing/2014/main" id="{6263B49C-EEC6-432B-8391-C9B43FDDA9D1}"/>
              </a:ext>
            </a:extLst>
          </p:cNvPr>
          <p:cNvCxnSpPr/>
          <p:nvPr/>
        </p:nvCxnSpPr>
        <p:spPr>
          <a:xfrm>
            <a:off x="6851515" y="5458765"/>
            <a:ext cx="0" cy="4572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A4DFA85-0272-4D6D-9E75-CEB60D227EF8}"/>
              </a:ext>
            </a:extLst>
          </p:cNvPr>
          <p:cNvSpPr txBox="1"/>
          <p:nvPr/>
        </p:nvSpPr>
        <p:spPr>
          <a:xfrm>
            <a:off x="7583032" y="5715000"/>
            <a:ext cx="1371600" cy="276999"/>
          </a:xfrm>
          <a:prstGeom prst="rect">
            <a:avLst/>
          </a:prstGeom>
          <a:noFill/>
        </p:spPr>
        <p:txBody>
          <a:bodyPr wrap="square" rtlCol="0">
            <a:spAutoFit/>
          </a:bodyPr>
          <a:lstStyle/>
          <a:p>
            <a:pPr defTabSz="914400"/>
            <a:r>
              <a:rPr lang="en-US" sz="1200" i="1" dirty="0">
                <a:solidFill>
                  <a:srgbClr val="576258"/>
                </a:solidFill>
                <a:latin typeface="Lato" charset="0"/>
                <a:ea typeface="Lato" charset="0"/>
                <a:cs typeface="Lato" charset="0"/>
              </a:rPr>
              <a:t>OECD avg: 80.7</a:t>
            </a:r>
          </a:p>
        </p:txBody>
      </p:sp>
    </p:spTree>
    <p:extLst>
      <p:ext uri="{BB962C8B-B14F-4D97-AF65-F5344CB8AC3E}">
        <p14:creationId xmlns:p14="http://schemas.microsoft.com/office/powerpoint/2010/main" val="292280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chor="b" anchorCtr="0"/>
          <a:lstStyle/>
          <a:p>
            <a:r>
              <a:rPr lang="en-US" dirty="0">
                <a:solidFill>
                  <a:srgbClr val="4C515A"/>
                </a:solidFill>
                <a:latin typeface="Lato" panose="020F0502020204030203"/>
              </a:rPr>
              <a:t>Rates reflect age- and sex-standardized rates for 2016 or latest available year (2016 for FRA, NOR, SWIZ, UK; 2015 for NZ). OECD average reflects the average of 37 OECD member countries, including ones not shown here.</a:t>
            </a:r>
          </a:p>
          <a:p>
            <a:r>
              <a:rPr lang="en-US" dirty="0">
                <a:solidFill>
                  <a:srgbClr val="4C515A"/>
                </a:solidFill>
                <a:latin typeface="Lato" panose="020F0502020204030203"/>
              </a:rPr>
              <a:t>Source: OECD Health Data 2020.</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HEALTH OUTCOMES</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Suicides, 2017</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984942001"/>
              </p:ext>
            </p:extLst>
          </p:nvPr>
        </p:nvGraphicFramePr>
        <p:xfrm>
          <a:off x="558800" y="1558834"/>
          <a:ext cx="7913696"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630936" y="1463040"/>
            <a:ext cx="3200400" cy="184666"/>
          </a:xfrm>
          <a:prstGeom prst="rect">
            <a:avLst/>
          </a:prstGeom>
          <a:noFill/>
        </p:spPr>
        <p:txBody>
          <a:bodyPr wrap="square" lIns="0" tIns="0" rIns="0" bIns="0" rtlCol="0">
            <a:spAutoFit/>
          </a:bodyPr>
          <a:lstStyle/>
          <a:p>
            <a:pPr lvl="0"/>
            <a:r>
              <a:rPr lang="en-US" sz="1200" dirty="0">
                <a:solidFill>
                  <a:srgbClr val="4C515A"/>
                </a:solidFill>
                <a:latin typeface="Lato" panose="020F0502020204030203"/>
              </a:rPr>
              <a:t>Deaths per 100,000 (standardized rates)</a:t>
            </a:r>
            <a:endParaRPr kumimoji="0" lang="en-US" sz="1200" b="0" i="0" u="none" strike="noStrike" kern="1200" cap="none" spc="0" normalizeH="0" baseline="0" noProof="0" dirty="0">
              <a:ln>
                <a:noFill/>
              </a:ln>
              <a:solidFill>
                <a:srgbClr val="4C515A"/>
              </a:solidFill>
              <a:effectLst/>
              <a:uLnTx/>
              <a:uFillTx/>
              <a:latin typeface="Lato" panose="020F0502020204030203"/>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338104" y="2617237"/>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(11.2)</a:t>
            </a:r>
          </a:p>
        </p:txBody>
      </p:sp>
    </p:spTree>
    <p:extLst>
      <p:ext uri="{BB962C8B-B14F-4D97-AF65-F5344CB8AC3E}">
        <p14:creationId xmlns:p14="http://schemas.microsoft.com/office/powerpoint/2010/main" val="2420817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chor="b" anchorCtr="0"/>
          <a:lstStyle/>
          <a:p>
            <a:r>
              <a:rPr lang="en-US" dirty="0">
                <a:solidFill>
                  <a:schemeClr val="tx1"/>
                </a:solidFill>
                <a:latin typeface="Lato" panose="020F0502020204030203"/>
              </a:rPr>
              <a:t>Definition: Adults age 18 years or older who have ever been told by a doctor that they have two or more of the following chronic conditions: joint pain or arthritis; asthma or chronic lung disease; diabetes; heart disease, including heart attack; or hypertension/high blood pressure. Average reflects that of the 11 countries shown on the slide that take part in the Commonwealth Fund’s International Health Policy Survey, all of which are shown here. </a:t>
            </a:r>
          </a:p>
          <a:p>
            <a:r>
              <a:rPr lang="en-US" dirty="0">
                <a:solidFill>
                  <a:srgbClr val="4C515A"/>
                </a:solidFill>
                <a:latin typeface="Lato" panose="020F0502020204030203"/>
              </a:rPr>
              <a:t>Source: 2020 Commonwealth Fund International Health Policy Survey.</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POPULATION HEALTH</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Adults with Multiple Chronic Conditions, 2020</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663417235"/>
              </p:ext>
            </p:extLst>
          </p:nvPr>
        </p:nvGraphicFramePr>
        <p:xfrm>
          <a:off x="524933" y="1558834"/>
          <a:ext cx="7947563"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630936" y="1463040"/>
            <a:ext cx="914400" cy="184666"/>
          </a:xfrm>
          <a:prstGeom prst="rect">
            <a:avLst/>
          </a:prstGeom>
          <a:noFill/>
        </p:spPr>
        <p:txBody>
          <a:bodyPr wrap="square" lIns="0" tIns="0" rIns="0" bIns="0" rtlCol="0">
            <a:spAutoFit/>
          </a:bodyPr>
          <a:lstStyle/>
          <a:p>
            <a:pPr lvl="0"/>
            <a:r>
              <a:rPr lang="en-US" sz="1200" dirty="0">
                <a:solidFill>
                  <a:srgbClr val="4C515A"/>
                </a:solidFill>
                <a:latin typeface="Lato" panose="020F0502020204030203"/>
              </a:rPr>
              <a:t>Percent (%)</a:t>
            </a:r>
            <a:endParaRPr kumimoji="0" lang="en-US" sz="1200" b="0" i="0" u="none" strike="noStrike" kern="1200" cap="none" spc="0" normalizeH="0" baseline="0" noProof="0" dirty="0">
              <a:ln>
                <a:noFill/>
              </a:ln>
              <a:solidFill>
                <a:srgbClr val="4C515A"/>
              </a:solidFill>
              <a:effectLst/>
              <a:uLnTx/>
              <a:uFillTx/>
              <a:latin typeface="Lato" panose="020F0502020204030203"/>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338238" y="3115371"/>
            <a:ext cx="237744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11-country average (17.7%)</a:t>
            </a:r>
          </a:p>
        </p:txBody>
      </p:sp>
    </p:spTree>
    <p:extLst>
      <p:ext uri="{BB962C8B-B14F-4D97-AF65-F5344CB8AC3E}">
        <p14:creationId xmlns:p14="http://schemas.microsoft.com/office/powerpoint/2010/main" val="1557784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chor="b" anchorCtr="0"/>
          <a:lstStyle/>
          <a:p>
            <a:r>
              <a:rPr lang="en-US" dirty="0">
                <a:solidFill>
                  <a:schemeClr val="tx1"/>
                </a:solidFill>
                <a:latin typeface="Lato" panose="020F0502020204030203"/>
              </a:rPr>
              <a:t>Data reflect rates based on measurements of height and weight, except self-reported data for FRA, GER, NETH, NOR, SWE, SWIZ (self-reported rates tend to be lower than measured rates). 2018 data for all countries except 2017 for AUS, CAN, FRA, GER, SWIZ; 2016 for US; 2015 for NOR. OECD average reflects the average of 37 OECD member countries, including ones not shown here.</a:t>
            </a:r>
            <a:endParaRPr lang="en-US" dirty="0">
              <a:solidFill>
                <a:srgbClr val="FF0000"/>
              </a:solidFill>
              <a:latin typeface="Lato" panose="020F0502020204030203"/>
            </a:endParaRPr>
          </a:p>
          <a:p>
            <a:r>
              <a:rPr lang="en-US" dirty="0">
                <a:solidFill>
                  <a:srgbClr val="4C515A"/>
                </a:solidFill>
                <a:latin typeface="Lato" panose="020F0502020204030203"/>
              </a:rPr>
              <a:t>Source: OECD Health Data 2020</a:t>
            </a:r>
            <a:r>
              <a:rPr lang="en-US" dirty="0">
                <a:solidFill>
                  <a:schemeClr val="tx1"/>
                </a:solidFill>
                <a:latin typeface="Lato" panose="020F0502020204030203"/>
              </a:rPr>
              <a:t>.</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POPULATION HEALTH</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Obesity Rate, 2018</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1118710277"/>
              </p:ext>
            </p:extLst>
          </p:nvPr>
        </p:nvGraphicFramePr>
        <p:xfrm>
          <a:off x="558800" y="1558834"/>
          <a:ext cx="7922163"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630936" y="1463040"/>
            <a:ext cx="914400" cy="184666"/>
          </a:xfrm>
          <a:prstGeom prst="rect">
            <a:avLst/>
          </a:prstGeom>
          <a:noFill/>
        </p:spPr>
        <p:txBody>
          <a:bodyPr wrap="square" lIns="0" tIns="0" rIns="0" bIns="0" rtlCol="0">
            <a:spAutoFit/>
          </a:bodyPr>
          <a:lstStyle/>
          <a:p>
            <a:pPr lvl="0"/>
            <a:r>
              <a:rPr lang="en-US" sz="1200" dirty="0">
                <a:solidFill>
                  <a:srgbClr val="4C515A"/>
                </a:solidFill>
                <a:latin typeface="Lato" panose="020F0502020204030203"/>
              </a:rPr>
              <a:t>Percent (%)</a:t>
            </a:r>
            <a:endParaRPr kumimoji="0" lang="en-US" sz="1200" b="0" i="0" u="none" strike="noStrike" kern="1200" cap="none" spc="0" normalizeH="0" baseline="0" noProof="0" dirty="0">
              <a:ln>
                <a:noFill/>
              </a:ln>
              <a:solidFill>
                <a:srgbClr val="4C515A"/>
              </a:solidFill>
              <a:effectLst/>
              <a:uLnTx/>
              <a:uFillTx/>
              <a:latin typeface="Lato" panose="020F0502020204030203"/>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356354" y="3474720"/>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(24%)</a:t>
            </a:r>
          </a:p>
        </p:txBody>
      </p:sp>
    </p:spTree>
    <p:extLst>
      <p:ext uri="{BB962C8B-B14F-4D97-AF65-F5344CB8AC3E}">
        <p14:creationId xmlns:p14="http://schemas.microsoft.com/office/powerpoint/2010/main" val="3933478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2">
            <a:extLst>
              <a:ext uri="{FF2B5EF4-FFF2-40B4-BE49-F238E27FC236}">
                <a16:creationId xmlns:a16="http://schemas.microsoft.com/office/drawing/2014/main" id="{9638F59F-C58D-4EDB-A46D-89570A80A899}"/>
              </a:ext>
            </a:extLst>
          </p:cNvPr>
          <p:cNvGraphicFramePr>
            <a:graphicFrameLocks noChangeAspect="1"/>
          </p:cNvGraphicFramePr>
          <p:nvPr>
            <p:extLst>
              <p:ext uri="{D42A27DB-BD31-4B8C-83A1-F6EECF244321}">
                <p14:modId xmlns:p14="http://schemas.microsoft.com/office/powerpoint/2010/main" val="783643342"/>
              </p:ext>
            </p:extLst>
          </p:nvPr>
        </p:nvGraphicFramePr>
        <p:xfrm>
          <a:off x="4672991" y="1558956"/>
          <a:ext cx="4449764"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chor="b" anchorCtr="0"/>
          <a:lstStyle/>
          <a:p>
            <a:r>
              <a:rPr lang="en-US" dirty="0">
                <a:solidFill>
                  <a:schemeClr val="tx1"/>
                </a:solidFill>
                <a:latin typeface="Lato" panose="020F0502020204030203"/>
              </a:rPr>
              <a:t>Physician visit data reflect 2018 or nearest year; 2017 for FRA, SWIZ, NZ; 2011 for US. No recent data for the UK (since 2009). Physician supply data for 2018 or nearest year; 2017 for SWE.</a:t>
            </a:r>
            <a:r>
              <a:rPr lang="en-US" dirty="0">
                <a:solidFill>
                  <a:srgbClr val="FF0000"/>
                </a:solidFill>
                <a:latin typeface="Lato" panose="020F0502020204030203"/>
              </a:rPr>
              <a:t> </a:t>
            </a:r>
            <a:r>
              <a:rPr lang="en-US" dirty="0">
                <a:solidFill>
                  <a:schemeClr val="tx1"/>
                </a:solidFill>
                <a:latin typeface="Lato" panose="020F0502020204030203"/>
              </a:rPr>
              <a:t>OECD average reflects the average of 37 OECD member countries, including ones not shown here.</a:t>
            </a:r>
          </a:p>
          <a:p>
            <a:r>
              <a:rPr lang="en-US" dirty="0">
                <a:solidFill>
                  <a:srgbClr val="4C515A"/>
                </a:solidFill>
                <a:latin typeface="Lato" panose="020F0502020204030203"/>
              </a:rPr>
              <a:t>Source: OECD Health Data 2020.</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Physician Visits, 2018 and Physician Supply, 2018</a:t>
            </a:r>
            <a:endParaRPr lang="en-US" sz="2800" dirty="0"/>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1346390658"/>
              </p:ext>
            </p:extLst>
          </p:nvPr>
        </p:nvGraphicFramePr>
        <p:xfrm>
          <a:off x="287286" y="1558834"/>
          <a:ext cx="4351979" cy="44411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822960" y="1463040"/>
            <a:ext cx="3657600" cy="228600"/>
          </a:xfrm>
          <a:prstGeom prst="rect">
            <a:avLst/>
          </a:prstGeom>
          <a:noFill/>
        </p:spPr>
        <p:txBody>
          <a:bodyPr wrap="square" lIns="0" tIns="0" rIns="0" bIns="0" rtlCol="0">
            <a:spAutoFit/>
          </a:bodyPr>
          <a:lstStyle/>
          <a:p>
            <a:pPr lvl="0" algn="ctr"/>
            <a:r>
              <a:rPr lang="en-US" sz="1400" b="1" dirty="0">
                <a:solidFill>
                  <a:srgbClr val="4C515A"/>
                </a:solidFill>
                <a:latin typeface="Lato" panose="020F0502020204030203"/>
              </a:rPr>
              <a:t>Average physician visits per capita, 2018</a:t>
            </a:r>
            <a:endParaRPr kumimoji="0" lang="en-US" sz="1400" b="1" i="0" u="none" strike="noStrike" kern="1200" cap="none" spc="0" normalizeH="0" baseline="0" noProof="0" dirty="0">
              <a:ln>
                <a:noFill/>
              </a:ln>
              <a:solidFill>
                <a:srgbClr val="4C515A"/>
              </a:solidFill>
              <a:effectLst/>
              <a:uLnTx/>
              <a:uFillTx/>
              <a:latin typeface="Lato" panose="020F0502020204030203"/>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874296" y="3638891"/>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(6.6)</a:t>
            </a:r>
          </a:p>
        </p:txBody>
      </p:sp>
      <p:sp>
        <p:nvSpPr>
          <p:cNvPr id="9" name="TextBox 8">
            <a:extLst>
              <a:ext uri="{FF2B5EF4-FFF2-40B4-BE49-F238E27FC236}">
                <a16:creationId xmlns:a16="http://schemas.microsoft.com/office/drawing/2014/main" id="{0E24921E-7D21-41CD-AF17-70A6E2F74479}"/>
              </a:ext>
            </a:extLst>
          </p:cNvPr>
          <p:cNvSpPr txBox="1"/>
          <p:nvPr/>
        </p:nvSpPr>
        <p:spPr>
          <a:xfrm>
            <a:off x="4983480" y="1463040"/>
            <a:ext cx="4114800" cy="228600"/>
          </a:xfrm>
          <a:prstGeom prst="rect">
            <a:avLst/>
          </a:prstGeom>
          <a:noFill/>
        </p:spPr>
        <p:txBody>
          <a:bodyPr wrap="square" lIns="0" tIns="0" rIns="0" bIns="0" rtlCol="0">
            <a:spAutoFit/>
          </a:bodyPr>
          <a:lstStyle/>
          <a:p>
            <a:pPr lvl="0" algn="ctr"/>
            <a:r>
              <a:rPr lang="en-US" sz="1400" b="1" dirty="0">
                <a:solidFill>
                  <a:srgbClr val="4C515A"/>
                </a:solidFill>
                <a:latin typeface="Lato" panose="020F0502020204030203"/>
              </a:rPr>
              <a:t>Practicing physicians per 1,000 population, 2018</a:t>
            </a:r>
            <a:endParaRPr kumimoji="0" lang="en-US" sz="1400" b="1" i="0" u="none" strike="noStrike" kern="1200" cap="none" spc="0" normalizeH="0" baseline="0" noProof="0" dirty="0">
              <a:ln>
                <a:noFill/>
              </a:ln>
              <a:solidFill>
                <a:srgbClr val="4C515A"/>
              </a:solidFill>
              <a:effectLst/>
              <a:uLnTx/>
              <a:uFillTx/>
              <a:latin typeface="Lato" panose="020F0502020204030203"/>
            </a:endParaRPr>
          </a:p>
        </p:txBody>
      </p:sp>
      <p:sp>
        <p:nvSpPr>
          <p:cNvPr id="13" name="TextBox 1">
            <a:extLst>
              <a:ext uri="{FF2B5EF4-FFF2-40B4-BE49-F238E27FC236}">
                <a16:creationId xmlns:a16="http://schemas.microsoft.com/office/drawing/2014/main" id="{962B1ED3-5CF1-42C2-B516-B8F6571B8895}"/>
              </a:ext>
            </a:extLst>
          </p:cNvPr>
          <p:cNvSpPr txBox="1"/>
          <p:nvPr/>
        </p:nvSpPr>
        <p:spPr>
          <a:xfrm>
            <a:off x="7578077" y="3554220"/>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(3.5)</a:t>
            </a:r>
          </a:p>
        </p:txBody>
      </p:sp>
    </p:spTree>
    <p:extLst>
      <p:ext uri="{BB962C8B-B14F-4D97-AF65-F5344CB8AC3E}">
        <p14:creationId xmlns:p14="http://schemas.microsoft.com/office/powerpoint/2010/main" val="3596044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1"/>
          </p:nvPr>
        </p:nvSpPr>
        <p:spPr/>
        <p:txBody>
          <a:bodyPr anchor="b" anchorCtr="0">
            <a:normAutofit/>
          </a:bodyPr>
          <a:lstStyle/>
          <a:p>
            <a:pPr>
              <a:spcBef>
                <a:spcPts val="216"/>
              </a:spcBef>
            </a:pPr>
            <a:r>
              <a:rPr lang="en-US" dirty="0">
                <a:solidFill>
                  <a:schemeClr val="tx1"/>
                </a:solidFill>
                <a:latin typeface="Lato" panose="020F0502020204030203"/>
              </a:rPr>
              <a:t>Data reflect average length of stay for curative (acute) care, reflecting physical and mental/psychiatric illnesses or treatment of injury; diagnostic, therapeutic, and surgical procedures; and obstetric services. Excludes rehabilitative care, long-term care and palliative care. Data for 2018 or nearest year; </a:t>
            </a:r>
            <a:r>
              <a:rPr lang="de-DE" dirty="0">
                <a:solidFill>
                  <a:schemeClr val="tx1"/>
                </a:solidFill>
                <a:latin typeface="Lato" panose="020F0502020204030203"/>
              </a:rPr>
              <a:t>2017 for AUS, GER, NZ</a:t>
            </a:r>
            <a:r>
              <a:rPr lang="en-US" dirty="0">
                <a:solidFill>
                  <a:schemeClr val="tx1"/>
                </a:solidFill>
                <a:latin typeface="Lato" panose="020F0502020204030203"/>
              </a:rPr>
              <a:t>. OECD average reflects the average of 37 OECD member countries, including ones not shown here.</a:t>
            </a:r>
          </a:p>
          <a:p>
            <a:pPr>
              <a:spcBef>
                <a:spcPts val="216"/>
              </a:spcBef>
            </a:pPr>
            <a:r>
              <a:rPr lang="en-US" dirty="0">
                <a:solidFill>
                  <a:srgbClr val="4C515A"/>
                </a:solidFill>
                <a:latin typeface="Lato" panose="020F0502020204030203"/>
              </a:rPr>
              <a:t>Source: OECD Health Data 2020.</a:t>
            </a:r>
          </a:p>
        </p:txBody>
      </p:sp>
      <p:sp>
        <p:nvSpPr>
          <p:cNvPr id="4" name="Subtitle 3">
            <a:extLst>
              <a:ext uri="{FF2B5EF4-FFF2-40B4-BE49-F238E27FC236}">
                <a16:creationId xmlns:a16="http://schemas.microsoft.com/office/drawing/2014/main" id="{30E203E6-C8B3-4333-81CB-7C8863FF088D}"/>
              </a:ext>
            </a:extLst>
          </p:cNvPr>
          <p:cNvSpPr>
            <a:spLocks noGrp="1"/>
          </p:cNvSpPr>
          <p:nvPr>
            <p:ph type="subTitle" idx="1"/>
          </p:nvPr>
        </p:nvSpPr>
        <p:spPr/>
        <p:txBody>
          <a:bodyPr/>
          <a:lstStyle/>
          <a:p>
            <a:r>
              <a:rPr lang="en-US" dirty="0"/>
              <a:t>UTILIZATION</a:t>
            </a:r>
            <a:endParaRPr lang="en-US" dirty="0">
              <a:solidFill>
                <a:srgbClr val="FF0000"/>
              </a:solidFill>
            </a:endParaRPr>
          </a:p>
        </p:txBody>
      </p:sp>
      <p:sp>
        <p:nvSpPr>
          <p:cNvPr id="5" name="Title 4">
            <a:extLst>
              <a:ext uri="{FF2B5EF4-FFF2-40B4-BE49-F238E27FC236}">
                <a16:creationId xmlns:a16="http://schemas.microsoft.com/office/drawing/2014/main" id="{D4ACF363-FDF8-4192-AB5B-25185DB97ACA}"/>
              </a:ext>
            </a:extLst>
          </p:cNvPr>
          <p:cNvSpPr>
            <a:spLocks noGrp="1"/>
          </p:cNvSpPr>
          <p:nvPr>
            <p:ph type="ctrTitle"/>
          </p:nvPr>
        </p:nvSpPr>
        <p:spPr>
          <a:xfrm>
            <a:off x="627434" y="514555"/>
            <a:ext cx="8091114" cy="914400"/>
          </a:xfrm>
        </p:spPr>
        <p:txBody>
          <a:bodyPr>
            <a:normAutofit/>
          </a:bodyPr>
          <a:lstStyle/>
          <a:p>
            <a:r>
              <a:rPr lang="en-US" sz="2800" dirty="0">
                <a:solidFill>
                  <a:srgbClr val="4C515A"/>
                </a:solidFill>
                <a:ea typeface="Lato" panose="020F0502020204030203" pitchFamily="34" charset="0"/>
                <a:cs typeface="Lato" panose="020F0502020204030203" pitchFamily="34" charset="0"/>
              </a:rPr>
              <a:t>Hospital Acute Care Average Length of Stay, 2018</a:t>
            </a:r>
          </a:p>
        </p:txBody>
      </p:sp>
      <p:graphicFrame>
        <p:nvGraphicFramePr>
          <p:cNvPr id="6" name="Object 2">
            <a:extLst>
              <a:ext uri="{FF2B5EF4-FFF2-40B4-BE49-F238E27FC236}">
                <a16:creationId xmlns:a16="http://schemas.microsoft.com/office/drawing/2014/main" id="{3F6FEF6B-E6C0-41C7-8B8D-BE2445A2A970}"/>
              </a:ext>
            </a:extLst>
          </p:cNvPr>
          <p:cNvGraphicFramePr>
            <a:graphicFrameLocks noChangeAspect="1"/>
          </p:cNvGraphicFramePr>
          <p:nvPr>
            <p:extLst>
              <p:ext uri="{D42A27DB-BD31-4B8C-83A1-F6EECF244321}">
                <p14:modId xmlns:p14="http://schemas.microsoft.com/office/powerpoint/2010/main" val="2702513257"/>
              </p:ext>
            </p:extLst>
          </p:nvPr>
        </p:nvGraphicFramePr>
        <p:xfrm>
          <a:off x="550333" y="1558834"/>
          <a:ext cx="7913696" cy="44411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BED4A7FC-6E68-4EB9-809E-9A8AD0ED88EE}"/>
              </a:ext>
            </a:extLst>
          </p:cNvPr>
          <p:cNvSpPr txBox="1"/>
          <p:nvPr/>
        </p:nvSpPr>
        <p:spPr>
          <a:xfrm>
            <a:off x="630936" y="1463040"/>
            <a:ext cx="3657600" cy="184666"/>
          </a:xfrm>
          <a:prstGeom prst="rect">
            <a:avLst/>
          </a:prstGeom>
          <a:noFill/>
        </p:spPr>
        <p:txBody>
          <a:bodyPr wrap="square" lIns="0" tIns="0" rIns="0" bIns="0" rtlCol="0">
            <a:spAutoFit/>
          </a:bodyPr>
          <a:lstStyle/>
          <a:p>
            <a:pPr lvl="0"/>
            <a:r>
              <a:rPr lang="en-US" sz="1200" dirty="0">
                <a:solidFill>
                  <a:srgbClr val="4C515A"/>
                </a:solidFill>
                <a:latin typeface="Lato" panose="020F0502020204030203"/>
              </a:rPr>
              <a:t>Average length of stay for acute care (days)</a:t>
            </a:r>
            <a:endParaRPr kumimoji="0" lang="en-US" sz="1200" b="0" i="0" u="none" strike="noStrike" kern="1200" cap="none" spc="0" normalizeH="0" baseline="0" noProof="0" dirty="0">
              <a:ln>
                <a:noFill/>
              </a:ln>
              <a:solidFill>
                <a:srgbClr val="4C515A"/>
              </a:solidFill>
              <a:effectLst/>
              <a:uLnTx/>
              <a:uFillTx/>
              <a:latin typeface="Lato" panose="020F0502020204030203"/>
            </a:endParaRPr>
          </a:p>
        </p:txBody>
      </p:sp>
      <p:sp>
        <p:nvSpPr>
          <p:cNvPr id="8" name="TextBox 1">
            <a:extLst>
              <a:ext uri="{FF2B5EF4-FFF2-40B4-BE49-F238E27FC236}">
                <a16:creationId xmlns:a16="http://schemas.microsoft.com/office/drawing/2014/main" id="{23851E9A-6D82-468E-B8C2-DFEC9CC7B464}"/>
              </a:ext>
            </a:extLst>
          </p:cNvPr>
          <p:cNvSpPr txBox="1"/>
          <p:nvPr/>
        </p:nvSpPr>
        <p:spPr>
          <a:xfrm>
            <a:off x="1337732" y="2411308"/>
            <a:ext cx="1371600" cy="18288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OECD avg (8.0)</a:t>
            </a:r>
          </a:p>
        </p:txBody>
      </p:sp>
    </p:spTree>
    <p:extLst>
      <p:ext uri="{BB962C8B-B14F-4D97-AF65-F5344CB8AC3E}">
        <p14:creationId xmlns:p14="http://schemas.microsoft.com/office/powerpoint/2010/main" val="3149358604"/>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2.xml><?xml version="1.0" encoding="utf-8"?>
<ds:datastoreItem xmlns:ds="http://schemas.openxmlformats.org/officeDocument/2006/customXml" ds:itemID="{8214BE7A-1214-4AEC-ABA5-DBDA7EDD24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2B60CF-40F9-4360-8516-8A258CFA1767}">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fd0705cf-2316-48c0-96f8-e5d689de0d99"/>
    <ds:schemaRef ds:uri="29e91428-62e1-404e-8dba-d479e0ef01b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24245</TotalTime>
  <Words>1278</Words>
  <Application>Microsoft Office PowerPoint</Application>
  <PresentationFormat>On-screen Show (4:3)</PresentationFormat>
  <Paragraphs>111</Paragraphs>
  <Slides>14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Georgia</vt:lpstr>
      <vt:lpstr>Lato</vt:lpstr>
      <vt:lpstr>Open Sans Light</vt:lpstr>
      <vt:lpstr>System Font Regular</vt:lpstr>
      <vt:lpstr>Trebuchet MS</vt:lpstr>
      <vt:lpstr>1_Office Theme</vt:lpstr>
      <vt:lpstr>Multinational Comparisons of Health Systems Data, 2020</vt:lpstr>
      <vt:lpstr>Health Care Spending as a Percent of GDP, 1980–2019  Adjusted for differences in cost of living</vt:lpstr>
      <vt:lpstr>Health Care Spending per Capita by Source of Funding, 2019  Adjusted for differences in cost of living</vt:lpstr>
      <vt:lpstr>Life Expectancy at Birth, 1980–2018</vt:lpstr>
      <vt:lpstr>Suicides, 2017</vt:lpstr>
      <vt:lpstr>Adults with Multiple Chronic Conditions, 2020</vt:lpstr>
      <vt:lpstr>Obesity Rate, 2018</vt:lpstr>
      <vt:lpstr>Physician Visits, 2018 and Physician Supply, 2018</vt:lpstr>
      <vt:lpstr>Hospital Acute Care Average Length of Stay, 2018</vt:lpstr>
      <vt:lpstr>MRI Exams, 2018</vt:lpstr>
      <vt:lpstr>Hip Replacements, 2018</vt:lpstr>
      <vt:lpstr>Flu Immunizations, 2018, and Breast Cancer Screenings, 2018</vt:lpstr>
      <vt:lpstr>Breast and Cervical Cancer Five-Year Net Survival Rates, 2010–2014</vt:lpstr>
      <vt:lpstr>Diabetes and Hypertension Hospital Discharges, 2018</vt:lpstr>
    </vt:vector>
  </TitlesOfParts>
  <Manager/>
  <Company>Commonwealth Fund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Multinational Comparisons of Health Systems Data, 2020</dc:title>
  <dc:subject/>
  <dc:creator>Roosa Tikkanen;kf@cmwf.org</dc:creator>
  <cp:keywords/>
  <dc:description>This chartbook uses Organization for Economic Cooperation and Development (OECD) data to compare health care systems and performance on a range of topics in 11 industrialized countries: Australia, Canada, France, Germany, Netherlands, New Zealand, Norway, Sweden, Switzerland, United Kingdom, and United States.</dc:description>
  <cp:lastModifiedBy>Paul Frame</cp:lastModifiedBy>
  <cp:revision>110</cp:revision>
  <dcterms:created xsi:type="dcterms:W3CDTF">2018-01-16T15:08:05Z</dcterms:created>
  <dcterms:modified xsi:type="dcterms:W3CDTF">2021-02-26T00:37:58Z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